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49" r:id="rId4"/>
    <p:sldId id="356" r:id="rId5"/>
    <p:sldId id="346" r:id="rId6"/>
    <p:sldId id="345" r:id="rId7"/>
    <p:sldId id="344" r:id="rId8"/>
    <p:sldId id="347" r:id="rId9"/>
    <p:sldId id="351" r:id="rId10"/>
    <p:sldId id="350" r:id="rId11"/>
    <p:sldId id="353" r:id="rId12"/>
    <p:sldId id="337" r:id="rId13"/>
    <p:sldId id="354" r:id="rId14"/>
    <p:sldId id="355" r:id="rId15"/>
    <p:sldId id="341" r:id="rId16"/>
    <p:sldId id="340" r:id="rId17"/>
    <p:sldId id="339" r:id="rId18"/>
    <p:sldId id="338" r:id="rId19"/>
    <p:sldId id="348" r:id="rId20"/>
    <p:sldId id="352" r:id="rId21"/>
    <p:sldId id="343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0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5.jpe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6.gif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7.jpe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8.jpe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jpe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jpe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9087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HERKES HATA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YAPABİLİR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9535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279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4280" y="48611"/>
            <a:ext cx="912985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 uçurtmasından                   başka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hiç bir şey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   görmüyor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</a:t>
            </a:r>
            <a:endParaRPr lang="tr-TR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bahçıvan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yapmalı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Daha sonra çocuk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    yapmalı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20893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4280" y="48611"/>
            <a:ext cx="91298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Çocuklar bilerek çarpış </a:t>
            </a:r>
            <a:r>
              <a:rPr lang="tr-TR" sz="4400" b="1" dirty="0" err="1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mış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olabilirler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mi?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Şimdi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yapmaları gerekir?</a:t>
            </a:r>
          </a:p>
          <a:p>
            <a:pPr algn="ctr"/>
            <a:endParaRPr lang="tr-TR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59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4280" y="48611"/>
            <a:ext cx="912985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ütü yaparken gömleği yaktığı için çok üzgün. Ona ne söylerdiniz?</a:t>
            </a:r>
          </a:p>
          <a:p>
            <a:pPr algn="ctr"/>
            <a:endParaRPr lang="tr-TR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656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34280" y="48611"/>
            <a:ext cx="91298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 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camı 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kırdı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çok 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üzgün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Ne 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yapmalı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270019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Özür sözleri faceboo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vaays.com/wp-content/uploads/ozur-dile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blog.milliyet.com.tr/imgroot/blogv7/Blog333/2011/09/12/14/255454-3-4-faf3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neguzelsozleri.com/FileUpload/bs536566/File/dffddf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273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maxibayan.com/wp-content/uploads/2015/01/%C3%96z%C3%BCr-s%C3%B6zleri-2013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2500" y="4718030"/>
            <a:ext cx="89056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durumlarda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özür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dileriz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533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9087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HERKES HATA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YAPABİLİR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9535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36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13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55" y="4293096"/>
            <a:ext cx="3352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75645" y="4983335"/>
            <a:ext cx="89056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Elif af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diliyor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Acaba neyapmış?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83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26222" y="4149080"/>
            <a:ext cx="89056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olsanız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Elif’i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affe der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misiniz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0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7517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6566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053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akrostissiirler.com/wp-content/uploads/2012/04/%C3%B6z%C3%BCr-mesajlar%C4%B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4144" y="37173"/>
            <a:ext cx="91298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Kızın ağabeyi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ıslanan ödevle karşılaşınca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yapmış olabilir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4144" y="2345497"/>
            <a:ext cx="91298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 ağabey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 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nasıl 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açıklama yapmıştır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26961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iblog.milliyet.com.tr/imgroot/blogv7/Blog333/2011/09/11/34/151146-3-4-d1a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8491" y="37726"/>
            <a:ext cx="912985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Ağabeyi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ödevini 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kız 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kardeşinin ıslattığını                        öğrenince neler</a:t>
            </a:r>
            <a:endParaRPr lang="tr-TR" sz="48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yapmış olabilir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62147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139</Words>
  <Application>Microsoft Office PowerPoint</Application>
  <PresentationFormat>Ekran Gösterisi (4:3)</PresentationFormat>
  <Paragraphs>24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2015-03-07T17:01:45Z</dcterms:modified>
  <cp:category>www.sorubak.com</cp:category>
</cp:coreProperties>
</file>