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38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67" r:id="rId33"/>
    <p:sldId id="368" r:id="rId34"/>
    <p:sldId id="369" r:id="rId35"/>
    <p:sldId id="370" r:id="rId36"/>
    <p:sldId id="371" r:id="rId37"/>
    <p:sldId id="372" r:id="rId38"/>
    <p:sldId id="337" r:id="rId3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19.12.2014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44827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2252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32717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44827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0594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0113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8619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55638" y="121571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115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46983" y="121571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94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18382" y="118849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4700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44008" y="120755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077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61249" y="1215716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99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7973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7973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3104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46848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899477"/>
            <a:ext cx="2592288" cy="3773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87973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0690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96136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gam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9387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33543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497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70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52120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67515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90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8732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14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36096" y="1155841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856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332014" y="1151376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git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811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83205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y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giy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209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05942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899477"/>
            <a:ext cx="2592288" cy="37739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778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48468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gol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628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48468" y="1171192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1728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4584" y="1177613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3240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4584" y="1177613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844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574584" y="1177613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gör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771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757529" y="1205595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göm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3522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96593" y="1190244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göç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6269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2206995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94421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496593" y="1190244"/>
            <a:ext cx="92824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güç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176770" y="1772816"/>
            <a:ext cx="189117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384796"/>
            <a:ext cx="4392488" cy="20523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48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03305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0864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92893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2885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61249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44827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829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6209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23048" y="116226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5922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384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27713" y="119199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üg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403648" y="1772816"/>
            <a:ext cx="244827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008112" cy="21963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2759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246</Words>
  <Application>Microsoft Office PowerPoint</Application>
  <PresentationFormat>Ekran Gösterisi (4:3)</PresentationFormat>
  <Paragraphs>228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39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2014-12-19T21:22:18Z</dcterms:modified>
  <cp:category>www.sorubak.com</cp:category>
</cp:coreProperties>
</file>