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42" r:id="rId4"/>
    <p:sldId id="341" r:id="rId5"/>
    <p:sldId id="340" r:id="rId6"/>
    <p:sldId id="339" r:id="rId7"/>
    <p:sldId id="343" r:id="rId8"/>
    <p:sldId id="337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9525" y="1104264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gak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027594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bak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77448" y="299695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gın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bu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da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99288" y="418256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 	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git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33615" y="3257965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küs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küs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, git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14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lük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lük al. 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2757" y="1988840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 de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uy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sun.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5982" y="2924944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sin.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38639" y="4790496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göz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lüm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sin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40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kok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kok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2158" y="335699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26" y="432041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ko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8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ler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zel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2158" y="335699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26" y="4320418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ku.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649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96195" y="50122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" y="49075"/>
            <a:ext cx="954936" cy="56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681" y="50122"/>
            <a:ext cx="634920" cy="65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7" y="1124744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bi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gel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99288" y="2156663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Yaz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gel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şim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2158" y="3356992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ye gi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di.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9288" y="5373216"/>
            <a:ext cx="88824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çok dü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şün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dü.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902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CÜMLE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140</Words>
  <Application>Microsoft Office PowerPoint</Application>
  <PresentationFormat>Ekran Gösterisi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2014-12-19T22:07:56Z</dcterms:modified>
  <cp:category>www.sorubak.com</cp:category>
</cp:coreProperties>
</file>