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38" r:id="rId11"/>
    <p:sldId id="347" r:id="rId12"/>
    <p:sldId id="348" r:id="rId13"/>
    <p:sldId id="349" r:id="rId14"/>
    <p:sldId id="350" r:id="rId15"/>
    <p:sldId id="339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37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F-J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KELİME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7900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40152" y="1211042"/>
            <a:ext cx="237626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3933056"/>
            <a:ext cx="48363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Fat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4176464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492896"/>
            <a:ext cx="625455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7900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40152" y="1211042"/>
            <a:ext cx="180020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3933056"/>
            <a:ext cx="48363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faz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4176464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492896"/>
            <a:ext cx="625455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093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7900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6" y="1177613"/>
            <a:ext cx="165020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3933056"/>
            <a:ext cx="48363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fal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07704" y="2384796"/>
            <a:ext cx="4680520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492896"/>
            <a:ext cx="625455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7610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fır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7900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fır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6" y="1177613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3933056"/>
            <a:ext cx="48363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fır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1772816"/>
            <a:ext cx="158417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07704" y="2384796"/>
            <a:ext cx="4680520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492896"/>
            <a:ext cx="625455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33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279003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19" y="1205595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68144" y="1171192"/>
            <a:ext cx="241220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3933056"/>
            <a:ext cx="48363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700808"/>
            <a:ext cx="1728192" cy="397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2411760" y="2384796"/>
            <a:ext cx="4176464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492896"/>
            <a:ext cx="625455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7828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def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171192"/>
            <a:ext cx="206237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def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945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def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3528392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96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38512" y="1155841"/>
            <a:ext cx="206237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945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fer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98506" y="1814183"/>
            <a:ext cx="208546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3528392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4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90406" y="1155841"/>
            <a:ext cx="206237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94549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436440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3528392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983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24128" y="1205595"/>
            <a:ext cx="206237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3933056"/>
            <a:ext cx="440432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004392" cy="2495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84796"/>
            <a:ext cx="3528392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4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94498" y="1168473"/>
            <a:ext cx="206237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3933056"/>
            <a:ext cx="440432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Aj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220416" cy="2495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339752" y="2384796"/>
            <a:ext cx="3600400" cy="2052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397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2" y="1193182"/>
            <a:ext cx="158417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104456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94497" y="1168473"/>
            <a:ext cx="261383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3933056"/>
            <a:ext cx="440432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220416" cy="2495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555776" y="2384796"/>
            <a:ext cx="3384376" cy="2052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89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94497" y="1168473"/>
            <a:ext cx="261383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3933056"/>
            <a:ext cx="440432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220416" cy="2495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555776" y="2384796"/>
            <a:ext cx="3384376" cy="2052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133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94498" y="1168473"/>
            <a:ext cx="164179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3933056"/>
            <a:ext cx="440432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jü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220416" cy="2495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384796"/>
            <a:ext cx="3816424" cy="2052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102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6466" y="1168473"/>
            <a:ext cx="200183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3933056"/>
            <a:ext cx="440432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436441" cy="3186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384796"/>
            <a:ext cx="3816424" cy="2052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082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49502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429000"/>
            <a:ext cx="242301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jat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1352" y="1171192"/>
            <a:ext cx="256967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168473"/>
            <a:ext cx="257790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jat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27985" y="3933056"/>
            <a:ext cx="440432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jat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814183"/>
            <a:ext cx="2436441" cy="3186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384796"/>
            <a:ext cx="3816424" cy="2052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364088" y="2492896"/>
            <a:ext cx="1057503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17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2" y="1193182"/>
            <a:ext cx="158417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104456" cy="1828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492897"/>
            <a:ext cx="1656184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11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12423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24128" y="1202876"/>
            <a:ext cx="158417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Ur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7"/>
            <a:ext cx="4464496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52120" y="2492897"/>
            <a:ext cx="1152128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102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12423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1190244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fe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772816"/>
            <a:ext cx="24482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23728" y="2492897"/>
            <a:ext cx="4104456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52120" y="2492897"/>
            <a:ext cx="1152128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350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12423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40052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772816"/>
            <a:ext cx="24482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7"/>
            <a:ext cx="4236640" cy="19442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52120" y="2492897"/>
            <a:ext cx="1152128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038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12423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40052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fi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772816"/>
            <a:ext cx="24482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384796"/>
            <a:ext cx="3876600" cy="20523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436096" y="2492897"/>
            <a:ext cx="1368152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271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12423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211042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fü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772816"/>
            <a:ext cx="24482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384796"/>
            <a:ext cx="3876600" cy="20523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436096" y="2492897"/>
            <a:ext cx="1368152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91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9909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0" y="3429000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12423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7" y="1211042"/>
            <a:ext cx="208224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86165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fo</a:t>
            </a:r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772816"/>
            <a:ext cx="24482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384796"/>
            <a:ext cx="3876600" cy="20523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436096" y="2492897"/>
            <a:ext cx="1368152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1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172</Words>
  <Application>Microsoft Office PowerPoint</Application>
  <PresentationFormat>Ekran Gösterisi (4:3)</PresentationFormat>
  <Paragraphs>150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2014-12-29T17:54:24Z</dcterms:modified>
  <cp:category>www.sorubak.com</cp:category>
</cp:coreProperties>
</file>