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9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applause.wav"/>
          </p:stSnd>
        </p:sndAc>
      </p:transition>
    </mc:Choice>
    <mc:Fallback>
      <p:transition spd="slow">
        <p:fade/>
        <p:sndAc>
          <p:stSnd>
            <p:snd r:embed="rId1" name="applaus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14" name="applause.wav"/>
          </p:stSnd>
        </p:sndAc>
      </p:transition>
    </mc:Choice>
    <mc:Fallback>
      <p:transition spd="slow">
        <p:fade/>
        <p:sndAc>
          <p:stSnd>
            <p:snd r:embed="rId13" name="applause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5664" y="951522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07704" y="951522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07904" y="951522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08104" y="951522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236296" y="951522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5664" y="2708920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63688" y="2708920"/>
            <a:ext cx="140719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491881" y="2708920"/>
            <a:ext cx="14571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364089" y="2708920"/>
            <a:ext cx="14077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235753" y="2708920"/>
            <a:ext cx="1584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70" y="4427560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951364" y="4427560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685320" y="4427560"/>
            <a:ext cx="16787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508103" y="4253883"/>
            <a:ext cx="172764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2280" y="4253883"/>
            <a:ext cx="1872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8094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728" y="610959"/>
            <a:ext cx="896776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it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4023" y="1724764"/>
            <a:ext cx="90197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, 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94047" y="2944447"/>
            <a:ext cx="89171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3742" y="4149080"/>
            <a:ext cx="88056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al,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68" y="5429544"/>
            <a:ext cx="89171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 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449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5" grpId="0"/>
      <p:bldP spid="16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728" y="610959"/>
            <a:ext cx="896776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,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4023" y="1724764"/>
            <a:ext cx="90197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94047" y="2944447"/>
            <a:ext cx="89171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7216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951522"/>
            <a:ext cx="19077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07704" y="951522"/>
            <a:ext cx="17776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07904" y="951522"/>
            <a:ext cx="16561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08104" y="951522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236296" y="951522"/>
            <a:ext cx="17281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5664" y="2708920"/>
            <a:ext cx="18660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796511" y="2708920"/>
            <a:ext cx="172819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932040" y="2708920"/>
            <a:ext cx="183978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235753" y="2708920"/>
            <a:ext cx="1584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70" y="4427560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951364" y="4427560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685320" y="4427560"/>
            <a:ext cx="16787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508103" y="4253883"/>
            <a:ext cx="172764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2280" y="4253883"/>
            <a:ext cx="1872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84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951522"/>
            <a:ext cx="19077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07704" y="951522"/>
            <a:ext cx="17776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07904" y="951522"/>
            <a:ext cx="16561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08104" y="951522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236296" y="951522"/>
            <a:ext cx="17281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5664" y="2708920"/>
            <a:ext cx="18660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63688" y="2708920"/>
            <a:ext cx="172819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491881" y="2708920"/>
            <a:ext cx="14571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364089" y="2708920"/>
            <a:ext cx="14077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235753" y="2708920"/>
            <a:ext cx="15847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70" y="4427560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951364" y="4427560"/>
            <a:ext cx="12637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685320" y="4427560"/>
            <a:ext cx="16787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508103" y="4253883"/>
            <a:ext cx="172764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92280" y="4253883"/>
            <a:ext cx="1872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892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951522"/>
            <a:ext cx="21957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879811" y="951522"/>
            <a:ext cx="206923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08104" y="951522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236296" y="951522"/>
            <a:ext cx="17281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5664" y="2708920"/>
            <a:ext cx="18660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771800" y="2708920"/>
            <a:ext cx="21772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220072" y="2708920"/>
            <a:ext cx="201622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70" y="4427560"/>
            <a:ext cx="265243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879811" y="4424634"/>
            <a:ext cx="27723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228183" y="4253883"/>
            <a:ext cx="27363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0657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4" grpId="0"/>
      <p:bldP spid="15" grpId="0"/>
      <p:bldP spid="16" grpId="0"/>
      <p:bldP spid="18" grpId="0"/>
      <p:bldP spid="19" grpId="0"/>
      <p:bldP spid="21" grpId="0"/>
      <p:bldP spid="22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951522"/>
            <a:ext cx="2771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879809" y="951522"/>
            <a:ext cx="334837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228183" y="951522"/>
            <a:ext cx="27363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5663" y="2708920"/>
            <a:ext cx="26941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79811" y="2707297"/>
            <a:ext cx="35283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408202" y="2671714"/>
            <a:ext cx="25562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70" y="4427560"/>
            <a:ext cx="30844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455873" y="4305385"/>
            <a:ext cx="27723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228183" y="4253883"/>
            <a:ext cx="27363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69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5" grpId="0"/>
      <p:bldP spid="16" grpId="0"/>
      <p:bldP spid="18" grpId="0"/>
      <p:bldP spid="19" grpId="0"/>
      <p:bldP spid="21" grpId="0"/>
      <p:bldP spid="22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951522"/>
            <a:ext cx="2771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879809" y="951522"/>
            <a:ext cx="334837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228183" y="951522"/>
            <a:ext cx="27363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5663" y="2708920"/>
            <a:ext cx="26941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79811" y="2707297"/>
            <a:ext cx="35283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408202" y="2671714"/>
            <a:ext cx="25562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69" y="4427560"/>
            <a:ext cx="443462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307562" y="3875564"/>
            <a:ext cx="27723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553994" y="5210273"/>
            <a:ext cx="41646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2443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5" grpId="0"/>
      <p:bldP spid="16" grpId="0"/>
      <p:bldP spid="18" grpId="0"/>
      <p:bldP spid="19" grpId="0"/>
      <p:bldP spid="21" grpId="0"/>
      <p:bldP spid="22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728" y="610959"/>
            <a:ext cx="896776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el et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4023" y="1724764"/>
            <a:ext cx="90197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it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94047" y="2944447"/>
            <a:ext cx="89171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el 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it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3742" y="4149080"/>
            <a:ext cx="88056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tat.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68" y="5429544"/>
            <a:ext cx="89171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8623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5" grpId="0"/>
      <p:bldP spid="16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728" y="610959"/>
            <a:ext cx="896776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4023" y="1724764"/>
            <a:ext cx="90197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94047" y="2944447"/>
            <a:ext cx="89171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3742" y="4149080"/>
            <a:ext cx="88056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68" y="5429544"/>
            <a:ext cx="89171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it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7227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5" grpId="0"/>
      <p:bldP spid="16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728" y="610959"/>
            <a:ext cx="896776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it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5613" y="8951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4023" y="1724764"/>
            <a:ext cx="90197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94047" y="2944447"/>
            <a:ext cx="89171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3742" y="4149080"/>
            <a:ext cx="88056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19368" y="5429544"/>
            <a:ext cx="89171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 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4137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5" grpId="0"/>
      <p:bldP spid="16" grpId="0"/>
      <p:bldP spid="2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183</Words>
  <Application>Microsoft Office PowerPoint</Application>
  <PresentationFormat>Ekran Gösterisi (4:3)</PresentationFormat>
  <Paragraphs>106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2014-10-30T08:16:49Z</dcterms:modified>
  <cp:category>www.sorubak.com</cp:category>
</cp:coreProperties>
</file>