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28" r:id="rId3"/>
    <p:sldId id="339" r:id="rId4"/>
    <p:sldId id="340" r:id="rId5"/>
    <p:sldId id="341" r:id="rId6"/>
    <p:sldId id="342" r:id="rId7"/>
    <p:sldId id="343" r:id="rId8"/>
    <p:sldId id="344" r:id="rId9"/>
    <p:sldId id="345" r:id="rId10"/>
    <p:sldId id="346" r:id="rId11"/>
    <p:sldId id="347" r:id="rId12"/>
    <p:sldId id="348" r:id="rId13"/>
    <p:sldId id="349" r:id="rId14"/>
    <p:sldId id="350" r:id="rId15"/>
    <p:sldId id="351" r:id="rId16"/>
    <p:sldId id="352" r:id="rId17"/>
    <p:sldId id="353" r:id="rId18"/>
    <p:sldId id="354" r:id="rId19"/>
    <p:sldId id="338" r:id="rId20"/>
    <p:sldId id="355" r:id="rId21"/>
    <p:sldId id="356" r:id="rId22"/>
    <p:sldId id="357" r:id="rId23"/>
    <p:sldId id="358" r:id="rId24"/>
    <p:sldId id="359" r:id="rId25"/>
    <p:sldId id="360" r:id="rId26"/>
    <p:sldId id="361" r:id="rId27"/>
    <p:sldId id="362" r:id="rId28"/>
    <p:sldId id="365" r:id="rId29"/>
    <p:sldId id="363" r:id="rId30"/>
    <p:sldId id="364" r:id="rId31"/>
    <p:sldId id="366" r:id="rId32"/>
    <p:sldId id="367" r:id="rId33"/>
    <p:sldId id="368" r:id="rId34"/>
    <p:sldId id="369" r:id="rId35"/>
    <p:sldId id="370" r:id="rId36"/>
    <p:sldId id="337" r:id="rId3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276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06.12.2014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06.12.2014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06.12.2014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06.12.2014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06.12.2014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06.12.2014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06.12.2014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06.12.2014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06.12.2014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06.12.2014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06.12.2014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06.12.2014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/>
        <p:sndAc>
          <p:stSnd>
            <p:snd r:embed="rId13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TÜRKÇE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-30967" y="83671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SESİ HECE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SUNUSU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6768" y="260111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355438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84368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 yazalım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00635" y="541723"/>
            <a:ext cx="163289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ö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3375" y="199074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769" y="-86927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00634" y="3429000"/>
            <a:ext cx="163289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ü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563888" y="1170373"/>
            <a:ext cx="163289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ö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620157" y="1154200"/>
            <a:ext cx="1572529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025166" y="4316675"/>
            <a:ext cx="433504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öd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763688" y="1988840"/>
            <a:ext cx="2261478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612394" y="2636912"/>
            <a:ext cx="3463662" cy="20882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788024" y="2636912"/>
            <a:ext cx="1224136" cy="2304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625138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 yazalım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00635" y="541723"/>
            <a:ext cx="163289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3375" y="199074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769" y="-86927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00634" y="3429000"/>
            <a:ext cx="163289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e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563888" y="1170373"/>
            <a:ext cx="163289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620157" y="1154200"/>
            <a:ext cx="1319995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e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025166" y="4316675"/>
            <a:ext cx="433504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de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612394" y="1916832"/>
            <a:ext cx="2239526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612394" y="2636912"/>
            <a:ext cx="3463662" cy="20882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788024" y="2636912"/>
            <a:ext cx="1224136" cy="2304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437720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 yazalım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00635" y="541723"/>
            <a:ext cx="163289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3375" y="199074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769" y="-86927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00634" y="3429000"/>
            <a:ext cx="163289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563887" y="1170373"/>
            <a:ext cx="163289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788024" y="1154199"/>
            <a:ext cx="1319995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025166" y="4316675"/>
            <a:ext cx="433504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da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612394" y="1916832"/>
            <a:ext cx="2239526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612394" y="2636912"/>
            <a:ext cx="3463662" cy="201622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788024" y="2636912"/>
            <a:ext cx="1224136" cy="2304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222244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 yazalım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00635" y="541723"/>
            <a:ext cx="163289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3375" y="199074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769" y="-86927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00634" y="3429000"/>
            <a:ext cx="163289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i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563887" y="1170373"/>
            <a:ext cx="163289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572000" y="1175975"/>
            <a:ext cx="1319995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i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025166" y="4316675"/>
            <a:ext cx="433504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di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612394" y="1916832"/>
            <a:ext cx="2239526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42145" y="2636912"/>
            <a:ext cx="3633911" cy="201622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788024" y="2636912"/>
            <a:ext cx="1224136" cy="2304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97831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 yazalım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00635" y="541723"/>
            <a:ext cx="163289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3375" y="199074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769" y="-86927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00634" y="3429000"/>
            <a:ext cx="163289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563887" y="1170373"/>
            <a:ext cx="163289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692165" y="1154521"/>
            <a:ext cx="1319995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025166" y="4316675"/>
            <a:ext cx="433504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do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612394" y="1916832"/>
            <a:ext cx="2239526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42145" y="2636912"/>
            <a:ext cx="3633911" cy="201622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788024" y="2636912"/>
            <a:ext cx="1224136" cy="2304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818809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 yazalım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00635" y="541723"/>
            <a:ext cx="163289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3375" y="199074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769" y="-86927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00634" y="3429000"/>
            <a:ext cx="163289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ı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563887" y="1170373"/>
            <a:ext cx="163289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572000" y="1154520"/>
            <a:ext cx="1319995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ı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025166" y="4316675"/>
            <a:ext cx="433504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dı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612394" y="1916832"/>
            <a:ext cx="2239526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42145" y="2636912"/>
            <a:ext cx="3633911" cy="201622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788024" y="2636912"/>
            <a:ext cx="1224136" cy="2304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400416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 yazalım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00635" y="541723"/>
            <a:ext cx="163289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3375" y="199074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769" y="-86927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00634" y="3429000"/>
            <a:ext cx="163289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u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563887" y="1170373"/>
            <a:ext cx="163289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778761" y="1171006"/>
            <a:ext cx="1319995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u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025166" y="4316675"/>
            <a:ext cx="433504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du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612394" y="1916832"/>
            <a:ext cx="2239526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763688" y="2636913"/>
            <a:ext cx="3312368" cy="194421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788024" y="2636912"/>
            <a:ext cx="1224136" cy="2304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127112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 yazalım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00635" y="541723"/>
            <a:ext cx="163289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3375" y="199074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769" y="-86927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00634" y="3429000"/>
            <a:ext cx="163289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ü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563887" y="1170373"/>
            <a:ext cx="163289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778761" y="1171006"/>
            <a:ext cx="1319995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ü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025166" y="4316675"/>
            <a:ext cx="433504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dü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612394" y="1916832"/>
            <a:ext cx="2239526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763688" y="2636913"/>
            <a:ext cx="3312368" cy="194421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788024" y="2636912"/>
            <a:ext cx="1224136" cy="2304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863239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 yazalım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00635" y="541723"/>
            <a:ext cx="163289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3375" y="199074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769" y="-86927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00634" y="3429000"/>
            <a:ext cx="163289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ö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563887" y="1170373"/>
            <a:ext cx="163289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692165" y="1171006"/>
            <a:ext cx="1319995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ö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025166" y="4316675"/>
            <a:ext cx="433504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dö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612394" y="1916832"/>
            <a:ext cx="2239526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612394" y="2636914"/>
            <a:ext cx="3463662" cy="208823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788024" y="2636912"/>
            <a:ext cx="1224136" cy="2304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40314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 yazalım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00635" y="541723"/>
            <a:ext cx="248240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da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3375" y="199074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769" y="-86927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00634" y="3429000"/>
            <a:ext cx="163289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4076953" y="1253891"/>
            <a:ext cx="2583279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da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995081" y="1225840"/>
            <a:ext cx="1457239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355976" y="4288303"/>
            <a:ext cx="4623072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dal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555776" y="2060848"/>
            <a:ext cx="1656184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612394" y="2780928"/>
            <a:ext cx="5047838" cy="194421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796136" y="2924944"/>
            <a:ext cx="720080" cy="18002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07021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 yazalım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00635" y="541723"/>
            <a:ext cx="163289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e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3375" y="199074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769" y="-86927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00634" y="3429000"/>
            <a:ext cx="163289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563888" y="1170373"/>
            <a:ext cx="163289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e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453964" y="1101094"/>
            <a:ext cx="163289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025166" y="4316675"/>
            <a:ext cx="433504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e</a:t>
            </a:r>
            <a:r>
              <a:rPr lang="tr-TR" sz="13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442145" y="1916832"/>
            <a:ext cx="2481783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612394" y="2711548"/>
            <a:ext cx="3751694" cy="201359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788024" y="2636912"/>
            <a:ext cx="1224136" cy="2304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195363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 yazalım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00635" y="541723"/>
            <a:ext cx="248240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da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3375" y="199074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769" y="-86927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00634" y="3429000"/>
            <a:ext cx="163289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4076953" y="1253891"/>
            <a:ext cx="2583279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da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217163" y="1225840"/>
            <a:ext cx="1457239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355976" y="4288303"/>
            <a:ext cx="4623072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dar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555776" y="2060848"/>
            <a:ext cx="1656184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612394" y="2780928"/>
            <a:ext cx="5047838" cy="194421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796136" y="2924944"/>
            <a:ext cx="720080" cy="18002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065153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 yazalım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00635" y="541723"/>
            <a:ext cx="248240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da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3375" y="199074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769" y="-86927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00634" y="3429000"/>
            <a:ext cx="163289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4076953" y="1253891"/>
            <a:ext cx="2583279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da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331861" y="1340768"/>
            <a:ext cx="1457239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355976" y="4288303"/>
            <a:ext cx="4623072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dam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555776" y="2060848"/>
            <a:ext cx="1656184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833525" y="2780928"/>
            <a:ext cx="4826707" cy="194421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796136" y="2924944"/>
            <a:ext cx="720080" cy="18002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261470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 yazalım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00635" y="541723"/>
            <a:ext cx="248240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du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3375" y="199074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769" y="-86927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00634" y="3429000"/>
            <a:ext cx="163289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4076953" y="1253891"/>
            <a:ext cx="2583279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du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053901" y="1227963"/>
            <a:ext cx="1457239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355976" y="4288303"/>
            <a:ext cx="4623072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dut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555776" y="2060848"/>
            <a:ext cx="1656184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41835" y="2780928"/>
            <a:ext cx="5218397" cy="18722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796136" y="2924944"/>
            <a:ext cx="720080" cy="18002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080620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 yazalım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00635" y="541723"/>
            <a:ext cx="248240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du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3375" y="199074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769" y="-86927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00634" y="3429000"/>
            <a:ext cx="163289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4076953" y="1253891"/>
            <a:ext cx="2583279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du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219665" y="1259175"/>
            <a:ext cx="1457239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355976" y="4288303"/>
            <a:ext cx="4623072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dur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555776" y="2060848"/>
            <a:ext cx="1656184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41835" y="2780928"/>
            <a:ext cx="5218397" cy="18722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796136" y="2924944"/>
            <a:ext cx="720080" cy="18002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35182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 yazalım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00635" y="541723"/>
            <a:ext cx="248240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du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3375" y="199074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769" y="-86927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00634" y="3429000"/>
            <a:ext cx="163289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4076953" y="1253891"/>
            <a:ext cx="2583279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du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219665" y="1259175"/>
            <a:ext cx="1457239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355976" y="4288303"/>
            <a:ext cx="4623072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duy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555776" y="2060848"/>
            <a:ext cx="1656184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763688" y="2780928"/>
            <a:ext cx="4896544" cy="18722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796136" y="2924944"/>
            <a:ext cx="720080" cy="18002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253204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 yazalım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00635" y="541723"/>
            <a:ext cx="248240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do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3375" y="199074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769" y="-86927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00634" y="3429000"/>
            <a:ext cx="163289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4076953" y="1253891"/>
            <a:ext cx="2583279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do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219665" y="1259175"/>
            <a:ext cx="1457239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355976" y="4288303"/>
            <a:ext cx="4623072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doy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555776" y="2060848"/>
            <a:ext cx="1656184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763688" y="2780928"/>
            <a:ext cx="4896544" cy="18722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796136" y="2924944"/>
            <a:ext cx="720080" cy="18002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754659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 yazalım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00635" y="541723"/>
            <a:ext cx="248240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do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3375" y="199074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769" y="-86927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00634" y="3429000"/>
            <a:ext cx="163289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4076953" y="1253891"/>
            <a:ext cx="2583279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do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156176" y="1239437"/>
            <a:ext cx="1457239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355976" y="4288303"/>
            <a:ext cx="4623072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don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555776" y="2060848"/>
            <a:ext cx="1656184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612394" y="2780928"/>
            <a:ext cx="5047838" cy="18722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796136" y="2924944"/>
            <a:ext cx="720080" cy="18002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045637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 yazalım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00635" y="541723"/>
            <a:ext cx="248240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de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3375" y="199074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769" y="-86927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00634" y="3429000"/>
            <a:ext cx="163289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4076953" y="1253891"/>
            <a:ext cx="2583279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de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806887" y="1239436"/>
            <a:ext cx="1457239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355976" y="4288303"/>
            <a:ext cx="4623072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del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411760" y="1988840"/>
            <a:ext cx="1800200" cy="57606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42145" y="2780928"/>
            <a:ext cx="5218087" cy="18722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796136" y="2924944"/>
            <a:ext cx="1368152" cy="18722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00369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 yazalım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00635" y="541723"/>
            <a:ext cx="248240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de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3375" y="199074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769" y="-86927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00634" y="3429000"/>
            <a:ext cx="163289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4076953" y="1253891"/>
            <a:ext cx="2583279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de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938892" y="1253890"/>
            <a:ext cx="1457239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355976" y="4288303"/>
            <a:ext cx="4623072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der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411760" y="1988840"/>
            <a:ext cx="1800200" cy="57606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42145" y="2780928"/>
            <a:ext cx="5218087" cy="18722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796136" y="2924944"/>
            <a:ext cx="1368152" cy="18722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069843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 yazalım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00635" y="541723"/>
            <a:ext cx="248240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di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3375" y="199074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769" y="-86927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00634" y="3429000"/>
            <a:ext cx="163289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4076953" y="1253891"/>
            <a:ext cx="2583279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di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751592" y="1191959"/>
            <a:ext cx="1457239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355976" y="4288303"/>
            <a:ext cx="4623072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dil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411760" y="1988840"/>
            <a:ext cx="1800200" cy="57606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42145" y="2780928"/>
            <a:ext cx="5218087" cy="18722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796136" y="2924944"/>
            <a:ext cx="1368152" cy="18722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40088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 yazalım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00635" y="541723"/>
            <a:ext cx="163289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3375" y="199074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769" y="-86927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00634" y="3429000"/>
            <a:ext cx="163289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563888" y="1170373"/>
            <a:ext cx="163289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644008" y="1151331"/>
            <a:ext cx="1572529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025166" y="4316675"/>
            <a:ext cx="433504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ad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612394" y="1988840"/>
            <a:ext cx="2311534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612394" y="2711548"/>
            <a:ext cx="3751694" cy="201359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788024" y="2636912"/>
            <a:ext cx="1224136" cy="2304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899963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 yazalım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00635" y="541723"/>
            <a:ext cx="248240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di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3375" y="199074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769" y="-86927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00634" y="3429000"/>
            <a:ext cx="163289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4076953" y="1253891"/>
            <a:ext cx="2583279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di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931612" y="1259175"/>
            <a:ext cx="1457239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355976" y="4288303"/>
            <a:ext cx="4623072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dik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411760" y="1988840"/>
            <a:ext cx="1944216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42145" y="2780928"/>
            <a:ext cx="5218087" cy="18722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796136" y="2924944"/>
            <a:ext cx="1368152" cy="18722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039932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 yazalım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00635" y="541723"/>
            <a:ext cx="248240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do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3375" y="199074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769" y="-86927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00634" y="3429000"/>
            <a:ext cx="163289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4076953" y="1253891"/>
            <a:ext cx="2583279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do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084168" y="1259175"/>
            <a:ext cx="1457239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355976" y="4288303"/>
            <a:ext cx="4623072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dok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411760" y="1988840"/>
            <a:ext cx="1944216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42145" y="2780928"/>
            <a:ext cx="5218087" cy="18722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796136" y="2924944"/>
            <a:ext cx="1368152" cy="18722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505500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 yazalım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00635" y="541723"/>
            <a:ext cx="248240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de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3375" y="199074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769" y="-86927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00634" y="3429000"/>
            <a:ext cx="163289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4076953" y="1253891"/>
            <a:ext cx="2583279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de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012160" y="1259175"/>
            <a:ext cx="1457239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355976" y="4288303"/>
            <a:ext cx="4623072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den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411760" y="1988840"/>
            <a:ext cx="1944216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42145" y="2780928"/>
            <a:ext cx="5218087" cy="18722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796136" y="2924944"/>
            <a:ext cx="1368152" cy="18722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349109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 yazalım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00635" y="541723"/>
            <a:ext cx="248240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de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3375" y="199074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769" y="-86927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00634" y="3429000"/>
            <a:ext cx="163289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4076953" y="1253891"/>
            <a:ext cx="2583279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de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156176" y="1252357"/>
            <a:ext cx="1457239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355976" y="4288303"/>
            <a:ext cx="4623072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dem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411760" y="1988840"/>
            <a:ext cx="1944216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833525" y="2780928"/>
            <a:ext cx="4826707" cy="18722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796136" y="2924944"/>
            <a:ext cx="1368152" cy="18722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586875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 yazalım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00635" y="541723"/>
            <a:ext cx="248240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dü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3375" y="199074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769" y="-86927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00634" y="3429000"/>
            <a:ext cx="163289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4076953" y="1253891"/>
            <a:ext cx="2583279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dü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228184" y="1252357"/>
            <a:ext cx="1457239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355976" y="4288303"/>
            <a:ext cx="4623072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dün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411760" y="1988840"/>
            <a:ext cx="1944216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833525" y="2780928"/>
            <a:ext cx="4826707" cy="18722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796136" y="2924944"/>
            <a:ext cx="1368152" cy="18722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566329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 yazalım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00635" y="541723"/>
            <a:ext cx="248240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dı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3375" y="199074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769" y="-86927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00634" y="3429000"/>
            <a:ext cx="163289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4076953" y="1253891"/>
            <a:ext cx="2583279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dı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168325" y="1243505"/>
            <a:ext cx="1457239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355976" y="4288303"/>
            <a:ext cx="4623072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dım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411760" y="1916832"/>
            <a:ext cx="1944216" cy="57606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833525" y="2780928"/>
            <a:ext cx="4826707" cy="18722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796136" y="2924944"/>
            <a:ext cx="1368152" cy="18722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632543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TÜRKÇE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-30967" y="83671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SESİ HECE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SUNUSU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6768" y="260111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355438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26796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 yazalım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00635" y="541723"/>
            <a:ext cx="163289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i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3375" y="199074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769" y="-86927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00634" y="3429000"/>
            <a:ext cx="163289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563888" y="1170373"/>
            <a:ext cx="163289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i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452140" y="1119951"/>
            <a:ext cx="1572529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025166" y="4316675"/>
            <a:ext cx="433504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id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442145" y="1988840"/>
            <a:ext cx="2583021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612394" y="2636912"/>
            <a:ext cx="3463662" cy="20882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788024" y="2636912"/>
            <a:ext cx="1224136" cy="2304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181920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 yazalım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00635" y="541723"/>
            <a:ext cx="163289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3375" y="199074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769" y="-86927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00634" y="3429000"/>
            <a:ext cx="163289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563888" y="1170373"/>
            <a:ext cx="163289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620157" y="1107788"/>
            <a:ext cx="1572529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025166" y="4316675"/>
            <a:ext cx="433504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od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442145" y="1988840"/>
            <a:ext cx="2583021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612394" y="2636912"/>
            <a:ext cx="3463662" cy="20882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788024" y="2636912"/>
            <a:ext cx="1224136" cy="2304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276578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 yazalım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00635" y="541723"/>
            <a:ext cx="163289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u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3375" y="199074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769" y="-86927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00634" y="3429000"/>
            <a:ext cx="163289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563888" y="1170373"/>
            <a:ext cx="163289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u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620157" y="1107788"/>
            <a:ext cx="1572529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025166" y="4316675"/>
            <a:ext cx="433504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ud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612394" y="1988840"/>
            <a:ext cx="2167518" cy="3600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612394" y="2636912"/>
            <a:ext cx="3463662" cy="20882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788024" y="2636912"/>
            <a:ext cx="1224136" cy="2304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1035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 yazalım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00635" y="541723"/>
            <a:ext cx="163289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ı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3375" y="199074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769" y="-86927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00634" y="3429000"/>
            <a:ext cx="163289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563888" y="1170373"/>
            <a:ext cx="163289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ı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380333" y="1154203"/>
            <a:ext cx="1572529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025166" y="4316675"/>
            <a:ext cx="433504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ıd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442145" y="1988840"/>
            <a:ext cx="2583021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612394" y="2636912"/>
            <a:ext cx="3463662" cy="20882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788024" y="2636912"/>
            <a:ext cx="1224136" cy="2304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764286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 yazalım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00635" y="541723"/>
            <a:ext cx="163289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ü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3375" y="199074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769" y="-86927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00634" y="3429000"/>
            <a:ext cx="163289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563888" y="1170373"/>
            <a:ext cx="163289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ü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664478" y="1154201"/>
            <a:ext cx="1572529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025166" y="4316675"/>
            <a:ext cx="433504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üd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763688" y="1988840"/>
            <a:ext cx="2261478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612394" y="2636912"/>
            <a:ext cx="3463662" cy="20882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788024" y="2636912"/>
            <a:ext cx="1224136" cy="2304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322139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 yazalım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00635" y="541723"/>
            <a:ext cx="163289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ö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3375" y="199074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769" y="-86927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00634" y="3429000"/>
            <a:ext cx="163289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563888" y="1170373"/>
            <a:ext cx="1632891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ö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620157" y="1154200"/>
            <a:ext cx="1572529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025166" y="4316675"/>
            <a:ext cx="433504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öd</a:t>
            </a:r>
            <a:endParaRPr lang="tr-TR" sz="13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763688" y="1988840"/>
            <a:ext cx="2261478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612394" y="2636912"/>
            <a:ext cx="3463662" cy="20882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788024" y="2636912"/>
            <a:ext cx="1224136" cy="2304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44073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268</Words>
  <Application>Microsoft Office PowerPoint</Application>
  <PresentationFormat>Ekran Gösterisi (4:3)</PresentationFormat>
  <Paragraphs>216</Paragraphs>
  <Slides>36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36</vt:i4>
      </vt:variant>
    </vt:vector>
  </HeadingPairs>
  <TitlesOfParts>
    <vt:vector size="37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Manager>www.sorubak.com</Manager>
  <Company>www.sorubak.com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2013-07-01T19:15:16Z</dcterms:created>
  <dcterms:modified xsi:type="dcterms:W3CDTF">2014-12-06T14:55:19Z</dcterms:modified>
  <cp:category>www.sorubak.com</cp:category>
</cp:coreProperties>
</file>