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38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67" r:id="rId33"/>
    <p:sldId id="368" r:id="rId34"/>
    <p:sldId id="337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78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86604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72816"/>
            <a:ext cx="237626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45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19841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72816"/>
            <a:ext cx="237626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614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53068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72816"/>
            <a:ext cx="237626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286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57734" y="1177613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72816"/>
            <a:ext cx="237626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99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01277" y="123378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72816"/>
            <a:ext cx="237626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56757" y="2492897"/>
            <a:ext cx="3347291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027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09525" y="123378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72816"/>
            <a:ext cx="237626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75656" y="2492897"/>
            <a:ext cx="3528392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32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86604" y="123378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72816"/>
            <a:ext cx="237626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75656" y="2492897"/>
            <a:ext cx="3528392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859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72816"/>
            <a:ext cx="2376265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75656" y="2492897"/>
            <a:ext cx="3528392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0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08104" y="1190244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4320480" cy="1944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6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08104" y="1190244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4320480" cy="1944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9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86604" y="117314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00808"/>
            <a:ext cx="252028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08012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46592" y="119841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6"/>
            <a:ext cx="3960440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08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19209" y="1212016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37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50700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cal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4320480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77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59928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56757" y="2492896"/>
            <a:ext cx="4067371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27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50700" y="118849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cek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2076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401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38057" y="118849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34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38057" y="118849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289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38057" y="118849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cız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18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38057" y="118849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15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25835" y="1168296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cik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009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17314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00808"/>
            <a:ext cx="252028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08012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51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04807" y="1193769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com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013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08104" y="118849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397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24128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208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20162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72894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cüz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844824"/>
            <a:ext cx="230425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47663" y="2492896"/>
            <a:ext cx="4176465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45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 rot="16200000">
            <a:off x="7037556" y="4782523"/>
            <a:ext cx="362773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.::EĞİTİMHANE.COM::.</a:t>
            </a:r>
            <a:endParaRPr lang="tr-TR" sz="2800" dirty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12906" y="116672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00808"/>
            <a:ext cx="252028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44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60236" y="116672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00808"/>
            <a:ext cx="252028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10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44007" y="1184033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56757" y="1772816"/>
            <a:ext cx="2267171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85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44683" y="1184033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80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184033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2028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44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44007" y="1184033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13955" y="4005064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üc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72816"/>
            <a:ext cx="2304257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890871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316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225</Words>
  <PresentationFormat>Ekran Gösterisi (4:3)</PresentationFormat>
  <Paragraphs>205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2014-12-22T22:49:13Z</dcterms:modified>
  <cp:category>www.sorubak.com</cp:category>
</cp:coreProperties>
</file>