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2" r:id="rId4"/>
    <p:sldId id="341" r:id="rId5"/>
    <p:sldId id="340" r:id="rId6"/>
    <p:sldId id="339" r:id="rId7"/>
    <p:sldId id="337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20.12.2014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can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çor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iç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112474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cü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cuk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2156663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cü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ha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yap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2757" y="3264659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026" y="4320418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cü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düş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tü.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5373216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 coş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Kuş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85356" y="908720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 çı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ca,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2750" y="177281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kuş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85356" y="263691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 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85356" y="3501008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cek.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5982" y="436510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cik el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riy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6195" y="555223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Ceren ku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bes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cek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49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neş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7828" y="908720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bir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şık,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1134" y="177281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Top gi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var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07938" y="263691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mer,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8788" y="3501008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düz yol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58788" y="4265220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sı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tır,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26" y="5119236"/>
            <a:ext cx="9142974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Gök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zünd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en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bi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kar.</a:t>
            </a:r>
            <a:endParaRPr lang="tr-TR" sz="57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40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İn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 Bon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6056" y="908720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dık  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6195" y="1700808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İn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bon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cuk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2757" y="256490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kiz,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uz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cuk,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6178" y="3356992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Top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dık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luk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cuk.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6195" y="4172887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cuk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4089" y="5073069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Coş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gün bo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yun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8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Civ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civ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3979" y="83671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1700808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civ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civ mi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77494" y="256490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Yem 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yor 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10510" y="3429000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İş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bul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bir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0510" y="4301690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Şim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61594" y="5301208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civ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civ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49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163</Words>
  <Application>Microsoft Office PowerPoint</Application>
  <PresentationFormat>Ekran Gösterisi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2014-12-20T15:02:28Z</dcterms:modified>
  <cp:category>www.sorubak.com</cp:category>
</cp:coreProperties>
</file>