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38" r:id="rId4"/>
    <p:sldId id="339" r:id="rId5"/>
    <p:sldId id="345" r:id="rId6"/>
    <p:sldId id="340" r:id="rId7"/>
    <p:sldId id="341" r:id="rId8"/>
    <p:sldId id="343" r:id="rId9"/>
    <p:sldId id="344" r:id="rId10"/>
    <p:sldId id="346" r:id="rId11"/>
    <p:sldId id="35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7" r:id="rId20"/>
    <p:sldId id="358" r:id="rId21"/>
    <p:sldId id="359" r:id="rId22"/>
    <p:sldId id="360" r:id="rId23"/>
    <p:sldId id="361" r:id="rId24"/>
    <p:sldId id="354" r:id="rId25"/>
    <p:sldId id="355" r:id="rId26"/>
    <p:sldId id="362" r:id="rId27"/>
    <p:sldId id="337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KELİME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2" y="1567945"/>
            <a:ext cx="21665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56757" y="1844824"/>
            <a:ext cx="2591207" cy="4895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88839" y="2708920"/>
            <a:ext cx="3995329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43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2080" y="1571708"/>
            <a:ext cx="224495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4" y="1844824"/>
            <a:ext cx="2736304" cy="4895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267744" y="2708920"/>
            <a:ext cx="381642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32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rol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9" y="1549534"/>
            <a:ext cx="20882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rol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rol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59228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22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9" y="1540406"/>
            <a:ext cx="21602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59228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267744" y="2708920"/>
            <a:ext cx="381642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92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08104" y="1549534"/>
            <a:ext cx="224495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772816"/>
            <a:ext cx="252028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35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19734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59228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309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40152" y="1564182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172819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708920"/>
            <a:ext cx="388843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68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bas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bas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40152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bas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172819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708920"/>
            <a:ext cx="388843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345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bay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24129" y="1549534"/>
            <a:ext cx="256449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bay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bay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772816"/>
            <a:ext cx="2448272" cy="5615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83768" y="2708920"/>
            <a:ext cx="3600400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82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24129" y="1549534"/>
            <a:ext cx="21602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bek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772816"/>
            <a:ext cx="2448272" cy="5615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83768" y="2708920"/>
            <a:ext cx="3600400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29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ab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ab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5880" y="1553297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ab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20280" cy="529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88839" y="2708920"/>
            <a:ext cx="3995329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52120" y="2708920"/>
            <a:ext cx="1224136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24129" y="1549534"/>
            <a:ext cx="21602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çak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772816"/>
            <a:ext cx="2448272" cy="5615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83768" y="2708920"/>
            <a:ext cx="3600400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025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51376" y="1549534"/>
            <a:ext cx="21602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716017" y="4934669"/>
            <a:ext cx="42484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772816"/>
            <a:ext cx="2448272" cy="5615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708920"/>
            <a:ext cx="3960440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456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98099" y="1531525"/>
            <a:ext cx="2058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716017" y="4934669"/>
            <a:ext cx="42484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772816"/>
            <a:ext cx="223224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708920"/>
            <a:ext cx="3960440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74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96136" y="1531525"/>
            <a:ext cx="241818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716017" y="4934669"/>
            <a:ext cx="42484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772816"/>
            <a:ext cx="2448272" cy="5615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2" idx="3"/>
          </p:cNvCxnSpPr>
          <p:nvPr/>
        </p:nvCxnSpPr>
        <p:spPr>
          <a:xfrm flipV="1">
            <a:off x="2627784" y="2708920"/>
            <a:ext cx="3456384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080120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503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68144" y="1553297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788025" y="4934669"/>
            <a:ext cx="41764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rak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5736" y="1844824"/>
            <a:ext cx="2160240" cy="4895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627784" y="2708920"/>
            <a:ext cx="3456384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38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tün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68144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tün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tün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2016224" cy="4895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708920"/>
            <a:ext cx="388843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08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ray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1549534"/>
            <a:ext cx="27330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ray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ray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772816"/>
            <a:ext cx="2448272" cy="5615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83768" y="2708920"/>
            <a:ext cx="3600400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5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KELİME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eb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eb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9518" y="1549936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Eb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376264" cy="4895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708920"/>
            <a:ext cx="3888432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52120" y="2708920"/>
            <a:ext cx="1224136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64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ib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ib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35353" y="1549936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ib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92288" cy="489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708920"/>
            <a:ext cx="4248472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024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2080" y="1549936"/>
            <a:ext cx="17281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376264" cy="4895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708920"/>
            <a:ext cx="4248472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311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3242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9" y="1564182"/>
            <a:ext cx="18362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412268" cy="4895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05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3242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549534"/>
            <a:ext cx="17048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564182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92288" cy="489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267744" y="2708920"/>
            <a:ext cx="3816424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61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3242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9" y="1564182"/>
            <a:ext cx="159635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92288" cy="489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88839" y="2708920"/>
            <a:ext cx="3995329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991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3" y="1567945"/>
            <a:ext cx="2304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15480" y="1700808"/>
            <a:ext cx="3156520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88839" y="2708920"/>
            <a:ext cx="3995329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03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180</Words>
  <Application>Microsoft Office PowerPoint</Application>
  <PresentationFormat>Ekran Gösterisi (4:3)</PresentationFormat>
  <Paragraphs>162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2014-12-11T16:21:28Z</dcterms:modified>
  <cp:category>www.sorubak.com</cp:category>
</cp:coreProperties>
</file>