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5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374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30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47480" y="1397232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9555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138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1496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15616" y="2060848"/>
            <a:ext cx="3024336" cy="385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9038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0032" y="1380387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15616" y="2060848"/>
            <a:ext cx="324036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96417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04048" y="1397232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15616" y="2060848"/>
            <a:ext cx="30243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1400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1496" y="1390207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15616" y="2060848"/>
            <a:ext cx="3024336" cy="3983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40291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03464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bı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2060848"/>
            <a:ext cx="2736304" cy="3983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18257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58771" y="1410408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2060848"/>
            <a:ext cx="2808312" cy="39836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1018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48064" y="1412774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bü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2060848"/>
            <a:ext cx="280831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576064" cy="1723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01452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0486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8537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58797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2132856"/>
            <a:ext cx="2880320" cy="313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43041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0757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43041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4031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4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2851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11882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39023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911882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bul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92892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86780" y="1410408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bel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238579" y="2857587"/>
            <a:ext cx="4773581" cy="16515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295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6043041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boy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23224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24000" y="2857588"/>
            <a:ext cx="4488160" cy="1651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99027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99720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1640" y="2857588"/>
            <a:ext cx="4680520" cy="1651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5531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83417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ben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1640" y="2857588"/>
            <a:ext cx="4680520" cy="1651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11116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83417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bin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1640" y="2857588"/>
            <a:ext cx="4680520" cy="1651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0122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25752" y="1412776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555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2346362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5" y="1412776"/>
            <a:ext cx="243283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883417" y="1412775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bat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2204864"/>
            <a:ext cx="237626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1640" y="2857588"/>
            <a:ext cx="4680520" cy="16515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580112" y="3068960"/>
            <a:ext cx="144016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6731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60032" y="1397231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2132856"/>
            <a:ext cx="2952328" cy="3131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5216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02619" y="1397232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9302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36638" y="1426650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7438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02036" y="1399599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187624" y="1988840"/>
            <a:ext cx="3096344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95025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47480" y="1397231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66743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Yazalım-okuyalım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5398" y="764704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8164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8246"/>
            <a:ext cx="1187624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8155" y="3280335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995936" y="1412776"/>
            <a:ext cx="139320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76056" y="1427522"/>
            <a:ext cx="1265263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88195" y="4509120"/>
            <a:ext cx="3857651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3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üb</a:t>
            </a:r>
            <a:endParaRPr lang="tr-TR" sz="1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988840"/>
            <a:ext cx="2736304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857585"/>
            <a:ext cx="3985491" cy="16515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148064" y="2857585"/>
            <a:ext cx="864096" cy="22275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61713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189</Words>
  <Application>Microsoft Office PowerPoint</Application>
  <PresentationFormat>Ekran Gösterisi (4:3)</PresentationFormat>
  <Paragraphs>180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2014-12-11T17:37:55Z</dcterms:modified>
  <cp:category>www.sorubak.com</cp:category>
</cp:coreProperties>
</file>