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0" r:id="rId4"/>
    <p:sldId id="341" r:id="rId5"/>
    <p:sldId id="342" r:id="rId6"/>
    <p:sldId id="343" r:id="rId7"/>
    <p:sldId id="338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39" r:id="rId20"/>
    <p:sldId id="355" r:id="rId21"/>
    <p:sldId id="356" r:id="rId22"/>
    <p:sldId id="357" r:id="rId23"/>
    <p:sldId id="358" r:id="rId24"/>
    <p:sldId id="359" r:id="rId25"/>
    <p:sldId id="337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KELİME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00632" y="1171192"/>
            <a:ext cx="203397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7" y="3933056"/>
            <a:ext cx="447632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göl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36815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492897"/>
            <a:ext cx="489654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24128" y="2636912"/>
            <a:ext cx="504056" cy="1684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566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429351" y="1171192"/>
            <a:ext cx="195907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7" y="3933056"/>
            <a:ext cx="447632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36815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492897"/>
            <a:ext cx="489654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24128" y="2636912"/>
            <a:ext cx="504056" cy="1684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7268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28767" y="1171192"/>
            <a:ext cx="195907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7" y="3933056"/>
            <a:ext cx="447632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36815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492897"/>
            <a:ext cx="489654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24128" y="2636912"/>
            <a:ext cx="504056" cy="1684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469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sor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sor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28767" y="1171192"/>
            <a:ext cx="195907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7" y="3933056"/>
            <a:ext cx="447632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sor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36815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492898"/>
            <a:ext cx="4536504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868144" y="2384796"/>
            <a:ext cx="360040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449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94141" y="1171192"/>
            <a:ext cx="195907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36815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492898"/>
            <a:ext cx="4536504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868144" y="2384796"/>
            <a:ext cx="360040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635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95325" y="1155841"/>
            <a:ext cx="195907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sil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656184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492898"/>
            <a:ext cx="4536504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868144" y="2384796"/>
            <a:ext cx="360040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8221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48164" y="1184033"/>
            <a:ext cx="195907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bil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656184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492898"/>
            <a:ext cx="4536504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868144" y="2384796"/>
            <a:ext cx="360040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8154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28184" y="1171192"/>
            <a:ext cx="195907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656184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492898"/>
            <a:ext cx="4536504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868144" y="2384796"/>
            <a:ext cx="360040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967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28184" y="1171192"/>
            <a:ext cx="195907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ver</a:t>
            </a:r>
            <a:r>
              <a:rPr lang="tr-TR" sz="11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296144" cy="2909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492898"/>
            <a:ext cx="4536504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868144" y="2384796"/>
            <a:ext cx="360040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399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28369" y="1205595"/>
            <a:ext cx="237996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2001" y="3933056"/>
            <a:ext cx="426030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84796"/>
            <a:ext cx="4104456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9964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77494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80110" y="1171192"/>
            <a:ext cx="18662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384796"/>
            <a:ext cx="4392488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" y="3429000"/>
            <a:ext cx="28438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28369" y="1205595"/>
            <a:ext cx="277607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54833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2" idx="3"/>
          </p:cNvCxnSpPr>
          <p:nvPr/>
        </p:nvCxnSpPr>
        <p:spPr>
          <a:xfrm flipV="1">
            <a:off x="2843809" y="2492896"/>
            <a:ext cx="4032447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240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" y="3429000"/>
            <a:ext cx="28438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76849" y="1205595"/>
            <a:ext cx="277607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54833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229478" cy="2839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2" idx="3"/>
          </p:cNvCxnSpPr>
          <p:nvPr/>
        </p:nvCxnSpPr>
        <p:spPr>
          <a:xfrm flipV="1">
            <a:off x="2843809" y="2492896"/>
            <a:ext cx="4032447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492896"/>
            <a:ext cx="81678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909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" y="3429000"/>
            <a:ext cx="28438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1038" y="1213761"/>
            <a:ext cx="277607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54833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229478" cy="2839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2" idx="3"/>
          </p:cNvCxnSpPr>
          <p:nvPr/>
        </p:nvCxnSpPr>
        <p:spPr>
          <a:xfrm flipV="1">
            <a:off x="2843809" y="2492896"/>
            <a:ext cx="4032447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492896"/>
            <a:ext cx="81678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861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" y="3429000"/>
            <a:ext cx="28438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neş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1038" y="1213761"/>
            <a:ext cx="277607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neş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54833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neş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229478" cy="2839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627784" y="2492896"/>
            <a:ext cx="4248472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492896"/>
            <a:ext cx="81678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76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" y="3429000"/>
            <a:ext cx="28438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4225" y="1199384"/>
            <a:ext cx="277607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54833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580456" cy="2921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627784" y="2492896"/>
            <a:ext cx="4248472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492896"/>
            <a:ext cx="81678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5705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77494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42079" y="1205595"/>
            <a:ext cx="18662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384796"/>
            <a:ext cx="4392488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63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77494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3063" y="1205595"/>
            <a:ext cx="18662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384796"/>
            <a:ext cx="4392488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9405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77494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21862" y="1171192"/>
            <a:ext cx="18662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384796"/>
            <a:ext cx="4392488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50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77494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2925" y="1171192"/>
            <a:ext cx="18662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72816"/>
            <a:ext cx="2592288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384796"/>
            <a:ext cx="4392488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9988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71696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280831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54450" y="1205595"/>
            <a:ext cx="203397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7" y="3933056"/>
            <a:ext cx="447632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267744" y="1825068"/>
            <a:ext cx="1716360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492897"/>
            <a:ext cx="489654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24128" y="2636912"/>
            <a:ext cx="504056" cy="1684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6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54450" y="1205595"/>
            <a:ext cx="203397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7" y="3933056"/>
            <a:ext cx="447632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gam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275856" y="1772816"/>
            <a:ext cx="708248" cy="3775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492897"/>
            <a:ext cx="489654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24128" y="2636912"/>
            <a:ext cx="504056" cy="1684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5575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31430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316835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00632" y="1171192"/>
            <a:ext cx="203397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7" y="3933056"/>
            <a:ext cx="447632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böl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772816"/>
            <a:ext cx="136815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492897"/>
            <a:ext cx="489654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24128" y="2636912"/>
            <a:ext cx="504056" cy="1684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6120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168</Words>
  <Application>Microsoft Office PowerPoint</Application>
  <PresentationFormat>Ekran Gösterisi (4:3)</PresentationFormat>
  <Paragraphs>150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2014-12-19T21:45:31Z</dcterms:modified>
  <cp:category>www.sorubak.com</cp:category>
</cp:coreProperties>
</file>