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40" r:id="rId4"/>
    <p:sldId id="341" r:id="rId5"/>
    <p:sldId id="342" r:id="rId6"/>
    <p:sldId id="343" r:id="rId7"/>
    <p:sldId id="338" r:id="rId8"/>
    <p:sldId id="344" r:id="rId9"/>
    <p:sldId id="339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52" r:id="rId18"/>
    <p:sldId id="353" r:id="rId19"/>
    <p:sldId id="354" r:id="rId20"/>
    <p:sldId id="355" r:id="rId21"/>
    <p:sldId id="356" r:id="rId22"/>
    <p:sldId id="357" r:id="rId23"/>
    <p:sldId id="358" r:id="rId24"/>
    <p:sldId id="337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KELİME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71105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04807" y="1246962"/>
            <a:ext cx="288172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99993" y="3933056"/>
            <a:ext cx="433231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08546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915816" y="2384796"/>
            <a:ext cx="3312368" cy="19367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564904"/>
            <a:ext cx="983417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79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71105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04807" y="1242067"/>
            <a:ext cx="288172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99993" y="3933056"/>
            <a:ext cx="433231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08546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915816" y="2564904"/>
            <a:ext cx="3672408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564904"/>
            <a:ext cx="983417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178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71105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36096" y="1254048"/>
            <a:ext cx="288172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99993" y="3933056"/>
            <a:ext cx="433231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bı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08546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627784" y="2564904"/>
            <a:ext cx="3960440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564904"/>
            <a:ext cx="983417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56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71105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88579" y="1205595"/>
            <a:ext cx="288172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99993" y="3933056"/>
            <a:ext cx="433231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08546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627784" y="2564904"/>
            <a:ext cx="3960440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564904"/>
            <a:ext cx="983417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454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92707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73705" y="1205595"/>
            <a:ext cx="288172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99993" y="3933056"/>
            <a:ext cx="433231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çı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373494" cy="4626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3059832" y="2564904"/>
            <a:ext cx="3528392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564904"/>
            <a:ext cx="983417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01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92707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73705" y="1205595"/>
            <a:ext cx="288172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99993" y="3933056"/>
            <a:ext cx="433231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çı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373494" cy="4626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3059832" y="2564904"/>
            <a:ext cx="3528392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564904"/>
            <a:ext cx="983417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79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92707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04807" y="1205595"/>
            <a:ext cx="288172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99993" y="3933056"/>
            <a:ext cx="433231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580456" cy="4626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3059832" y="2564904"/>
            <a:ext cx="3528392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564904"/>
            <a:ext cx="983417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598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307109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04807" y="1205595"/>
            <a:ext cx="322749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11960" y="3933056"/>
            <a:ext cx="462034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580456" cy="4626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3059832" y="2564904"/>
            <a:ext cx="3528392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564904"/>
            <a:ext cx="983417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1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307109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92080" y="1191990"/>
            <a:ext cx="322749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11960" y="3933056"/>
            <a:ext cx="462034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580456" cy="4626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843808" y="2564904"/>
            <a:ext cx="3744416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564904"/>
            <a:ext cx="983417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9659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321510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94555" y="1211042"/>
            <a:ext cx="322749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11960" y="3933056"/>
            <a:ext cx="462034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580456" cy="4626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3281772" y="2564904"/>
            <a:ext cx="3306452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564904"/>
            <a:ext cx="983417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83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65618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72819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84068" y="1177613"/>
            <a:ext cx="158417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186037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492897"/>
            <a:ext cx="4104456" cy="18286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440160" cy="18286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321510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36097" y="1202876"/>
            <a:ext cx="316835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11960" y="3933056"/>
            <a:ext cx="462034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364432" cy="4626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3281772" y="2564904"/>
            <a:ext cx="3306452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564904"/>
            <a:ext cx="983417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566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321510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81532" y="1171192"/>
            <a:ext cx="252027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11960" y="3933056"/>
            <a:ext cx="462034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364432" cy="4626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771800" y="2564904"/>
            <a:ext cx="3816424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564904"/>
            <a:ext cx="983417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167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321510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72665" y="1171192"/>
            <a:ext cx="252027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11960" y="3933056"/>
            <a:ext cx="462034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436440" cy="2839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771800" y="2564904"/>
            <a:ext cx="3816424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564904"/>
            <a:ext cx="983417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036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321510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rap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04807" y="1171192"/>
            <a:ext cx="285562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rap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11960" y="3933056"/>
            <a:ext cx="462034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rap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436440" cy="2839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3131840" y="2564904"/>
            <a:ext cx="3456384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564904"/>
            <a:ext cx="983417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536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65618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72819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1184034"/>
            <a:ext cx="158417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186037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492897"/>
            <a:ext cx="4104456" cy="18286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440160" cy="18286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75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65618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72819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072" y="1184034"/>
            <a:ext cx="172819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186037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492897"/>
            <a:ext cx="4104456" cy="18286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440160" cy="18286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7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65618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72819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01073" y="1184034"/>
            <a:ext cx="172819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72816"/>
            <a:ext cx="237626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492897"/>
            <a:ext cx="4104456" cy="18286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440160" cy="18286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982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65618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72819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01073" y="1184034"/>
            <a:ext cx="172819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72816"/>
            <a:ext cx="237626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492897"/>
            <a:ext cx="4104456" cy="18286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440160" cy="18286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96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191896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45966" y="1171192"/>
            <a:ext cx="173840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94549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çok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627784" y="1700808"/>
            <a:ext cx="1296144" cy="3973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5696" y="2384796"/>
            <a:ext cx="4585895" cy="1936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436096" y="2564904"/>
            <a:ext cx="985495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866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191896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96136" y="1155841"/>
            <a:ext cx="173840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94549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çin</a:t>
            </a:r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83768" y="1899477"/>
            <a:ext cx="1584176" cy="3053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5696" y="2384796"/>
            <a:ext cx="4585895" cy="1936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436096" y="2564904"/>
            <a:ext cx="985495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68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42301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94732" y="1205595"/>
            <a:ext cx="206237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94549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08546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384796"/>
            <a:ext cx="3816424" cy="19367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04807" y="2564904"/>
            <a:ext cx="983417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996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162</Words>
  <Application>Microsoft Office PowerPoint</Application>
  <PresentationFormat>Ekran Gösterisi (4:3)</PresentationFormat>
  <Paragraphs>144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terms:created xsi:type="dcterms:W3CDTF">2013-07-01T19:15:16Z</dcterms:created>
  <dcterms:modified xsi:type="dcterms:W3CDTF">2014-12-15T17:11:28Z</dcterms:modified>
  <cp:category>www.sorubak.com</cp:category>
</cp:coreProperties>
</file>