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05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49" r:id="rId14"/>
    <p:sldId id="350" r:id="rId15"/>
    <p:sldId id="351" r:id="rId16"/>
    <p:sldId id="352" r:id="rId17"/>
    <p:sldId id="353" r:id="rId18"/>
    <p:sldId id="338" r:id="rId19"/>
    <p:sldId id="354" r:id="rId20"/>
    <p:sldId id="355" r:id="rId21"/>
    <p:sldId id="356" r:id="rId22"/>
    <p:sldId id="357" r:id="rId23"/>
    <p:sldId id="358" r:id="rId24"/>
    <p:sldId id="359" r:id="rId25"/>
    <p:sldId id="360" r:id="rId26"/>
    <p:sldId id="361" r:id="rId27"/>
    <p:sldId id="362" r:id="rId28"/>
    <p:sldId id="363" r:id="rId29"/>
    <p:sldId id="364" r:id="rId30"/>
    <p:sldId id="365" r:id="rId31"/>
    <p:sldId id="366" r:id="rId32"/>
    <p:sldId id="337" r:id="rId33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276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15.12.2014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7935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6781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12162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657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7761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64320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16693" y="1177613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327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31874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44684" y="1213761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2102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13761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47962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213761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2293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656184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76056" y="1184034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hiç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8663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52610" y="1184034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kaç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1944216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31000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8930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152610" y="1184034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saç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1728192" cy="32533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9894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2757" y="599692"/>
            <a:ext cx="18587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187220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004048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seç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907704" y="1772816"/>
            <a:ext cx="2016224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99303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604807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maç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339752" y="1772816"/>
            <a:ext cx="1584176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615259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5220072" y="1166727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geç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2066054" y="1769570"/>
            <a:ext cx="2001890" cy="4320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4201159" cy="194421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27767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177494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86807" y="1215717"/>
            <a:ext cx="1728192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çık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763688" y="2492896"/>
            <a:ext cx="3841119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633567" cy="1764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2386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86806" y="1215717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çan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368152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12646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41067" y="1186761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çöl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88024" y="2384796"/>
            <a:ext cx="1368152" cy="19367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58237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52814" y="1205595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çok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220072" y="2492896"/>
            <a:ext cx="93610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3003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75802" y="1205595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çek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220072" y="2492896"/>
            <a:ext cx="93610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1666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819345" y="1205595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çök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220072" y="2492896"/>
            <a:ext cx="93610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2442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82007" y="117935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aç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6224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59491" y="1202876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çiz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220072" y="2492896"/>
            <a:ext cx="93610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7080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599692"/>
            <a:ext cx="241175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132758" y="3429000"/>
            <a:ext cx="206297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35896" y="1205595"/>
            <a:ext cx="2304256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88024" y="1202876"/>
            <a:ext cx="2061458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çöz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763688" y="1700808"/>
            <a:ext cx="2664296" cy="50081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991544" y="2492896"/>
            <a:ext cx="3613263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5220072" y="2492896"/>
            <a:ext cx="936104" cy="18286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49253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TÜRKÇE</a:t>
            </a:r>
            <a:endParaRPr lang="tr-TR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-30967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SESİ HECE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6768" y="26011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355438"/>
            <a:ext cx="9144000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1.SINIF ÖĞRETMENİ</a:t>
            </a:r>
            <a:endParaRPr lang="tr-TR" sz="48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6796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5379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iç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898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5379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oç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/>
          <p:nvPr/>
        </p:nvCxnSpPr>
        <p:spPr>
          <a:xfrm>
            <a:off x="1547663" y="1700808"/>
            <a:ext cx="2448273" cy="50405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4845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693366" y="1160211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uç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547663" y="1700808"/>
            <a:ext cx="2304257" cy="39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080120" cy="20882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206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486604" y="1160211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ıç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547663" y="1700808"/>
            <a:ext cx="2304257" cy="39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07248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16016" y="1179378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üç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547663" y="1700808"/>
            <a:ext cx="2304257" cy="39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67160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HECELER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12776" y="5996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pic>
        <p:nvPicPr>
          <p:cNvPr id="3074" name="Picture 2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819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757" y="5373216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5517232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img5.dreamies.de/img/981/b/2qk1ggcexkz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6337" y="62595"/>
            <a:ext cx="1524000" cy="114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Dikdörtgen 11"/>
          <p:cNvSpPr/>
          <p:nvPr/>
        </p:nvSpPr>
        <p:spPr>
          <a:xfrm>
            <a:off x="512776" y="3429000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851920" y="1205595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572000" y="1171192"/>
            <a:ext cx="1034887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4886807" y="3933056"/>
            <a:ext cx="3069569" cy="178510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1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Hand writing Mutlu" panose="00002100000000000000" pitchFamily="2" charset="0"/>
              </a:rPr>
              <a:t>öç</a:t>
            </a:r>
            <a:endParaRPr lang="tr-TR" sz="11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Hand writing Mutlu" panose="00002100000000000000" pitchFamily="2" charset="0"/>
            </a:endParaRPr>
          </a:p>
        </p:txBody>
      </p:sp>
      <p:cxnSp>
        <p:nvCxnSpPr>
          <p:cNvPr id="9" name="Düz Ok Bağlayıcısı 8"/>
          <p:cNvCxnSpPr>
            <a:endCxn id="13" idx="1"/>
          </p:cNvCxnSpPr>
          <p:nvPr/>
        </p:nvCxnSpPr>
        <p:spPr>
          <a:xfrm>
            <a:off x="1547663" y="1700808"/>
            <a:ext cx="2304257" cy="39733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V="1">
            <a:off x="1403648" y="2492896"/>
            <a:ext cx="3600400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Düz Ok Bağlayıcısı 22"/>
          <p:cNvCxnSpPr/>
          <p:nvPr/>
        </p:nvCxnSpPr>
        <p:spPr>
          <a:xfrm>
            <a:off x="4716016" y="2492896"/>
            <a:ext cx="1368152" cy="194421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10020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210</Words>
  <Application>Microsoft Office PowerPoint</Application>
  <PresentationFormat>Ekran Gösterisi (4:3)</PresentationFormat>
  <Paragraphs>192</Paragraphs>
  <Slides>32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32</vt:i4>
      </vt:variant>
    </vt:vector>
  </HeadingPairs>
  <TitlesOfParts>
    <vt:vector size="33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www.sorubak.com</Manager>
  <Company>www.sorubak.com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2013-07-01T19:15:16Z</dcterms:created>
  <dcterms:modified xsi:type="dcterms:W3CDTF">2014-12-15T16:10:33Z</dcterms:modified>
  <cp:category>www.sorubak.com</cp:category>
</cp:coreProperties>
</file>