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38" r:id="rId4"/>
    <p:sldId id="339" r:id="rId5"/>
    <p:sldId id="345" r:id="rId6"/>
    <p:sldId id="340" r:id="rId7"/>
    <p:sldId id="341" r:id="rId8"/>
    <p:sldId id="343" r:id="rId9"/>
    <p:sldId id="344" r:id="rId10"/>
    <p:sldId id="346" r:id="rId11"/>
    <p:sldId id="35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3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KELİME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97692" y="1567945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15480" y="1700808"/>
            <a:ext cx="315652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43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97692" y="1567945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15480" y="1700808"/>
            <a:ext cx="315652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325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pek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5922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221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5922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923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5922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356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5922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3098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köy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köy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54014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köy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680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söy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söy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34744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3454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dön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dön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99651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827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sök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sök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65954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385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5903" y="1542411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öt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20280" cy="529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88839" y="2708920"/>
            <a:ext cx="3995329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52120" y="2708920"/>
            <a:ext cx="1224136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60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söz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664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söz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69362" y="1549534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söz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44824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708920"/>
            <a:ext cx="388843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084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KELİME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35353" y="1549936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öy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376264" cy="489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708920"/>
            <a:ext cx="4248472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652120" y="2708920"/>
            <a:ext cx="1224136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643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35353" y="1549936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92288" cy="489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708920"/>
            <a:ext cx="4248472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0249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2080" y="1549936"/>
            <a:ext cx="19082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92288" cy="489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5696" y="2708920"/>
            <a:ext cx="4248472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3118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3242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564182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92288" cy="489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05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3242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564182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436096" y="4934669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dek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92288" cy="489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61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3548" y="3501008"/>
            <a:ext cx="23242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1564182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Ön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835696" y="1844824"/>
            <a:ext cx="2592288" cy="489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9911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900" y="76470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23"/>
            <a:ext cx="14154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37" y="67060"/>
            <a:ext cx="1085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3501008"/>
            <a:ext cx="24950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549534"/>
            <a:ext cx="20649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2" y="1567945"/>
            <a:ext cx="23889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6397" y="4934669"/>
            <a:ext cx="40080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15480" y="1700808"/>
            <a:ext cx="315652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708920"/>
            <a:ext cx="3672408" cy="157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08104" y="2708920"/>
            <a:ext cx="136815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03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144</Words>
  <Application>Microsoft Office PowerPoint</Application>
  <PresentationFormat>Ekran Gösterisi (4:3)</PresentationFormat>
  <Paragraphs>126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2014-12-07T20:52:54Z</dcterms:modified>
  <cp:category>www.sorubak.com</cp:category>
</cp:coreProperties>
</file>