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38" r:id="rId4"/>
    <p:sldId id="339" r:id="rId5"/>
    <p:sldId id="340" r:id="rId6"/>
    <p:sldId id="341" r:id="rId7"/>
    <p:sldId id="342" r:id="rId8"/>
    <p:sldId id="350" r:id="rId9"/>
    <p:sldId id="351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2" r:id="rId18"/>
    <p:sldId id="353" r:id="rId19"/>
    <p:sldId id="356" r:id="rId20"/>
    <p:sldId id="357" r:id="rId21"/>
    <p:sldId id="354" r:id="rId22"/>
    <p:sldId id="358" r:id="rId23"/>
    <p:sldId id="355" r:id="rId24"/>
    <p:sldId id="359" r:id="rId25"/>
    <p:sldId id="362" r:id="rId26"/>
    <p:sldId id="360" r:id="rId27"/>
    <p:sldId id="361" r:id="rId28"/>
    <p:sldId id="363" r:id="rId29"/>
    <p:sldId id="364" r:id="rId30"/>
    <p:sldId id="365" r:id="rId31"/>
    <p:sldId id="366" r:id="rId32"/>
    <p:sldId id="367" r:id="rId33"/>
    <p:sldId id="368" r:id="rId34"/>
    <p:sldId id="369" r:id="rId35"/>
    <p:sldId id="370" r:id="rId36"/>
    <p:sldId id="371" r:id="rId37"/>
    <p:sldId id="372" r:id="rId38"/>
    <p:sldId id="373" r:id="rId39"/>
    <p:sldId id="374" r:id="rId40"/>
    <p:sldId id="375" r:id="rId41"/>
    <p:sldId id="337" r:id="rId4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HECE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OKUMA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4" y="126618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1916831"/>
            <a:ext cx="2304256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701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2000" y="134076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1916831"/>
            <a:ext cx="2304256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6429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1340766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2073677"/>
            <a:ext cx="2304256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2581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2000" y="1340766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2073677"/>
            <a:ext cx="2304256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29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607970" y="1357125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2073677"/>
            <a:ext cx="2304256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783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68620" y="1331764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2073677"/>
            <a:ext cx="2304256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0383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716016" y="1340767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2073677"/>
            <a:ext cx="2304256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38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36739" y="1342592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2073677"/>
            <a:ext cx="2304256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248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64309" y="1357128"/>
            <a:ext cx="2207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66183" y="1340830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627784" y="2073676"/>
            <a:ext cx="1631403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8417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64309" y="1357128"/>
            <a:ext cx="2207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66183" y="1340830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627784" y="2073676"/>
            <a:ext cx="1631403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9944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4" y="134076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259632" y="1916831"/>
            <a:ext cx="2448272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872208" cy="22975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64309" y="1357128"/>
            <a:ext cx="2207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90257" y="1340830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1844824"/>
            <a:ext cx="1919435" cy="8049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4721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64309" y="1357128"/>
            <a:ext cx="2207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187579" y="1337244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916832"/>
            <a:ext cx="1775419" cy="7329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3122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64309" y="1357128"/>
            <a:ext cx="2207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187579" y="1337244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916832"/>
            <a:ext cx="1775419" cy="7329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2471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64309" y="1357128"/>
            <a:ext cx="2207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187579" y="1337244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916832"/>
            <a:ext cx="1775419" cy="7329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957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64309" y="1357128"/>
            <a:ext cx="2207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187579" y="1337244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916832"/>
            <a:ext cx="2135459" cy="7329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109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64309" y="1357128"/>
            <a:ext cx="2207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940152" y="1379024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916832"/>
            <a:ext cx="2448272" cy="547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3332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64309" y="1357128"/>
            <a:ext cx="26399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583499" y="1379403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88840"/>
            <a:ext cx="1703411" cy="6609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672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618358" y="1379403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88840"/>
            <a:ext cx="1512168" cy="4754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435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498915" y="1353542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988840"/>
            <a:ext cx="1512168" cy="4754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250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13460" y="1353542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88840"/>
            <a:ext cx="2016224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3991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2000" y="134076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259632" y="1916831"/>
            <a:ext cx="2448272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584176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15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550843" y="1342656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88840"/>
            <a:ext cx="2016224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454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228184" y="1357127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88840"/>
            <a:ext cx="2016224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4850804" cy="1656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6282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444208" y="1357127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yak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2060848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5282852" cy="1656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489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496811" y="1357127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2060848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5282852" cy="1656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243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496811" y="1357127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2060848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5282852" cy="1656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1311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13460" y="1357127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yat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2060848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5282852" cy="1656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7357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213542" y="1357127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2060848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5282852" cy="1656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6495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72200" y="1357127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2060848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924944"/>
            <a:ext cx="5282852" cy="1656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6096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507300" y="1357127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2060848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691680" y="2924944"/>
            <a:ext cx="4968552" cy="1656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466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213542" y="1357128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2060848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691680" y="2924944"/>
            <a:ext cx="4968552" cy="1656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8142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3" y="132082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259632" y="1916831"/>
            <a:ext cx="2448272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163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269923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9" y="1357128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90257" y="1331770"/>
            <a:ext cx="981578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2060848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259632" y="2924944"/>
            <a:ext cx="5400600" cy="1656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652120" y="2924944"/>
            <a:ext cx="87627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4860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HECE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OKUMA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2000" y="1324469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259632" y="1916831"/>
            <a:ext cx="2448272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2287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96206" y="1407983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377380" y="1916831"/>
            <a:ext cx="2114500" cy="5088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150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13235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1916831"/>
            <a:ext cx="2520280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294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10168" y="1329943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1916831"/>
            <a:ext cx="2520280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941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4573" y="489857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27"/>
            <a:ext cx="137738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6439" y="3369990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91880" y="1340768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97085" y="1407983"/>
            <a:ext cx="134485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64309" y="4293096"/>
            <a:ext cx="472817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377380" y="1988840"/>
            <a:ext cx="233052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80" y="2787651"/>
            <a:ext cx="3459359" cy="1793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4572000" y="2787651"/>
            <a:ext cx="1956394" cy="2153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9876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305</Words>
  <Application>Microsoft Office PowerPoint</Application>
  <PresentationFormat>Ekran Gösterisi (4:3)</PresentationFormat>
  <Paragraphs>246</Paragraphs>
  <Slides>41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2014-12-01T16:30:38Z</dcterms:modified>
  <cp:category>www.sorubak.com</cp:category>
</cp:coreProperties>
</file>