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8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63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37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439513" y="1111061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5365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38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439513" y="1111061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5365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94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27784" y="1844824"/>
            <a:ext cx="24482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652120" y="1118507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5365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5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772816"/>
            <a:ext cx="266429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419260" y="1118507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5365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17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3762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251121" y="1052880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4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3762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275259" y="1118507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4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444754" y="1118820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29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199396" y="1111281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3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300192" y="1118507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22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199396" y="1126214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42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267744" y="2503071"/>
            <a:ext cx="3672408" cy="20780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245113" y="1104900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576064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53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199396" y="1126214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9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073019" y="1118507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66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156177" y="1115785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3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366859" y="1110342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09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17313" y="1129392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29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17313" y="1129392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68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336027" y="1126671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53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339752" y="2503072"/>
            <a:ext cx="4392488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199396" y="1088884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38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483428" y="1088884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9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16832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555776" y="2503072"/>
            <a:ext cx="4176464" cy="2078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300192" y="1088884"/>
            <a:ext cx="10656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012162" y="2503071"/>
            <a:ext cx="288030" cy="2294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3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267744" y="2503071"/>
            <a:ext cx="3672408" cy="20780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245113" y="1104900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576064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81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HECE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267744" y="2503071"/>
            <a:ext cx="3672408" cy="20780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419261" y="1118507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66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267744" y="2503071"/>
            <a:ext cx="3672408" cy="20780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419261" y="1118507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ır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3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651709" y="1115785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ım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0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400092" y="1115785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83096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ık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14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219661" y="1115785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5365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1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487135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88" y="6259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1" y="-13879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3357280"/>
            <a:ext cx="36491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723703"/>
            <a:ext cx="2592288" cy="5531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427985" y="1118507"/>
            <a:ext cx="1944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2627784" y="2503072"/>
            <a:ext cx="3312368" cy="200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292080" y="1135554"/>
            <a:ext cx="144098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5652120" y="2564904"/>
            <a:ext cx="48763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067944" y="4395183"/>
            <a:ext cx="45365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93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8" grpId="0"/>
      <p:bldP spid="23" grpId="0"/>
      <p:bldP spid="2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198</Words>
  <Application>Microsoft Office PowerPoint</Application>
  <PresentationFormat>Ekran Gösterisi (4:3)</PresentationFormat>
  <Paragraphs>180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2014-11-29T05:45:52Z</dcterms:modified>
  <cp:category>www.sorubak.com</cp:category>
</cp:coreProperties>
</file>