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56" r:id="rId2"/>
    <p:sldId id="263" r:id="rId3"/>
    <p:sldId id="324" r:id="rId4"/>
    <p:sldId id="265" r:id="rId5"/>
    <p:sldId id="269" r:id="rId6"/>
    <p:sldId id="325" r:id="rId7"/>
    <p:sldId id="291" r:id="rId8"/>
    <p:sldId id="293" r:id="rId9"/>
    <p:sldId id="294" r:id="rId10"/>
    <p:sldId id="266" r:id="rId11"/>
    <p:sldId id="267" r:id="rId12"/>
    <p:sldId id="268" r:id="rId13"/>
    <p:sldId id="270" r:id="rId14"/>
    <p:sldId id="271" r:id="rId15"/>
    <p:sldId id="272" r:id="rId16"/>
    <p:sldId id="275" r:id="rId17"/>
    <p:sldId id="278" r:id="rId18"/>
    <p:sldId id="279" r:id="rId19"/>
    <p:sldId id="280" r:id="rId20"/>
    <p:sldId id="281" r:id="rId21"/>
    <p:sldId id="284" r:id="rId22"/>
    <p:sldId id="285" r:id="rId23"/>
    <p:sldId id="286" r:id="rId24"/>
    <p:sldId id="309" r:id="rId25"/>
    <p:sldId id="287" r:id="rId26"/>
    <p:sldId id="288" r:id="rId27"/>
    <p:sldId id="290" r:id="rId28"/>
    <p:sldId id="295" r:id="rId29"/>
    <p:sldId id="296" r:id="rId30"/>
    <p:sldId id="297" r:id="rId31"/>
    <p:sldId id="299" r:id="rId32"/>
    <p:sldId id="300" r:id="rId33"/>
    <p:sldId id="301" r:id="rId34"/>
    <p:sldId id="302" r:id="rId35"/>
    <p:sldId id="308" r:id="rId36"/>
    <p:sldId id="306" r:id="rId37"/>
    <p:sldId id="323" r:id="rId38"/>
    <p:sldId id="307" r:id="rId39"/>
    <p:sldId id="310" r:id="rId40"/>
    <p:sldId id="311" r:id="rId41"/>
    <p:sldId id="312" r:id="rId42"/>
    <p:sldId id="313" r:id="rId43"/>
    <p:sldId id="314" r:id="rId44"/>
    <p:sldId id="315" r:id="rId45"/>
    <p:sldId id="316" r:id="rId46"/>
    <p:sldId id="317" r:id="rId47"/>
    <p:sldId id="318" r:id="rId48"/>
    <p:sldId id="322" r:id="rId49"/>
    <p:sldId id="319" r:id="rId50"/>
    <p:sldId id="320" r:id="rId51"/>
    <p:sldId id="327" r:id="rId52"/>
    <p:sldId id="328" r:id="rId53"/>
    <p:sldId id="329" r:id="rId54"/>
    <p:sldId id="326" r:id="rId5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3" autoAdjust="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BD7196-CE60-49E6-A294-D15F94EE8394}" type="datetimeFigureOut">
              <a:rPr lang="tr-TR" smtClean="0"/>
              <a:pPr/>
              <a:t>24.12.2013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F4E35D-80F5-4B2E-B818-263325C4065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68660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6EFE-B045-475B-A641-AA00BB91C979}" type="datetime1">
              <a:rPr lang="tr-TR" smtClean="0"/>
              <a:t>24.12.2013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F6A62-84E0-4B66-9301-F95E0B0B24A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4752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F8128-2D52-4365-9F4F-F4A9DFD6AD21}" type="datetime1">
              <a:rPr lang="tr-TR" smtClean="0"/>
              <a:t>24.12.2013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F6A62-84E0-4B66-9301-F95E0B0B24A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42881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5B12C-9116-41B4-8C3A-CE7E5A6AB3AE}" type="datetime1">
              <a:rPr lang="tr-TR" smtClean="0"/>
              <a:t>24.12.2013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F6A62-84E0-4B66-9301-F95E0B0B24A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9435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EF34B-0A2F-48F6-BEFF-292E60E28FA2}" type="datetime1">
              <a:rPr lang="tr-TR" smtClean="0"/>
              <a:t>24.12.2013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F6A62-84E0-4B66-9301-F95E0B0B24A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42000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9BBEE-2FD8-4890-AFEB-DC86656CCC70}" type="datetime1">
              <a:rPr lang="tr-TR" smtClean="0"/>
              <a:t>24.12.2013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F6A62-84E0-4B66-9301-F95E0B0B24A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72390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91190-BCA9-46E5-8FFA-5575B540057A}" type="datetime1">
              <a:rPr lang="tr-TR" smtClean="0"/>
              <a:t>24.12.2013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F6A62-84E0-4B66-9301-F95E0B0B24A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74677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7FEAA-3C1C-41DA-B3E3-920BDA14E4ED}" type="datetime1">
              <a:rPr lang="tr-TR" smtClean="0"/>
              <a:t>24.12.2013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F6A62-84E0-4B66-9301-F95E0B0B24A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68038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7FD2-579A-48BE-8F9E-F40BCA8D9394}" type="datetime1">
              <a:rPr lang="tr-TR" smtClean="0"/>
              <a:t>24.12.2013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F6A62-84E0-4B66-9301-F95E0B0B24A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67117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B6DB-ACEC-47AA-9CBF-D32E00684E6E}" type="datetime1">
              <a:rPr lang="tr-TR" smtClean="0"/>
              <a:t>24.12.2013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F6A62-84E0-4B66-9301-F95E0B0B24A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79595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73468-9213-4037-84E8-4914EE601C10}" type="datetime1">
              <a:rPr lang="tr-TR" smtClean="0"/>
              <a:t>24.12.2013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F6A62-84E0-4B66-9301-F95E0B0B24A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10392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D435C-4B08-4F7F-9EFD-035420861FA1}" type="datetime1">
              <a:rPr lang="tr-TR" smtClean="0"/>
              <a:t>24.12.2013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F6A62-84E0-4B66-9301-F95E0B0B24A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71755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BA1956-F46C-482C-B4A0-F5CCC41859FC}" type="datetime1">
              <a:rPr lang="tr-TR" smtClean="0"/>
              <a:t>24.12.2013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AF6A62-84E0-4B66-9301-F95E0B0B24A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26896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12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png"/><Relationship Id="rId11" Type="http://schemas.openxmlformats.org/officeDocument/2006/relationships/image" Target="../media/image89.png"/><Relationship Id="rId5" Type="http://schemas.openxmlformats.org/officeDocument/2006/relationships/image" Target="../media/image83.png"/><Relationship Id="rId10" Type="http://schemas.openxmlformats.org/officeDocument/2006/relationships/image" Target="../media/image88.png"/><Relationship Id="rId4" Type="http://schemas.openxmlformats.org/officeDocument/2006/relationships/image" Target="../media/image82.png"/><Relationship Id="rId9" Type="http://schemas.openxmlformats.org/officeDocument/2006/relationships/image" Target="../media/image8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17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488" y="476672"/>
            <a:ext cx="1602854" cy="2243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76672"/>
            <a:ext cx="1612872" cy="2243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564904"/>
            <a:ext cx="2204256" cy="2939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79044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85185E-6 L 0.28958 0.31945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79" y="15972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85185E-6 L -0.3559 0.3298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95" y="1648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2875"/>
            <a:ext cx="156210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60648"/>
            <a:ext cx="1514475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556792"/>
            <a:ext cx="2172328" cy="3039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96929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44444E-6 L 0.34775 0.25648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78" y="1282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7.40741E-7 L -0.32691 0.2400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54" y="1199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3" y="530482"/>
            <a:ext cx="1800200" cy="2549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530482"/>
            <a:ext cx="1817512" cy="2549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492896"/>
            <a:ext cx="2638425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49680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44444E-6 L 0.27171 0.3312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76" y="1655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44444E-6 L -0.3434 0.33125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170" y="1655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6536" y="-1323528"/>
            <a:ext cx="283845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24493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7.86127E-6 C -0.01093 0.00347 -0.01944 0.01434 -0.0302 0.01897 C -0.03645 0.02775 -0.04982 0.02868 -0.05868 0.03168 C -0.08489 0.04024 -0.11128 0.04509 -0.13819 0.04856 C -0.16007 0.05504 -0.18454 0.05388 -0.20642 0.05504 C -0.21805 0.05897 -0.22968 0.06058 -0.24132 0.06544 C -0.24444 0.06706 -0.25086 0.06983 -0.25086 0.06983 C -0.25382 0.07238 -0.25763 0.0733 -0.26041 0.07608 C -0.26527 0.08093 -0.27031 0.08902 -0.27465 0.09527 C -0.27656 0.10267 -0.28385 0.11191 -0.28888 0.11631 C -0.29062 0.12347 -0.29375 0.12694 -0.29687 0.13319 C -0.29843 0.1392 -0.30069 0.14636 -0.30312 0.15215 C -0.30503 0.15654 -0.30954 0.16486 -0.30954 0.16486 C -0.31336 0.18012 -0.31076 0.17388 -0.31597 0.18405 C -0.3184 0.1933 -0.32257 0.19769 -0.32708 0.20509 C -0.33142 0.21203 -0.33159 0.21504 -0.33819 0.21781 C -0.34288 0.22729 -0.34913 0.22498 -0.35555 0.23053 C -0.37482 0.24694 -0.41875 0.24047 -0.43333 0.24093 C -0.45416 0.24463 -0.47465 0.24879 -0.49531 0.25365 C -0.50555 0.25827 -0.51649 0.26058 -0.52708 0.2622 C -0.53697 0.26544 -0.54704 0.2666 -0.55711 0.26845 C -0.56788 0.27307 -0.57951 0.27353 -0.59045 0.277 C -0.61007 0.28255 -0.62934 0.29018 -0.6493 0.29388 C -0.65885 0.29804 -0.66822 0.30243 -0.67777 0.3066 C -0.68107 0.30798 -0.68402 0.31145 -0.68732 0.31284 C -0.69392 0.32209 -0.70069 0.33226 -0.70642 0.34243 C -0.70868 0.3466 -0.71267 0.35515 -0.71267 0.35515 C -0.7151 0.36509 -0.71753 0.37434 -0.71909 0.38475 C -0.72152 0.42636 -0.72066 0.40301 -0.72066 0.45457 " pathEditMode="relative" ptsTypes="ffffffffffffffffffffffffffffA">
                                      <p:cBhvr>
                                        <p:cTn id="6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14313"/>
            <a:ext cx="15621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32656"/>
            <a:ext cx="15621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5783" y="2564904"/>
            <a:ext cx="2194270" cy="297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19857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77556E-17 L 0.28472 0.3965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36" y="1981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L -0.29791 0.3798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96" y="1898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548680"/>
            <a:ext cx="162877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48680"/>
            <a:ext cx="1657350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80505" y="3068960"/>
            <a:ext cx="2181969" cy="3014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71794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96296E-6 L 0.32049 0.421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4" y="2106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96296E-6 L -0.31111 0.43172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56" y="2157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0648"/>
            <a:ext cx="1866900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04664"/>
            <a:ext cx="183832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420888"/>
            <a:ext cx="2741525" cy="364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73158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81481E-6 L 0.28386 0.3550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84" y="1775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33333E-6 L -0.33663 0.33195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40" y="16597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836712"/>
            <a:ext cx="3694335" cy="4921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12442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332656"/>
            <a:ext cx="1647825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90575"/>
            <a:ext cx="158115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348880"/>
            <a:ext cx="2190056" cy="3173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78212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44444E-6 L 0.30365 0.3268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74" y="1634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44444E-6 L -0.29115 0.32061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66" y="1601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8640"/>
            <a:ext cx="182880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3288" y="198165"/>
            <a:ext cx="188595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70918"/>
            <a:ext cx="2880320" cy="4197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10035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7037E-7 L 0.28594 0.2870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88" y="14352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-0.35434 0.27292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26" y="1363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3166" y="1268760"/>
            <a:ext cx="276225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52784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493787"/>
            <a:ext cx="15525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1" y="503312"/>
            <a:ext cx="153352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7" y="1772816"/>
            <a:ext cx="2582505" cy="3683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77510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7.40741E-7 L 0.29305 0.28218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53" y="1409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81481E-6 L -0.36736 0.2814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68" y="1407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2292" y="260648"/>
            <a:ext cx="1781175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70173"/>
            <a:ext cx="1790700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132856"/>
            <a:ext cx="2499891" cy="3208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01770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7 L 0.325 0.2914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50" y="1456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07407E-6 L -0.34201 0.29074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101" y="14537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547664" y="1412776"/>
            <a:ext cx="547260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9900" dirty="0" smtClean="0">
                <a:latin typeface="Hand writing Mutlu" panose="00002100000000000000" pitchFamily="2" charset="0"/>
              </a:rPr>
              <a:t>o</a:t>
            </a:r>
            <a:r>
              <a:rPr lang="tr-TR" sz="19900" dirty="0">
                <a:latin typeface="Hand writing Mutlu" panose="00002100000000000000" pitchFamily="2" charset="0"/>
              </a:rPr>
              <a:t>t</a:t>
            </a:r>
            <a:r>
              <a:rPr lang="tr-TR" sz="19900" dirty="0" smtClean="0">
                <a:latin typeface="Hand writing Mutlu" panose="00002100000000000000" pitchFamily="2" charset="0"/>
              </a:rPr>
              <a:t>u</a:t>
            </a:r>
            <a:endParaRPr lang="tr-TR" sz="19900" dirty="0">
              <a:latin typeface="Hand writing Mutlu" panose="00002100000000000000" pitchFamily="2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63633">
            <a:off x="9551200" y="895665"/>
            <a:ext cx="3570987" cy="361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31299" flipH="1">
            <a:off x="-3839715" y="1348413"/>
            <a:ext cx="3004760" cy="361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79052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37 L -0.66146 0.0603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56" y="3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6146 0.06034 L 0.00052 0.0115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90" y="-245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96532E-6 L 0.49566 -0.0124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92" y="-6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3203848" y="836712"/>
            <a:ext cx="2887329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sz="19900" dirty="0" smtClean="0">
                <a:solidFill>
                  <a:prstClr val="black"/>
                </a:solidFill>
                <a:latin typeface="Hand writing Mutlu" panose="00002100000000000000" pitchFamily="2" charset="0"/>
              </a:rPr>
              <a:t>tu</a:t>
            </a:r>
            <a:endParaRPr lang="tr-TR" sz="3200" dirty="0">
              <a:solidFill>
                <a:prstClr val="black"/>
              </a:solidFill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03847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3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453032"/>
            <a:ext cx="1858685" cy="249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53033"/>
            <a:ext cx="1800225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6745" y="2821834"/>
            <a:ext cx="2304256" cy="316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35105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.29219 0.3675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1" y="1838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33333E-6 L -0.31892 0.3571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55" y="17847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8581" y="404663"/>
            <a:ext cx="171450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21044"/>
            <a:ext cx="169545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4675" y="2060848"/>
            <a:ext cx="2914650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05623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22222E-6 L 0.32673 0.3122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37" y="15602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59259E-6 L -0.29757 0.3099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78" y="1548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4664"/>
            <a:ext cx="16192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71550"/>
            <a:ext cx="1666875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564904"/>
            <a:ext cx="2386350" cy="317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7564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44444E-6 L 0.32882 0.3687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41" y="1842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2222E-6 L -0.31163 0.37222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90" y="1861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332656"/>
            <a:ext cx="1743075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32656"/>
            <a:ext cx="1785972" cy="245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38525" y="2276872"/>
            <a:ext cx="226695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63908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2.22222E-6 L 0.31406 0.3303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94" y="1650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81481E-6 L -0.27882 0.32524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41" y="1625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547664" y="1412776"/>
            <a:ext cx="547260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9900" dirty="0" smtClean="0">
                <a:latin typeface="Hand writing Mutlu" panose="00002100000000000000" pitchFamily="2" charset="0"/>
              </a:rPr>
              <a:t>ulu</a:t>
            </a:r>
            <a:endParaRPr lang="tr-TR" sz="19900" dirty="0">
              <a:latin typeface="Hand writing Mutlu" panose="00002100000000000000" pitchFamily="2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63633">
            <a:off x="9695219" y="895665"/>
            <a:ext cx="3570987" cy="361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31299" flipH="1">
            <a:off x="-3839715" y="1348413"/>
            <a:ext cx="3004760" cy="361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84538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15 0.05688 L -0.63802 0.0557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94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3802 0.05573 L -0.01667 0.0591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59" y="16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96532E-6 L 0.51928 -0.0124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55" y="-6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4664"/>
            <a:ext cx="1656184" cy="2384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4676" y="403896"/>
            <a:ext cx="1637723" cy="238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348880"/>
            <a:ext cx="2345804" cy="3201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00727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7 L 0.32691 0.3300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37" y="1650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111E-6 L -0.30417 0.3409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08" y="17037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2656"/>
            <a:ext cx="16764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81294"/>
            <a:ext cx="159067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1862" y="2705541"/>
            <a:ext cx="2200275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58238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44444E-6 L 0.31788 0.3870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85" y="19352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22222E-6 L -0.33889 0.3828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44" y="1914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7" y="188640"/>
            <a:ext cx="7488832" cy="6256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19704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434974"/>
            <a:ext cx="1728192" cy="253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4932" y="434974"/>
            <a:ext cx="1774483" cy="253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62745" y="2780928"/>
            <a:ext cx="2439888" cy="3507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95746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33333E-6 L 0.28351 0.3780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1888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-0.30799 0.36759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99" y="1838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547664" y="1412776"/>
            <a:ext cx="61206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8000" dirty="0" smtClean="0">
                <a:latin typeface="Hand writing Mutlu" panose="00002100000000000000" pitchFamily="2" charset="0"/>
              </a:rPr>
              <a:t>umu</a:t>
            </a:r>
            <a:endParaRPr lang="tr-TR" sz="18000" dirty="0">
              <a:latin typeface="Hand writing Mutlu" panose="00002100000000000000" pitchFamily="2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63633">
            <a:off x="9551200" y="895665"/>
            <a:ext cx="3570987" cy="361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31299" flipH="1">
            <a:off x="-3839715" y="1348413"/>
            <a:ext cx="3004760" cy="361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46061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007 L -0.63785 0.0226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875" y="10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3785 0.02265 L -0.00747 0.0009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10" y="-108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4 0.00185 L 0.4993 -2.25434E-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92" y="-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1827675" cy="2617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5" y="476671"/>
            <a:ext cx="1858136" cy="2617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7024" y="2636912"/>
            <a:ext cx="2381250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84527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81481E-6 L 0.34896 0.3342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48" y="1671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81481E-6 L -0.32205 0.33425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11" y="1671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2656"/>
            <a:ext cx="1819275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6860" y="332656"/>
            <a:ext cx="1830056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276872"/>
            <a:ext cx="2586059" cy="3636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8379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11111E-6 L 0.31007 0.320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03" y="1601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-0.30833 0.320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17" y="1601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6632"/>
            <a:ext cx="213360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6632"/>
            <a:ext cx="213360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636911"/>
            <a:ext cx="2680217" cy="3669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39098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48148E-6 L 0.33212 0.3988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97" y="1993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48148E-6 L -0.29792 0.4092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96" y="2046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332656"/>
            <a:ext cx="1584176" cy="2364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4777" y="476672"/>
            <a:ext cx="1584571" cy="2364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204864"/>
            <a:ext cx="2789857" cy="369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14527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33333E-6 L 0.35434 0.3527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08" y="1763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0.32691 0.32129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54" y="16065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0648"/>
            <a:ext cx="2128583" cy="296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1132" y="260649"/>
            <a:ext cx="2172760" cy="296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3493" y="1556792"/>
            <a:ext cx="3197639" cy="4231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28328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0.31684 0.2877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33" y="1437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-0.2941 0.28773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05" y="14375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20888" y="-2684264"/>
            <a:ext cx="2031587" cy="2603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75081" y="-2907704"/>
            <a:ext cx="1950162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2777746" y="3789040"/>
            <a:ext cx="1584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latin typeface="Hand writing Mutlu" panose="00002100000000000000" pitchFamily="2" charset="0"/>
              </a:rPr>
              <a:t> </a:t>
            </a:r>
            <a:r>
              <a:rPr lang="tr-TR" sz="7200" dirty="0" smtClean="0">
                <a:solidFill>
                  <a:schemeClr val="bg1"/>
                </a:solidFill>
                <a:latin typeface="Hand writing Mutlu" panose="00002100000000000000" pitchFamily="2" charset="0"/>
              </a:rPr>
              <a:t>tu</a:t>
            </a:r>
            <a:endParaRPr lang="tr-TR" sz="7200" dirty="0">
              <a:latin typeface="Hand writing Mutlu" panose="00002100000000000000" pitchFamily="2" charset="0"/>
            </a:endParaRPr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52520" y="-2691680"/>
            <a:ext cx="2030689" cy="2618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-2928733"/>
            <a:ext cx="2009021" cy="2634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844824" y="511543"/>
            <a:ext cx="2050809" cy="26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56576" y="1021350"/>
            <a:ext cx="2046493" cy="2799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628800" y="3303092"/>
            <a:ext cx="2013785" cy="2757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56576" y="4031172"/>
            <a:ext cx="2095010" cy="2826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7293" y="-3104455"/>
            <a:ext cx="2265081" cy="298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67882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1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7 L -0.5599 0.628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3" y="3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599 0.62801 L -1.32379 0.0715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94" y="-27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61 -0.04208 L 0.82604 0.627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22" y="334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2604 0.62798 L 1.2434 -0.032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68" y="-330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08092E-6 L 0.55521 0.734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60" y="36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5521 0.7341 L 1.18507 0.2346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93" y="-249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08092E-6 L -0.27517 0.8180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67" y="409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517 0.81803 L -1.11007 0.3250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53" y="-246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39 0.01041 L 0.75416 0.2349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330" y="112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5417 0.23491 L 1.42344 -0.0272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455" y="-13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08092E-6 L 0.08611 0.7445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6" y="372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611 0.74451 L 0.88941 0.1047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56" y="-3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 -0.04185 L 0.73247 -0.18243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833" y="-70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3247 -0.18243 L 1.53559 -0.42358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56" y="-12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36994E-6 L -0.63438 -0.44023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19" y="-220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3438 -0.44023 L -1.43768 -0.76532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74" y="-162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15607E-6 L -0.68663 0.08393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40" y="4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663 0.08393 L -1.49774 -0.38798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556" y="-236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0592" y="623325"/>
            <a:ext cx="6726306" cy="459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71955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52601E-6 L -0.98993 0.0004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497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8993 0.00047 L -1.84045 0.02151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35" y="10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84568" y="260648"/>
            <a:ext cx="8018620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23349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87283E-6 L -1.02118 0.0367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59" y="18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2118 0.03677 L -1.98976 0.03677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42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547664" y="1412776"/>
            <a:ext cx="547260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9900" dirty="0" smtClean="0">
                <a:latin typeface="Hand writing Mutlu" panose="00002100000000000000" pitchFamily="2" charset="0"/>
              </a:rPr>
              <a:t>unu</a:t>
            </a:r>
            <a:endParaRPr lang="tr-TR" sz="19900" dirty="0">
              <a:latin typeface="Hand writing Mutlu" panose="00002100000000000000" pitchFamily="2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63633">
            <a:off x="9551200" y="895665"/>
            <a:ext cx="3570987" cy="361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31299" flipH="1">
            <a:off x="-3839715" y="1348413"/>
            <a:ext cx="3004760" cy="361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059832" y="1124744"/>
            <a:ext cx="3024336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9900" dirty="0" smtClean="0">
                <a:latin typeface="Hand writing Mutlu" panose="00002100000000000000" pitchFamily="2" charset="0"/>
              </a:rPr>
              <a:t>u</a:t>
            </a:r>
            <a:endParaRPr lang="tr-TR" sz="19900" dirty="0">
              <a:latin typeface="Hand writing Mutlu" panose="00002100000000000000" pitchFamily="2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2656194" y="1422776"/>
            <a:ext cx="367240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9900" dirty="0" smtClean="0">
                <a:latin typeface="Hand writing Mutlu" panose="00002100000000000000" pitchFamily="2" charset="0"/>
              </a:rPr>
              <a:t>nu</a:t>
            </a:r>
            <a:endParaRPr lang="tr-TR" sz="19900" dirty="0">
              <a:latin typeface="Hand writing Mutlu" panose="00002100000000000000" pitchFamily="2" charset="0"/>
            </a:endParaRPr>
          </a:p>
        </p:txBody>
      </p:sp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95696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37 L -0.66146 0.0603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56" y="3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6146 0.06034 L 0.00052 0.0115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90" y="-245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96532E-6 L 0.49566 -0.0124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92" y="-6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24528" y="836712"/>
            <a:ext cx="7310333" cy="4984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09391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50867E-6 L -0.91927 0.0041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972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1927 0.00416 L -1.82482 0.00416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2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86342" y="863171"/>
            <a:ext cx="7575766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32718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04624E-6 L -0.97326 -0.0261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663" y="-13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7327 -0.02612 L -1.86997 -0.03005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844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6536" y="870631"/>
            <a:ext cx="6844681" cy="4666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01330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04624E-7 L -0.8941 0.0117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705" y="5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941 0.01179 L -1.83906 0.01179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5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24528" y="956026"/>
            <a:ext cx="6699695" cy="4590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29931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91329E-6 L -0.89392 -0.0055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705" y="-2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9392 -0.00555 L -1.85451 -0.01596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21" y="-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24528" y="597677"/>
            <a:ext cx="7296066" cy="4970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18779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0.04185 L -0.91875 0.0506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56" y="4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1875 0.05063 L -1.90313 0.05063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24528" y="1012957"/>
            <a:ext cx="6957506" cy="47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60677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52601E-6 L -0.90017 0.0048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17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0017 0.00485 L -1.95538 0.00485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76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24528" y="850716"/>
            <a:ext cx="7283095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0382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50867E-6 L -0.91788 0.0145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903" y="7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1788 0.01457 L -1.84705 0.01896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458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6536" y="711809"/>
            <a:ext cx="7424025" cy="5120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81076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79191E-6 L -0.93351 0.0228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684" y="11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3351 0.02289 L -1.96511 0.0333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580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6536" y="1196752"/>
            <a:ext cx="6653367" cy="4609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03263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4104E-6 L -0.91493 -0.0208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747" y="-10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1493 -0.02081 L -1.77326 -0.02081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9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24528" y="649144"/>
            <a:ext cx="8026492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88161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02312E-6 L -0.95868 0.0064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34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5868 0.00647 L -1.98246 0.00647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18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4154"/>
            <a:ext cx="165735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32656"/>
            <a:ext cx="1647825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132856"/>
            <a:ext cx="2431311" cy="3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475" y="1675802"/>
            <a:ext cx="2503716" cy="3248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27037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11111E-6 L 0.33472 0.3425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36" y="1713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11111E-6 L -0.31858 0.3203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37" y="1601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6536" y="667513"/>
            <a:ext cx="7796502" cy="536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72693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15607E-6 L -0.95382 0.0120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691" y="6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5382 0.01202 L -1.9224 0.01202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4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827584" y="692696"/>
            <a:ext cx="756084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r-TR" sz="48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Hand writing Mutlu" panose="00002100000000000000" pitchFamily="2" charset="0"/>
              </a:rPr>
              <a:t>Mete tutumlu ol.</a:t>
            </a:r>
            <a:endParaRPr lang="tr-TR" sz="4800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827584" y="1988840"/>
            <a:ext cx="7560840" cy="83099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48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Hand writing Mutlu" panose="00002100000000000000" pitchFamily="2" charset="0"/>
              </a:rPr>
              <a:t>Umut tutumlu ol.</a:t>
            </a:r>
            <a:endParaRPr lang="tr-TR" sz="4800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827584" y="3284984"/>
            <a:ext cx="7560840" cy="83099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tr-TR" sz="4800" dirty="0" smtClean="0">
                <a:ln>
                  <a:solidFill>
                    <a:schemeClr val="tx1"/>
                  </a:solidFill>
                </a:ln>
                <a:latin typeface="Hand writing Mutlu" panose="00002100000000000000" pitchFamily="2" charset="0"/>
              </a:rPr>
              <a:t>Tutumlu ol, mutlu ol.</a:t>
            </a:r>
            <a:endParaRPr lang="tr-TR" sz="4800" dirty="0">
              <a:ln>
                <a:solidFill>
                  <a:schemeClr val="tx1"/>
                </a:solidFill>
              </a:ln>
              <a:latin typeface="Hand writing Mutlu" panose="00002100000000000000" pitchFamily="2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827584" y="4581128"/>
            <a:ext cx="7560840" cy="769441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tr-TR" sz="44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Hand writing Mutlu" panose="00002100000000000000" pitchFamily="2" charset="0"/>
              </a:rPr>
              <a:t>Umut mutlu, Mete mutlu.</a:t>
            </a:r>
            <a:endParaRPr lang="tr-TR" sz="4400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36640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827584" y="692696"/>
            <a:ext cx="756084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r-TR" sz="48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Hand writing Mutlu" panose="00002100000000000000" pitchFamily="2" charset="0"/>
              </a:rPr>
              <a:t>Emine elma al.</a:t>
            </a:r>
            <a:endParaRPr lang="tr-TR" sz="4800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755576" y="2060848"/>
            <a:ext cx="7560840" cy="83099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tr-TR" sz="48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Hand writing Mutlu" panose="00002100000000000000" pitchFamily="2" charset="0"/>
              </a:rPr>
              <a:t>Ama iri elma alma.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827584" y="3501008"/>
            <a:ext cx="7560840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tr-TR" sz="48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Hand writing Mutlu" panose="00002100000000000000" pitchFamily="2" charset="0"/>
              </a:rPr>
              <a:t>Mini mini elmalar al.</a:t>
            </a:r>
            <a:endParaRPr lang="tr-TR" sz="4800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827584" y="4869160"/>
            <a:ext cx="7560840" cy="83099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tr-TR" sz="4800" dirty="0" smtClean="0">
                <a:ln>
                  <a:solidFill>
                    <a:schemeClr val="tx1"/>
                  </a:solidFill>
                </a:ln>
                <a:latin typeface="Hand writing Mutlu" panose="00002100000000000000" pitchFamily="2" charset="0"/>
              </a:rPr>
              <a:t>Al al elmalar al.</a:t>
            </a:r>
            <a:endParaRPr lang="tr-TR" sz="4800" dirty="0">
              <a:ln>
                <a:solidFill>
                  <a:schemeClr val="tx1"/>
                </a:solidFill>
              </a:ln>
              <a:latin typeface="Hand writing Mutlu" panose="00002100000000000000" pitchFamily="2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60858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755576" y="332656"/>
            <a:ext cx="784887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Hand writing Mutlu" panose="00002100000000000000" pitchFamily="2" charset="0"/>
              </a:rPr>
              <a:t>  </a:t>
            </a:r>
            <a:r>
              <a:rPr lang="tr-TR" sz="40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Hand writing Mutlu" panose="00002100000000000000" pitchFamily="2" charset="0"/>
              </a:rPr>
              <a:t>Mum Al</a:t>
            </a:r>
          </a:p>
          <a:p>
            <a:endParaRPr lang="tr-TR" sz="16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Hand writing Mutlu" panose="00002100000000000000" pitchFamily="2" charset="0"/>
            </a:endParaRPr>
          </a:p>
          <a:p>
            <a:r>
              <a:rPr lang="tr-TR" sz="4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Hand writing Mutlu" panose="00002100000000000000" pitchFamily="2" charset="0"/>
              </a:rPr>
              <a:t>Tuna mum al.</a:t>
            </a:r>
          </a:p>
          <a:p>
            <a:r>
              <a:rPr lang="tr-TR" sz="400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Hand writing Mutlu" panose="00002100000000000000" pitchFamily="2" charset="0"/>
              </a:rPr>
              <a:t>Mini </a:t>
            </a:r>
            <a:r>
              <a:rPr lang="tr-TR" sz="4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Hand writing Mutlu" panose="00002100000000000000" pitchFamily="2" charset="0"/>
              </a:rPr>
              <a:t>mum alma.</a:t>
            </a:r>
          </a:p>
          <a:p>
            <a:r>
              <a:rPr lang="tr-TR" sz="4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Hand writing Mutlu" panose="00002100000000000000" pitchFamily="2" charset="0"/>
              </a:rPr>
              <a:t>İri mum al.</a:t>
            </a:r>
          </a:p>
          <a:p>
            <a:r>
              <a:rPr lang="tr-TR" sz="4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Hand writing Mutlu" panose="00002100000000000000" pitchFamily="2" charset="0"/>
              </a:rPr>
              <a:t>Elli tane mum al.</a:t>
            </a:r>
          </a:p>
          <a:p>
            <a:r>
              <a:rPr lang="tr-TR" sz="4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Hand writing Mutlu" panose="00002100000000000000" pitchFamily="2" charset="0"/>
              </a:rPr>
              <a:t>Mine mumu tut.</a:t>
            </a:r>
          </a:p>
          <a:p>
            <a:r>
              <a:rPr lang="tr-TR" sz="4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Hand writing Mutlu" panose="00002100000000000000" pitchFamily="2" charset="0"/>
              </a:rPr>
              <a:t>Altan eline mum alma.</a:t>
            </a:r>
          </a:p>
          <a:p>
            <a:r>
              <a:rPr lang="tr-TR" sz="4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Hand writing Mutlu" panose="00002100000000000000" pitchFamily="2" charset="0"/>
              </a:rPr>
              <a:t>Nuri mumları unuttun mu ?</a:t>
            </a:r>
          </a:p>
          <a:p>
            <a:r>
              <a:rPr lang="tr-TR" sz="4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Hand writing Mutlu" panose="00002100000000000000" pitchFamily="2" charset="0"/>
              </a:rPr>
              <a:t>Murat tutumlu ol.</a:t>
            </a:r>
            <a:endParaRPr lang="tr-TR" sz="4000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Hand writing Mutlu" panose="00002100000000000000" pitchFamily="2" charset="0"/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84082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52520" y="1052736"/>
            <a:ext cx="4991100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83033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13873E-6 L -0.78472 0.04463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236" y="22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8472 0.04463 L -1.71389 -0.40231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458" y="-22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23528" y="1052736"/>
            <a:ext cx="8496944" cy="83099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tr-TR" sz="4800" dirty="0" smtClean="0">
                <a:latin typeface="Hand writing Mutlu" panose="00002100000000000000" pitchFamily="2" charset="0"/>
              </a:rPr>
              <a:t>Nur,  on tane iri elma al.</a:t>
            </a:r>
            <a:endParaRPr lang="tr-TR" sz="4800" dirty="0">
              <a:latin typeface="Hand writing Mutlu" panose="00002100000000000000" pitchFamily="2" charset="0"/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21662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4154"/>
            <a:ext cx="165735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24154"/>
            <a:ext cx="1724025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0681" y="2576829"/>
            <a:ext cx="2516336" cy="329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86127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11111E-6 L 0.29531 0.4055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57" y="2027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33333E-6 L -0.28333 0.3902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67" y="1951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908720"/>
            <a:ext cx="3726532" cy="4744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3343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5558" y="404664"/>
            <a:ext cx="1717680" cy="2391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2189" y="404664"/>
            <a:ext cx="165735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547789"/>
            <a:ext cx="2520279" cy="3433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1643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22222E-6 L 0.34652 0.3898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6" y="1949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-0.30677 0.3717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47" y="1858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94</Words>
  <Application>Microsoft Office PowerPoint</Application>
  <PresentationFormat>Ekran Gösterisi (4:3)</PresentationFormat>
  <Paragraphs>27</Paragraphs>
  <Slides>54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54</vt:i4>
      </vt:variant>
    </vt:vector>
  </HeadingPairs>
  <TitlesOfParts>
    <vt:vector size="55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GTR5KT587TI4OUT57YT675IKT8967690IN B</cp:lastModifiedBy>
  <cp:revision>55</cp:revision>
  <dcterms:created xsi:type="dcterms:W3CDTF">2013-12-21T08:15:26Z</dcterms:created>
  <dcterms:modified xsi:type="dcterms:W3CDTF">2013-12-24T07:40:14Z</dcterms:modified>
  <cp:category>www.sorubak.com</cp:category>
  <cp:contentType>www.sorubak.com</cp:contentType>
  <cp:contentStatus>www.sorubak.com</cp:contentStatus>
</cp:coreProperties>
</file>