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diagrams/drawing1.xml" ContentType="application/vnd.ms-office.drawingml.diagramDrawing+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diagrams/quickStyle1.xml" ContentType="application/vnd.openxmlformats-officedocument.drawingml.diagramStyle+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diagrams/layout1.xml" ContentType="application/vnd.openxmlformats-officedocument.drawingml.diagram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diagrams/data1.xml" ContentType="application/vnd.openxmlformats-officedocument.drawingml.diagramData+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54" d="100"/>
          <a:sy n="54" d="100"/>
        </p:scale>
        <p:origin x="-1836" y="-390"/>
      </p:cViewPr>
      <p:guideLst>
        <p:guide orient="horz" pos="2160"/>
        <p:guide pos="2880"/>
      </p:guideLst>
    </p:cSldViewPr>
  </p:slideViewPr>
  <p:notesTextViewPr>
    <p:cViewPr>
      <p:scale>
        <a:sx n="1" d="1"/>
        <a:sy n="1" d="1"/>
      </p:scale>
      <p:origin x="0" y="0"/>
    </p:cViewPr>
  </p:notesTextViewPr>
  <p:sorterViewPr>
    <p:cViewPr>
      <p:scale>
        <a:sx n="100" d="100"/>
        <a:sy n="100" d="100"/>
      </p:scale>
      <p:origin x="0" y="2124"/>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diagrams/colors1.xml><?xml version="1.0" encoding="utf-8"?>
<dgm:colorsDef xmlns:dgm="http://schemas.openxmlformats.org/drawingml/2006/diagram" xmlns:a="http://schemas.openxmlformats.org/drawingml/2006/main" uniqueId="urn:microsoft.com/office/officeart/2005/8/colors/accent1_3">
  <dgm:title val=""/>
  <dgm:desc val=""/>
  <dgm:catLst>
    <dgm:cat type="accent1" pri="11300"/>
  </dgm:catLst>
  <dgm:styleLbl name="node0">
    <dgm:fillClrLst meth="repeat">
      <a:schemeClr val="accent1">
        <a:shade val="80000"/>
      </a:schemeClr>
    </dgm:fillClrLst>
    <dgm:linClrLst meth="repeat">
      <a:schemeClr val="lt1"/>
    </dgm:linClrLst>
    <dgm:effectClrLst/>
    <dgm:txLinClrLst/>
    <dgm:txFillClrLst/>
    <dgm:txEffectClrLst/>
  </dgm:styleLbl>
  <dgm:styleLbl name="alignNode1">
    <dgm:fillClrLst>
      <a:schemeClr val="accent1">
        <a:shade val="80000"/>
      </a:schemeClr>
      <a:schemeClr val="accent1">
        <a:tint val="70000"/>
      </a:schemeClr>
    </dgm:fillClrLst>
    <dgm:linClrLst>
      <a:schemeClr val="accent1">
        <a:shade val="80000"/>
      </a:schemeClr>
      <a:schemeClr val="accent1">
        <a:tint val="70000"/>
      </a:schemeClr>
    </dgm:linClrLst>
    <dgm:effectClrLst/>
    <dgm:txLinClrLst/>
    <dgm:txFillClrLst/>
    <dgm:txEffectClrLst/>
  </dgm:styleLbl>
  <dgm:styleLbl name="node1">
    <dgm:fillClrLst>
      <a:schemeClr val="accent1">
        <a:shade val="80000"/>
      </a:schemeClr>
      <a:schemeClr val="accent1">
        <a:tint val="70000"/>
      </a:schemeClr>
    </dgm:fillClrLst>
    <dgm:linClrLst meth="repeat">
      <a:schemeClr val="lt1"/>
    </dgm:linClrLst>
    <dgm:effectClrLst/>
    <dgm:txLinClrLst/>
    <dgm:txFillClrLst/>
    <dgm:txEffectClrLst/>
  </dgm:styleLbl>
  <dgm:styleLbl name="lnNode1">
    <dgm:fillClrLst>
      <a:schemeClr val="accent1">
        <a:shade val="80000"/>
      </a:schemeClr>
      <a:schemeClr val="accent1">
        <a:tint val="7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tint val="70000"/>
        <a:alpha val="50000"/>
      </a:schemeClr>
    </dgm:fillClrLst>
    <dgm:linClrLst meth="repeat">
      <a:schemeClr val="lt1"/>
    </dgm:linClrLst>
    <dgm:effectClrLst/>
    <dgm:txLinClrLst/>
    <dgm:txFillClrLst/>
    <dgm:txEffectClrLst/>
  </dgm:styleLbl>
  <dgm:styleLbl name="node2">
    <dgm:fillClrLst>
      <a:schemeClr val="accent1">
        <a:tint val="99000"/>
      </a:schemeClr>
    </dgm:fillClrLst>
    <dgm:linClrLst meth="repeat">
      <a:schemeClr val="lt1"/>
    </dgm:linClrLst>
    <dgm:effectClrLst/>
    <dgm:txLinClrLst/>
    <dgm:txFillClrLst/>
    <dgm:txEffectClrLst/>
  </dgm:styleLbl>
  <dgm:styleLbl name="node3">
    <dgm:fillClrLst>
      <a:schemeClr val="accent1">
        <a:tint val="80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dgm:txEffectClrLst/>
  </dgm:styleLbl>
  <dgm:styleLbl name="f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b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sibTrans1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9000"/>
      </a:schemeClr>
    </dgm:fillClrLst>
    <dgm:linClrLst meth="repeat">
      <a:schemeClr val="lt1"/>
    </dgm:linClrLst>
    <dgm:effectClrLst/>
    <dgm:txLinClrLst/>
    <dgm:txFillClrLst/>
    <dgm:txEffectClrLst/>
  </dgm:styleLbl>
  <dgm:styleLbl name="asst3">
    <dgm:fillClrLst>
      <a:schemeClr val="accent1">
        <a:tint val="80000"/>
      </a:schemeClr>
    </dgm:fillClrLst>
    <dgm:linClrLst meth="repeat">
      <a:schemeClr val="lt1"/>
    </dgm:linClrLst>
    <dgm:effectClrLst/>
    <dgm:txLinClrLst/>
    <dgm:txFillClrLst/>
    <dgm:txEffectClrLst/>
  </dgm:styleLbl>
  <dgm:styleLbl name="asst4">
    <dgm:fillClrLst>
      <a:schemeClr val="accent1">
        <a:tint val="7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lt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9000"/>
      </a:schemeClr>
    </dgm:fillClrLst>
    <dgm:linClrLst meth="repeat">
      <a:schemeClr val="accent1">
        <a:tint val="99000"/>
      </a:schemeClr>
    </dgm:linClrLst>
    <dgm:effectClrLst/>
    <dgm:txLinClrLst/>
    <dgm:txFillClrLst meth="repeat">
      <a:schemeClr val="tx1"/>
    </dgm:txFillClrLst>
    <dgm:txEffectClrLst/>
  </dgm:styleLbl>
  <dgm:styleLbl name="parChTrans1D3">
    <dgm:fillClrLst meth="repeat">
      <a:schemeClr val="accent1">
        <a:tint val="80000"/>
      </a:schemeClr>
    </dgm:fillClrLst>
    <dgm:linClrLst meth="repeat">
      <a:schemeClr val="accent1">
        <a:tint val="80000"/>
      </a:schemeClr>
    </dgm:linClrLst>
    <dgm:effectClrLst/>
    <dgm:txLinClrLst/>
    <dgm:txFillClrLst meth="repeat">
      <a:schemeClr val="tx1"/>
    </dgm:txFillClrLst>
    <dgm:txEffectClrLst/>
  </dgm:styleLbl>
  <dgm:styleLbl name="parChTrans1D4">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05E9B77-5C91-4BA0-ABA3-5D06D8E4F2C1}" type="doc">
      <dgm:prSet loTypeId="urn:microsoft.com/office/officeart/2005/8/layout/hierarchy3" loCatId="hierarchy" qsTypeId="urn:microsoft.com/office/officeart/2005/8/quickstyle/3d7" qsCatId="3D" csTypeId="urn:microsoft.com/office/officeart/2005/8/colors/accent1_3" csCatId="accent1" phldr="1"/>
      <dgm:spPr/>
      <dgm:t>
        <a:bodyPr/>
        <a:lstStyle/>
        <a:p>
          <a:endParaRPr lang="tr-TR"/>
        </a:p>
      </dgm:t>
    </dgm:pt>
    <dgm:pt modelId="{A41BEB8B-DEF8-42A6-883C-DB34DD34216F}">
      <dgm:prSet phldrT="[Metin]"/>
      <dgm:spPr/>
      <dgm:t>
        <a:bodyPr/>
        <a:lstStyle/>
        <a:p>
          <a:r>
            <a:rPr lang="tr-TR" dirty="0" smtClean="0"/>
            <a:t>1-HAVZA GENELGESİ</a:t>
          </a:r>
          <a:endParaRPr lang="tr-TR" dirty="0"/>
        </a:p>
      </dgm:t>
    </dgm:pt>
    <dgm:pt modelId="{1F1A3EE3-A16E-4144-8FA7-D057AA683998}" type="parTrans" cxnId="{7DBE5248-884F-488A-BD4A-0F54F2223E28}">
      <dgm:prSet/>
      <dgm:spPr/>
      <dgm:t>
        <a:bodyPr/>
        <a:lstStyle/>
        <a:p>
          <a:endParaRPr lang="tr-TR"/>
        </a:p>
      </dgm:t>
    </dgm:pt>
    <dgm:pt modelId="{E4BDBEF6-CDD0-4984-AF51-ACEB6BCED8B8}" type="sibTrans" cxnId="{7DBE5248-884F-488A-BD4A-0F54F2223E28}">
      <dgm:prSet/>
      <dgm:spPr/>
      <dgm:t>
        <a:bodyPr/>
        <a:lstStyle/>
        <a:p>
          <a:endParaRPr lang="tr-TR"/>
        </a:p>
      </dgm:t>
    </dgm:pt>
    <dgm:pt modelId="{927DD7BC-3C1E-4DD4-BB22-6F534E13FB65}">
      <dgm:prSet phldrT="[Metin]" custT="1"/>
      <dgm:spPr>
        <a:solidFill>
          <a:srgbClr val="FFC000">
            <a:alpha val="90000"/>
          </a:srgbClr>
        </a:solidFill>
      </dgm:spPr>
      <dgm:t>
        <a:bodyPr/>
        <a:lstStyle/>
        <a:p>
          <a:r>
            <a:rPr lang="tr-TR" sz="1800" b="1" dirty="0" smtClean="0"/>
            <a:t>2-SAMSUN RAPORU</a:t>
          </a:r>
          <a:endParaRPr lang="tr-TR" sz="1800" b="1" dirty="0"/>
        </a:p>
      </dgm:t>
    </dgm:pt>
    <dgm:pt modelId="{A3C3EB65-9D50-4178-B3C2-F297949A6E3D}" type="parTrans" cxnId="{728BE23A-2FA2-47BA-A631-83485412B5D9}">
      <dgm:prSet/>
      <dgm:spPr/>
      <dgm:t>
        <a:bodyPr/>
        <a:lstStyle/>
        <a:p>
          <a:endParaRPr lang="tr-TR"/>
        </a:p>
      </dgm:t>
    </dgm:pt>
    <dgm:pt modelId="{A36A1450-9552-48B9-9FB2-A03BEFDC71B5}" type="sibTrans" cxnId="{728BE23A-2FA2-47BA-A631-83485412B5D9}">
      <dgm:prSet/>
      <dgm:spPr/>
      <dgm:t>
        <a:bodyPr/>
        <a:lstStyle/>
        <a:p>
          <a:endParaRPr lang="tr-TR"/>
        </a:p>
      </dgm:t>
    </dgm:pt>
    <dgm:pt modelId="{51BD3164-9565-49FD-A0D3-7224B09EE432}">
      <dgm:prSet phldrT="[Metin]" custT="1"/>
      <dgm:spPr>
        <a:solidFill>
          <a:srgbClr val="92D050">
            <a:alpha val="90000"/>
          </a:srgbClr>
        </a:solidFill>
      </dgm:spPr>
      <dgm:t>
        <a:bodyPr/>
        <a:lstStyle/>
        <a:p>
          <a:r>
            <a:rPr lang="tr-TR" sz="1800" b="1" dirty="0" smtClean="0"/>
            <a:t>3- ERZURUM KONGRESİ</a:t>
          </a:r>
          <a:endParaRPr lang="tr-TR" sz="1800" b="1" dirty="0"/>
        </a:p>
      </dgm:t>
    </dgm:pt>
    <dgm:pt modelId="{886ABA09-1EF3-4F80-BF2F-18063004B776}" type="parTrans" cxnId="{7B75D08D-4AB1-4423-A570-C00F3FC553D9}">
      <dgm:prSet/>
      <dgm:spPr/>
      <dgm:t>
        <a:bodyPr/>
        <a:lstStyle/>
        <a:p>
          <a:endParaRPr lang="tr-TR"/>
        </a:p>
      </dgm:t>
    </dgm:pt>
    <dgm:pt modelId="{1DCC92B9-ECAC-43BE-A03E-0562A25CDA71}" type="sibTrans" cxnId="{7B75D08D-4AB1-4423-A570-C00F3FC553D9}">
      <dgm:prSet/>
      <dgm:spPr/>
      <dgm:t>
        <a:bodyPr/>
        <a:lstStyle/>
        <a:p>
          <a:endParaRPr lang="tr-TR"/>
        </a:p>
      </dgm:t>
    </dgm:pt>
    <dgm:pt modelId="{F06D9DF2-669A-4762-A505-60BEB3EA8024}">
      <dgm:prSet custT="1"/>
      <dgm:spPr>
        <a:solidFill>
          <a:srgbClr val="00B0F0">
            <a:alpha val="90000"/>
          </a:srgbClr>
        </a:solidFill>
      </dgm:spPr>
      <dgm:t>
        <a:bodyPr/>
        <a:lstStyle/>
        <a:p>
          <a:r>
            <a:rPr lang="tr-TR" sz="1600" b="1" dirty="0" smtClean="0"/>
            <a:t>4- AMASYA  GENELGESİ</a:t>
          </a:r>
          <a:endParaRPr lang="tr-TR" sz="1600" b="1" dirty="0"/>
        </a:p>
      </dgm:t>
    </dgm:pt>
    <dgm:pt modelId="{0CD7E7ED-24D7-4E8A-AED2-0290FAAFC99E}" type="parTrans" cxnId="{79F42A89-85C8-4F37-B988-E293867B2E70}">
      <dgm:prSet/>
      <dgm:spPr/>
      <dgm:t>
        <a:bodyPr/>
        <a:lstStyle/>
        <a:p>
          <a:endParaRPr lang="tr-TR"/>
        </a:p>
      </dgm:t>
    </dgm:pt>
    <dgm:pt modelId="{C94D48D7-038D-4EE9-ACC5-713DCC6A9485}" type="sibTrans" cxnId="{79F42A89-85C8-4F37-B988-E293867B2E70}">
      <dgm:prSet/>
      <dgm:spPr/>
      <dgm:t>
        <a:bodyPr/>
        <a:lstStyle/>
        <a:p>
          <a:endParaRPr lang="tr-TR"/>
        </a:p>
      </dgm:t>
    </dgm:pt>
    <dgm:pt modelId="{D826DC50-93A1-4278-B9D8-2C6043C25272}" type="pres">
      <dgm:prSet presAssocID="{405E9B77-5C91-4BA0-ABA3-5D06D8E4F2C1}" presName="diagram" presStyleCnt="0">
        <dgm:presLayoutVars>
          <dgm:chPref val="1"/>
          <dgm:dir/>
          <dgm:animOne val="branch"/>
          <dgm:animLvl val="lvl"/>
          <dgm:resizeHandles/>
        </dgm:presLayoutVars>
      </dgm:prSet>
      <dgm:spPr/>
      <dgm:t>
        <a:bodyPr/>
        <a:lstStyle/>
        <a:p>
          <a:endParaRPr lang="tr-TR"/>
        </a:p>
      </dgm:t>
    </dgm:pt>
    <dgm:pt modelId="{E71C121A-64F9-4CE8-9958-EBD443952F2F}" type="pres">
      <dgm:prSet presAssocID="{A41BEB8B-DEF8-42A6-883C-DB34DD34216F}" presName="root" presStyleCnt="0"/>
      <dgm:spPr/>
    </dgm:pt>
    <dgm:pt modelId="{8B665813-8A47-4963-A7F8-3D58F79AC908}" type="pres">
      <dgm:prSet presAssocID="{A41BEB8B-DEF8-42A6-883C-DB34DD34216F}" presName="rootComposite" presStyleCnt="0"/>
      <dgm:spPr/>
    </dgm:pt>
    <dgm:pt modelId="{3AA346C4-0651-4AA7-ABC8-863468FA3D63}" type="pres">
      <dgm:prSet presAssocID="{A41BEB8B-DEF8-42A6-883C-DB34DD34216F}" presName="rootText" presStyleLbl="node1" presStyleIdx="0" presStyleCnt="1"/>
      <dgm:spPr/>
      <dgm:t>
        <a:bodyPr/>
        <a:lstStyle/>
        <a:p>
          <a:endParaRPr lang="tr-TR"/>
        </a:p>
      </dgm:t>
    </dgm:pt>
    <dgm:pt modelId="{A2FE6316-2D82-4126-A24C-6F2EC17CCFDA}" type="pres">
      <dgm:prSet presAssocID="{A41BEB8B-DEF8-42A6-883C-DB34DD34216F}" presName="rootConnector" presStyleLbl="node1" presStyleIdx="0" presStyleCnt="1"/>
      <dgm:spPr/>
      <dgm:t>
        <a:bodyPr/>
        <a:lstStyle/>
        <a:p>
          <a:endParaRPr lang="tr-TR"/>
        </a:p>
      </dgm:t>
    </dgm:pt>
    <dgm:pt modelId="{2D7EFE64-5FDF-44AA-8924-4B356ACDC012}" type="pres">
      <dgm:prSet presAssocID="{A41BEB8B-DEF8-42A6-883C-DB34DD34216F}" presName="childShape" presStyleCnt="0"/>
      <dgm:spPr/>
    </dgm:pt>
    <dgm:pt modelId="{E06D59B6-4EDC-416D-8F0A-85CF75BDA0D6}" type="pres">
      <dgm:prSet presAssocID="{A3C3EB65-9D50-4178-B3C2-F297949A6E3D}" presName="Name13" presStyleLbl="parChTrans1D2" presStyleIdx="0" presStyleCnt="3"/>
      <dgm:spPr/>
      <dgm:t>
        <a:bodyPr/>
        <a:lstStyle/>
        <a:p>
          <a:endParaRPr lang="tr-TR"/>
        </a:p>
      </dgm:t>
    </dgm:pt>
    <dgm:pt modelId="{15F73D27-18F1-4971-8F03-5C4F8E4CE94F}" type="pres">
      <dgm:prSet presAssocID="{927DD7BC-3C1E-4DD4-BB22-6F534E13FB65}" presName="childText" presStyleLbl="bgAcc1" presStyleIdx="0" presStyleCnt="3">
        <dgm:presLayoutVars>
          <dgm:bulletEnabled val="1"/>
        </dgm:presLayoutVars>
      </dgm:prSet>
      <dgm:spPr/>
      <dgm:t>
        <a:bodyPr/>
        <a:lstStyle/>
        <a:p>
          <a:endParaRPr lang="tr-TR"/>
        </a:p>
      </dgm:t>
    </dgm:pt>
    <dgm:pt modelId="{88B487EB-8854-49A9-B2B4-7E5F8C2077B7}" type="pres">
      <dgm:prSet presAssocID="{886ABA09-1EF3-4F80-BF2F-18063004B776}" presName="Name13" presStyleLbl="parChTrans1D2" presStyleIdx="1" presStyleCnt="3"/>
      <dgm:spPr/>
      <dgm:t>
        <a:bodyPr/>
        <a:lstStyle/>
        <a:p>
          <a:endParaRPr lang="tr-TR"/>
        </a:p>
      </dgm:t>
    </dgm:pt>
    <dgm:pt modelId="{1BFEC097-F09F-4877-8B98-4F135711BF62}" type="pres">
      <dgm:prSet presAssocID="{51BD3164-9565-49FD-A0D3-7224B09EE432}" presName="childText" presStyleLbl="bgAcc1" presStyleIdx="1" presStyleCnt="3">
        <dgm:presLayoutVars>
          <dgm:bulletEnabled val="1"/>
        </dgm:presLayoutVars>
      </dgm:prSet>
      <dgm:spPr/>
      <dgm:t>
        <a:bodyPr/>
        <a:lstStyle/>
        <a:p>
          <a:endParaRPr lang="tr-TR"/>
        </a:p>
      </dgm:t>
    </dgm:pt>
    <dgm:pt modelId="{14440DF8-778C-4FD2-80C7-11FEA19B8760}" type="pres">
      <dgm:prSet presAssocID="{0CD7E7ED-24D7-4E8A-AED2-0290FAAFC99E}" presName="Name13" presStyleLbl="parChTrans1D2" presStyleIdx="2" presStyleCnt="3"/>
      <dgm:spPr/>
      <dgm:t>
        <a:bodyPr/>
        <a:lstStyle/>
        <a:p>
          <a:endParaRPr lang="tr-TR"/>
        </a:p>
      </dgm:t>
    </dgm:pt>
    <dgm:pt modelId="{2188561A-4E6E-4C06-9F6A-C936B3B1E03F}" type="pres">
      <dgm:prSet presAssocID="{F06D9DF2-669A-4762-A505-60BEB3EA8024}" presName="childText" presStyleLbl="bgAcc1" presStyleIdx="2" presStyleCnt="3">
        <dgm:presLayoutVars>
          <dgm:bulletEnabled val="1"/>
        </dgm:presLayoutVars>
      </dgm:prSet>
      <dgm:spPr/>
      <dgm:t>
        <a:bodyPr/>
        <a:lstStyle/>
        <a:p>
          <a:endParaRPr lang="tr-TR"/>
        </a:p>
      </dgm:t>
    </dgm:pt>
  </dgm:ptLst>
  <dgm:cxnLst>
    <dgm:cxn modelId="{D0D11ED4-302E-455A-A473-652C7E2630C0}" type="presOf" srcId="{927DD7BC-3C1E-4DD4-BB22-6F534E13FB65}" destId="{15F73D27-18F1-4971-8F03-5C4F8E4CE94F}" srcOrd="0" destOrd="0" presId="urn:microsoft.com/office/officeart/2005/8/layout/hierarchy3"/>
    <dgm:cxn modelId="{728BE23A-2FA2-47BA-A631-83485412B5D9}" srcId="{A41BEB8B-DEF8-42A6-883C-DB34DD34216F}" destId="{927DD7BC-3C1E-4DD4-BB22-6F534E13FB65}" srcOrd="0" destOrd="0" parTransId="{A3C3EB65-9D50-4178-B3C2-F297949A6E3D}" sibTransId="{A36A1450-9552-48B9-9FB2-A03BEFDC71B5}"/>
    <dgm:cxn modelId="{DF4D4CF2-24DB-4147-9B91-D3D3BAFF462B}" type="presOf" srcId="{886ABA09-1EF3-4F80-BF2F-18063004B776}" destId="{88B487EB-8854-49A9-B2B4-7E5F8C2077B7}" srcOrd="0" destOrd="0" presId="urn:microsoft.com/office/officeart/2005/8/layout/hierarchy3"/>
    <dgm:cxn modelId="{8E59C47A-C361-4F54-A9DC-ADA63CB08F49}" type="presOf" srcId="{A41BEB8B-DEF8-42A6-883C-DB34DD34216F}" destId="{A2FE6316-2D82-4126-A24C-6F2EC17CCFDA}" srcOrd="1" destOrd="0" presId="urn:microsoft.com/office/officeart/2005/8/layout/hierarchy3"/>
    <dgm:cxn modelId="{7B75D08D-4AB1-4423-A570-C00F3FC553D9}" srcId="{A41BEB8B-DEF8-42A6-883C-DB34DD34216F}" destId="{51BD3164-9565-49FD-A0D3-7224B09EE432}" srcOrd="1" destOrd="0" parTransId="{886ABA09-1EF3-4F80-BF2F-18063004B776}" sibTransId="{1DCC92B9-ECAC-43BE-A03E-0562A25CDA71}"/>
    <dgm:cxn modelId="{A5010A4A-928D-406A-BFC6-1310E83436DD}" type="presOf" srcId="{0CD7E7ED-24D7-4E8A-AED2-0290FAAFC99E}" destId="{14440DF8-778C-4FD2-80C7-11FEA19B8760}" srcOrd="0" destOrd="0" presId="urn:microsoft.com/office/officeart/2005/8/layout/hierarchy3"/>
    <dgm:cxn modelId="{5F5B5EBE-29D1-4D73-88D9-AD885871250A}" type="presOf" srcId="{F06D9DF2-669A-4762-A505-60BEB3EA8024}" destId="{2188561A-4E6E-4C06-9F6A-C936B3B1E03F}" srcOrd="0" destOrd="0" presId="urn:microsoft.com/office/officeart/2005/8/layout/hierarchy3"/>
    <dgm:cxn modelId="{BA2B5FFF-F229-499B-A46D-0A4C04B80344}" type="presOf" srcId="{51BD3164-9565-49FD-A0D3-7224B09EE432}" destId="{1BFEC097-F09F-4877-8B98-4F135711BF62}" srcOrd="0" destOrd="0" presId="urn:microsoft.com/office/officeart/2005/8/layout/hierarchy3"/>
    <dgm:cxn modelId="{3C773EDE-704B-499F-8D7A-5A59FC5E0F5F}" type="presOf" srcId="{405E9B77-5C91-4BA0-ABA3-5D06D8E4F2C1}" destId="{D826DC50-93A1-4278-B9D8-2C6043C25272}" srcOrd="0" destOrd="0" presId="urn:microsoft.com/office/officeart/2005/8/layout/hierarchy3"/>
    <dgm:cxn modelId="{EA2AD376-0671-4E67-BB11-C1C9AACA8F48}" type="presOf" srcId="{A3C3EB65-9D50-4178-B3C2-F297949A6E3D}" destId="{E06D59B6-4EDC-416D-8F0A-85CF75BDA0D6}" srcOrd="0" destOrd="0" presId="urn:microsoft.com/office/officeart/2005/8/layout/hierarchy3"/>
    <dgm:cxn modelId="{7DBE5248-884F-488A-BD4A-0F54F2223E28}" srcId="{405E9B77-5C91-4BA0-ABA3-5D06D8E4F2C1}" destId="{A41BEB8B-DEF8-42A6-883C-DB34DD34216F}" srcOrd="0" destOrd="0" parTransId="{1F1A3EE3-A16E-4144-8FA7-D057AA683998}" sibTransId="{E4BDBEF6-CDD0-4984-AF51-ACEB6BCED8B8}"/>
    <dgm:cxn modelId="{9C295458-DC70-4A81-93B2-A0AB24A4E426}" type="presOf" srcId="{A41BEB8B-DEF8-42A6-883C-DB34DD34216F}" destId="{3AA346C4-0651-4AA7-ABC8-863468FA3D63}" srcOrd="0" destOrd="0" presId="urn:microsoft.com/office/officeart/2005/8/layout/hierarchy3"/>
    <dgm:cxn modelId="{79F42A89-85C8-4F37-B988-E293867B2E70}" srcId="{A41BEB8B-DEF8-42A6-883C-DB34DD34216F}" destId="{F06D9DF2-669A-4762-A505-60BEB3EA8024}" srcOrd="2" destOrd="0" parTransId="{0CD7E7ED-24D7-4E8A-AED2-0290FAAFC99E}" sibTransId="{C94D48D7-038D-4EE9-ACC5-713DCC6A9485}"/>
    <dgm:cxn modelId="{53DE08BD-63D5-4112-A9B6-CB13A371455E}" type="presParOf" srcId="{D826DC50-93A1-4278-B9D8-2C6043C25272}" destId="{E71C121A-64F9-4CE8-9958-EBD443952F2F}" srcOrd="0" destOrd="0" presId="urn:microsoft.com/office/officeart/2005/8/layout/hierarchy3"/>
    <dgm:cxn modelId="{6D0169D2-28CB-49B5-930A-3B4E6C528739}" type="presParOf" srcId="{E71C121A-64F9-4CE8-9958-EBD443952F2F}" destId="{8B665813-8A47-4963-A7F8-3D58F79AC908}" srcOrd="0" destOrd="0" presId="urn:microsoft.com/office/officeart/2005/8/layout/hierarchy3"/>
    <dgm:cxn modelId="{8D42A57B-18D0-46A7-AF7A-78F5B266B83E}" type="presParOf" srcId="{8B665813-8A47-4963-A7F8-3D58F79AC908}" destId="{3AA346C4-0651-4AA7-ABC8-863468FA3D63}" srcOrd="0" destOrd="0" presId="urn:microsoft.com/office/officeart/2005/8/layout/hierarchy3"/>
    <dgm:cxn modelId="{D8CC67FD-0A85-48DB-97C8-B2F14BDC9FDC}" type="presParOf" srcId="{8B665813-8A47-4963-A7F8-3D58F79AC908}" destId="{A2FE6316-2D82-4126-A24C-6F2EC17CCFDA}" srcOrd="1" destOrd="0" presId="urn:microsoft.com/office/officeart/2005/8/layout/hierarchy3"/>
    <dgm:cxn modelId="{D1A6DB7A-4FE1-42D6-9A01-6C82E1A6C046}" type="presParOf" srcId="{E71C121A-64F9-4CE8-9958-EBD443952F2F}" destId="{2D7EFE64-5FDF-44AA-8924-4B356ACDC012}" srcOrd="1" destOrd="0" presId="urn:microsoft.com/office/officeart/2005/8/layout/hierarchy3"/>
    <dgm:cxn modelId="{0EE51789-8ABF-41B6-8EB7-BE82C6280234}" type="presParOf" srcId="{2D7EFE64-5FDF-44AA-8924-4B356ACDC012}" destId="{E06D59B6-4EDC-416D-8F0A-85CF75BDA0D6}" srcOrd="0" destOrd="0" presId="urn:microsoft.com/office/officeart/2005/8/layout/hierarchy3"/>
    <dgm:cxn modelId="{63F5AEE2-5DB9-42D2-90F0-B052A3818246}" type="presParOf" srcId="{2D7EFE64-5FDF-44AA-8924-4B356ACDC012}" destId="{15F73D27-18F1-4971-8F03-5C4F8E4CE94F}" srcOrd="1" destOrd="0" presId="urn:microsoft.com/office/officeart/2005/8/layout/hierarchy3"/>
    <dgm:cxn modelId="{D3077625-238F-4AF4-A184-FB9540D4D81E}" type="presParOf" srcId="{2D7EFE64-5FDF-44AA-8924-4B356ACDC012}" destId="{88B487EB-8854-49A9-B2B4-7E5F8C2077B7}" srcOrd="2" destOrd="0" presId="urn:microsoft.com/office/officeart/2005/8/layout/hierarchy3"/>
    <dgm:cxn modelId="{FD306661-D7B9-4E4B-A9D3-3E5AC3D223F9}" type="presParOf" srcId="{2D7EFE64-5FDF-44AA-8924-4B356ACDC012}" destId="{1BFEC097-F09F-4877-8B98-4F135711BF62}" srcOrd="3" destOrd="0" presId="urn:microsoft.com/office/officeart/2005/8/layout/hierarchy3"/>
    <dgm:cxn modelId="{9FDD6090-7E47-49EE-9C4A-B7053444D01C}" type="presParOf" srcId="{2D7EFE64-5FDF-44AA-8924-4B356ACDC012}" destId="{14440DF8-778C-4FD2-80C7-11FEA19B8760}" srcOrd="4" destOrd="0" presId="urn:microsoft.com/office/officeart/2005/8/layout/hierarchy3"/>
    <dgm:cxn modelId="{960437E3-01D4-416F-9732-F6F2F301C5CF}" type="presParOf" srcId="{2D7EFE64-5FDF-44AA-8924-4B356ACDC012}" destId="{2188561A-4E6E-4C06-9F6A-C936B3B1E03F}" srcOrd="5" destOrd="0" presId="urn:microsoft.com/office/officeart/2005/8/layout/hierarchy3"/>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3AA346C4-0651-4AA7-ABC8-863468FA3D63}">
      <dsp:nvSpPr>
        <dsp:cNvPr id="0" name=""/>
        <dsp:cNvSpPr/>
      </dsp:nvSpPr>
      <dsp:spPr>
        <a:xfrm>
          <a:off x="974006" y="8"/>
          <a:ext cx="1940418" cy="970209"/>
        </a:xfrm>
        <a:prstGeom prst="roundRect">
          <a:avLst>
            <a:gd name="adj" fmla="val 10000"/>
          </a:avLst>
        </a:prstGeom>
        <a:solidFill>
          <a:schemeClr val="accent1">
            <a:shade val="80000"/>
            <a:hueOff val="0"/>
            <a:satOff val="0"/>
            <a:lumOff val="0"/>
            <a:alphaOff val="0"/>
          </a:schemeClr>
        </a:solidFill>
        <a:ln>
          <a:noFill/>
        </a:ln>
        <a:effectLst>
          <a:outerShdw blurRad="38100" dist="25400" dir="5400000" algn="t" rotWithShape="0">
            <a:srgbClr val="000000">
              <a:alpha val="50000"/>
            </a:srgbClr>
          </a:outerShdw>
        </a:effectLst>
        <a:sp3d extrusionH="50600" prstMaterial="metal">
          <a:bevelT w="101600" h="80600" prst="relaxedInset"/>
          <a:bevelB w="80600" h="80600" prst="relaxedInset"/>
        </a:sp3d>
      </dsp:spPr>
      <dsp:style>
        <a:lnRef idx="0">
          <a:scrgbClr r="0" g="0" b="0"/>
        </a:lnRef>
        <a:fillRef idx="1">
          <a:scrgbClr r="0" g="0" b="0"/>
        </a:fillRef>
        <a:effectRef idx="1">
          <a:scrgbClr r="0" g="0" b="0"/>
        </a:effectRef>
        <a:fontRef idx="minor">
          <a:schemeClr val="dk1"/>
        </a:fontRef>
      </dsp:style>
      <dsp:txBody>
        <a:bodyPr spcFirstLastPara="0" vert="horz" wrap="square" lIns="55245" tIns="36830" rIns="55245" bIns="36830" numCol="1" spcCol="1270" anchor="ctr" anchorCtr="0">
          <a:noAutofit/>
        </a:bodyPr>
        <a:lstStyle/>
        <a:p>
          <a:pPr lvl="0" algn="ctr" defTabSz="1289050">
            <a:lnSpc>
              <a:spcPct val="90000"/>
            </a:lnSpc>
            <a:spcBef>
              <a:spcPct val="0"/>
            </a:spcBef>
            <a:spcAft>
              <a:spcPct val="35000"/>
            </a:spcAft>
          </a:pPr>
          <a:r>
            <a:rPr lang="tr-TR" sz="2900" kern="1200" dirty="0" smtClean="0"/>
            <a:t>1-HAVZA GENELGESİ</a:t>
          </a:r>
          <a:endParaRPr lang="tr-TR" sz="2900" kern="1200" dirty="0"/>
        </a:p>
      </dsp:txBody>
      <dsp:txXfrm>
        <a:off x="974006" y="8"/>
        <a:ext cx="1940418" cy="970209"/>
      </dsp:txXfrm>
    </dsp:sp>
    <dsp:sp modelId="{E06D59B6-4EDC-416D-8F0A-85CF75BDA0D6}">
      <dsp:nvSpPr>
        <dsp:cNvPr id="0" name=""/>
        <dsp:cNvSpPr/>
      </dsp:nvSpPr>
      <dsp:spPr>
        <a:xfrm>
          <a:off x="1168048" y="970218"/>
          <a:ext cx="194041" cy="727657"/>
        </a:xfrm>
        <a:custGeom>
          <a:avLst/>
          <a:gdLst/>
          <a:ahLst/>
          <a:cxnLst/>
          <a:rect l="0" t="0" r="0" b="0"/>
          <a:pathLst>
            <a:path>
              <a:moveTo>
                <a:pt x="0" y="0"/>
              </a:moveTo>
              <a:lnTo>
                <a:pt x="0" y="727657"/>
              </a:lnTo>
              <a:lnTo>
                <a:pt x="194041" y="727657"/>
              </a:lnTo>
            </a:path>
          </a:pathLst>
        </a:custGeom>
        <a:noFill/>
        <a:ln w="12700" cap="flat" cmpd="sng" algn="ctr">
          <a:solidFill>
            <a:schemeClr val="accent1">
              <a:tint val="99000"/>
              <a:hueOff val="0"/>
              <a:satOff val="0"/>
              <a:lumOff val="0"/>
              <a:alphaOff val="0"/>
            </a:schemeClr>
          </a:solidFill>
          <a:prstDash val="solid"/>
        </a:ln>
        <a:effectLst/>
        <a:sp3d z="-110000"/>
      </dsp:spPr>
      <dsp:style>
        <a:lnRef idx="2">
          <a:scrgbClr r="0" g="0" b="0"/>
        </a:lnRef>
        <a:fillRef idx="0">
          <a:scrgbClr r="0" g="0" b="0"/>
        </a:fillRef>
        <a:effectRef idx="0">
          <a:scrgbClr r="0" g="0" b="0"/>
        </a:effectRef>
        <a:fontRef idx="minor"/>
      </dsp:style>
    </dsp:sp>
    <dsp:sp modelId="{15F73D27-18F1-4971-8F03-5C4F8E4CE94F}">
      <dsp:nvSpPr>
        <dsp:cNvPr id="0" name=""/>
        <dsp:cNvSpPr/>
      </dsp:nvSpPr>
      <dsp:spPr>
        <a:xfrm>
          <a:off x="1362090" y="1212770"/>
          <a:ext cx="1552334" cy="970209"/>
        </a:xfrm>
        <a:prstGeom prst="roundRect">
          <a:avLst>
            <a:gd name="adj" fmla="val 10000"/>
          </a:avLst>
        </a:prstGeom>
        <a:solidFill>
          <a:srgbClr val="FFC000">
            <a:alpha val="90000"/>
          </a:srgbClr>
        </a:solidFill>
        <a:ln w="9525" cap="flat" cmpd="sng" algn="ctr">
          <a:solidFill>
            <a:schemeClr val="accent1">
              <a:shade val="80000"/>
              <a:hueOff val="0"/>
              <a:satOff val="0"/>
              <a:lumOff val="0"/>
              <a:alphaOff val="0"/>
            </a:schemeClr>
          </a:solidFill>
          <a:prstDash val="solid"/>
        </a:ln>
        <a:effectLst/>
        <a:sp3d z="-161800" extrusionH="10600" prstMaterial="matte">
          <a:bevelT w="90600" h="18600" prst="softRound"/>
          <a:bevelB w="48600" h="8600" prst="relaxedInset"/>
        </a:sp3d>
      </dsp:spPr>
      <dsp:style>
        <a:lnRef idx="1">
          <a:scrgbClr r="0" g="0" b="0"/>
        </a:lnRef>
        <a:fillRef idx="1">
          <a:scrgbClr r="0" g="0" b="0"/>
        </a:fillRef>
        <a:effectRef idx="0">
          <a:scrgbClr r="0" g="0" b="0"/>
        </a:effectRef>
        <a:fontRef idx="minor"/>
      </dsp:style>
      <dsp:txBody>
        <a:bodyPr spcFirstLastPara="0" vert="horz" wrap="square" lIns="34290" tIns="22860" rIns="34290" bIns="22860" numCol="1" spcCol="1270" anchor="ctr" anchorCtr="0">
          <a:noAutofit/>
        </a:bodyPr>
        <a:lstStyle/>
        <a:p>
          <a:pPr lvl="0" algn="ctr" defTabSz="800100">
            <a:lnSpc>
              <a:spcPct val="90000"/>
            </a:lnSpc>
            <a:spcBef>
              <a:spcPct val="0"/>
            </a:spcBef>
            <a:spcAft>
              <a:spcPct val="35000"/>
            </a:spcAft>
          </a:pPr>
          <a:r>
            <a:rPr lang="tr-TR" sz="1800" b="1" kern="1200" dirty="0" smtClean="0"/>
            <a:t>2-SAMSUN RAPORU</a:t>
          </a:r>
          <a:endParaRPr lang="tr-TR" sz="1800" b="1" kern="1200" dirty="0"/>
        </a:p>
      </dsp:txBody>
      <dsp:txXfrm>
        <a:off x="1362090" y="1212770"/>
        <a:ext cx="1552334" cy="970209"/>
      </dsp:txXfrm>
    </dsp:sp>
    <dsp:sp modelId="{88B487EB-8854-49A9-B2B4-7E5F8C2077B7}">
      <dsp:nvSpPr>
        <dsp:cNvPr id="0" name=""/>
        <dsp:cNvSpPr/>
      </dsp:nvSpPr>
      <dsp:spPr>
        <a:xfrm>
          <a:off x="1168048" y="970218"/>
          <a:ext cx="194041" cy="1940418"/>
        </a:xfrm>
        <a:custGeom>
          <a:avLst/>
          <a:gdLst/>
          <a:ahLst/>
          <a:cxnLst/>
          <a:rect l="0" t="0" r="0" b="0"/>
          <a:pathLst>
            <a:path>
              <a:moveTo>
                <a:pt x="0" y="0"/>
              </a:moveTo>
              <a:lnTo>
                <a:pt x="0" y="1940418"/>
              </a:lnTo>
              <a:lnTo>
                <a:pt x="194041" y="1940418"/>
              </a:lnTo>
            </a:path>
          </a:pathLst>
        </a:custGeom>
        <a:noFill/>
        <a:ln w="12700" cap="flat" cmpd="sng" algn="ctr">
          <a:solidFill>
            <a:schemeClr val="accent1">
              <a:tint val="99000"/>
              <a:hueOff val="0"/>
              <a:satOff val="0"/>
              <a:lumOff val="0"/>
              <a:alphaOff val="0"/>
            </a:schemeClr>
          </a:solidFill>
          <a:prstDash val="solid"/>
        </a:ln>
        <a:effectLst/>
        <a:sp3d z="-110000"/>
      </dsp:spPr>
      <dsp:style>
        <a:lnRef idx="2">
          <a:scrgbClr r="0" g="0" b="0"/>
        </a:lnRef>
        <a:fillRef idx="0">
          <a:scrgbClr r="0" g="0" b="0"/>
        </a:fillRef>
        <a:effectRef idx="0">
          <a:scrgbClr r="0" g="0" b="0"/>
        </a:effectRef>
        <a:fontRef idx="minor"/>
      </dsp:style>
    </dsp:sp>
    <dsp:sp modelId="{1BFEC097-F09F-4877-8B98-4F135711BF62}">
      <dsp:nvSpPr>
        <dsp:cNvPr id="0" name=""/>
        <dsp:cNvSpPr/>
      </dsp:nvSpPr>
      <dsp:spPr>
        <a:xfrm>
          <a:off x="1362090" y="2425532"/>
          <a:ext cx="1552334" cy="970209"/>
        </a:xfrm>
        <a:prstGeom prst="roundRect">
          <a:avLst>
            <a:gd name="adj" fmla="val 10000"/>
          </a:avLst>
        </a:prstGeom>
        <a:solidFill>
          <a:srgbClr val="92D050">
            <a:alpha val="90000"/>
          </a:srgbClr>
        </a:solidFill>
        <a:ln w="9525" cap="flat" cmpd="sng" algn="ctr">
          <a:solidFill>
            <a:schemeClr val="accent1">
              <a:shade val="80000"/>
              <a:hueOff val="-265675"/>
              <a:satOff val="-12668"/>
              <a:lumOff val="16165"/>
              <a:alphaOff val="0"/>
            </a:schemeClr>
          </a:solidFill>
          <a:prstDash val="solid"/>
        </a:ln>
        <a:effectLst/>
        <a:sp3d z="-161800" extrusionH="10600" prstMaterial="matte">
          <a:bevelT w="90600" h="18600" prst="softRound"/>
          <a:bevelB w="48600" h="8600" prst="relaxedInset"/>
        </a:sp3d>
      </dsp:spPr>
      <dsp:style>
        <a:lnRef idx="1">
          <a:scrgbClr r="0" g="0" b="0"/>
        </a:lnRef>
        <a:fillRef idx="1">
          <a:scrgbClr r="0" g="0" b="0"/>
        </a:fillRef>
        <a:effectRef idx="0">
          <a:scrgbClr r="0" g="0" b="0"/>
        </a:effectRef>
        <a:fontRef idx="minor"/>
      </dsp:style>
      <dsp:txBody>
        <a:bodyPr spcFirstLastPara="0" vert="horz" wrap="square" lIns="34290" tIns="22860" rIns="34290" bIns="22860" numCol="1" spcCol="1270" anchor="ctr" anchorCtr="0">
          <a:noAutofit/>
        </a:bodyPr>
        <a:lstStyle/>
        <a:p>
          <a:pPr lvl="0" algn="ctr" defTabSz="800100">
            <a:lnSpc>
              <a:spcPct val="90000"/>
            </a:lnSpc>
            <a:spcBef>
              <a:spcPct val="0"/>
            </a:spcBef>
            <a:spcAft>
              <a:spcPct val="35000"/>
            </a:spcAft>
          </a:pPr>
          <a:r>
            <a:rPr lang="tr-TR" sz="1800" b="1" kern="1200" dirty="0" smtClean="0"/>
            <a:t>3- ERZURUM KONGRESİ</a:t>
          </a:r>
          <a:endParaRPr lang="tr-TR" sz="1800" b="1" kern="1200" dirty="0"/>
        </a:p>
      </dsp:txBody>
      <dsp:txXfrm>
        <a:off x="1362090" y="2425532"/>
        <a:ext cx="1552334" cy="970209"/>
      </dsp:txXfrm>
    </dsp:sp>
    <dsp:sp modelId="{14440DF8-778C-4FD2-80C7-11FEA19B8760}">
      <dsp:nvSpPr>
        <dsp:cNvPr id="0" name=""/>
        <dsp:cNvSpPr/>
      </dsp:nvSpPr>
      <dsp:spPr>
        <a:xfrm>
          <a:off x="1168048" y="970218"/>
          <a:ext cx="194041" cy="3153180"/>
        </a:xfrm>
        <a:custGeom>
          <a:avLst/>
          <a:gdLst/>
          <a:ahLst/>
          <a:cxnLst/>
          <a:rect l="0" t="0" r="0" b="0"/>
          <a:pathLst>
            <a:path>
              <a:moveTo>
                <a:pt x="0" y="0"/>
              </a:moveTo>
              <a:lnTo>
                <a:pt x="0" y="3153180"/>
              </a:lnTo>
              <a:lnTo>
                <a:pt x="194041" y="3153180"/>
              </a:lnTo>
            </a:path>
          </a:pathLst>
        </a:custGeom>
        <a:noFill/>
        <a:ln w="12700" cap="flat" cmpd="sng" algn="ctr">
          <a:solidFill>
            <a:schemeClr val="accent1">
              <a:tint val="99000"/>
              <a:hueOff val="0"/>
              <a:satOff val="0"/>
              <a:lumOff val="0"/>
              <a:alphaOff val="0"/>
            </a:schemeClr>
          </a:solidFill>
          <a:prstDash val="solid"/>
        </a:ln>
        <a:effectLst/>
        <a:sp3d z="-110000"/>
      </dsp:spPr>
      <dsp:style>
        <a:lnRef idx="2">
          <a:scrgbClr r="0" g="0" b="0"/>
        </a:lnRef>
        <a:fillRef idx="0">
          <a:scrgbClr r="0" g="0" b="0"/>
        </a:fillRef>
        <a:effectRef idx="0">
          <a:scrgbClr r="0" g="0" b="0"/>
        </a:effectRef>
        <a:fontRef idx="minor"/>
      </dsp:style>
    </dsp:sp>
    <dsp:sp modelId="{2188561A-4E6E-4C06-9F6A-C936B3B1E03F}">
      <dsp:nvSpPr>
        <dsp:cNvPr id="0" name=""/>
        <dsp:cNvSpPr/>
      </dsp:nvSpPr>
      <dsp:spPr>
        <a:xfrm>
          <a:off x="1362090" y="3638293"/>
          <a:ext cx="1552334" cy="970209"/>
        </a:xfrm>
        <a:prstGeom prst="roundRect">
          <a:avLst>
            <a:gd name="adj" fmla="val 10000"/>
          </a:avLst>
        </a:prstGeom>
        <a:solidFill>
          <a:srgbClr val="00B0F0">
            <a:alpha val="90000"/>
          </a:srgbClr>
        </a:solidFill>
        <a:ln w="9525" cap="flat" cmpd="sng" algn="ctr">
          <a:solidFill>
            <a:schemeClr val="accent1">
              <a:shade val="80000"/>
              <a:hueOff val="-531350"/>
              <a:satOff val="-25335"/>
              <a:lumOff val="32330"/>
              <a:alphaOff val="0"/>
            </a:schemeClr>
          </a:solidFill>
          <a:prstDash val="solid"/>
        </a:ln>
        <a:effectLst/>
        <a:sp3d z="-161800" extrusionH="10600" prstMaterial="matte">
          <a:bevelT w="90600" h="18600" prst="softRound"/>
          <a:bevelB w="48600" h="8600" prst="relaxedInset"/>
        </a:sp3d>
      </dsp:spPr>
      <dsp:style>
        <a:lnRef idx="1">
          <a:scrgbClr r="0" g="0" b="0"/>
        </a:lnRef>
        <a:fillRef idx="1">
          <a:scrgbClr r="0" g="0" b="0"/>
        </a:fillRef>
        <a:effectRef idx="0">
          <a:scrgbClr r="0" g="0" b="0"/>
        </a:effectRef>
        <a:fontRef idx="minor"/>
      </dsp:style>
      <dsp:txBody>
        <a:bodyPr spcFirstLastPara="0" vert="horz" wrap="square" lIns="30480" tIns="20320" rIns="30480" bIns="20320" numCol="1" spcCol="1270" anchor="ctr" anchorCtr="0">
          <a:noAutofit/>
        </a:bodyPr>
        <a:lstStyle/>
        <a:p>
          <a:pPr lvl="0" algn="ctr" defTabSz="711200">
            <a:lnSpc>
              <a:spcPct val="90000"/>
            </a:lnSpc>
            <a:spcBef>
              <a:spcPct val="0"/>
            </a:spcBef>
            <a:spcAft>
              <a:spcPct val="35000"/>
            </a:spcAft>
          </a:pPr>
          <a:r>
            <a:rPr lang="tr-TR" sz="1600" b="1" kern="1200" dirty="0" smtClean="0"/>
            <a:t>4- AMASYA  GENELGESİ</a:t>
          </a:r>
          <a:endParaRPr lang="tr-TR" sz="1600" b="1" kern="1200" dirty="0"/>
        </a:p>
      </dsp:txBody>
      <dsp:txXfrm>
        <a:off x="1362090" y="3638293"/>
        <a:ext cx="1552334" cy="970209"/>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7">
  <dgm:title val=""/>
  <dgm:desc val=""/>
  <dgm:catLst>
    <dgm:cat type="3D" pri="11700"/>
  </dgm:catLst>
  <dgm:scene3d>
    <a:camera prst="perspectiveLeft" zoom="91000"/>
    <a:lightRig rig="threePt" dir="t">
      <a:rot lat="0" lon="0" rev="20640000"/>
    </a:lightRig>
  </dgm:scene3d>
  <dgm:styleLbl name="node0">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lnNode1">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vennNode1">
    <dgm:scene3d>
      <a:camera prst="orthographicFront"/>
      <a:lightRig rig="threePt" dir="t"/>
    </dgm:scene3d>
    <dgm:sp3d extrusionH="50600" prstMaterial="clear">
      <a:bevelT w="101600" h="80600" prst="relaxedInset"/>
      <a:bevelB w="80600" h="80600" prst="relaxedInset"/>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extrusionH="50600" prstMaterial="metal">
      <a:bevelT w="101600" h="80600" prst="relaxedInset"/>
      <a:bevelB w="80600" h="80600" prst="relaxedInset"/>
    </dgm:sp3d>
    <dgm:txPr/>
    <dgm:style>
      <a:lnRef idx="1">
        <a:scrgbClr r="0" g="0" b="0"/>
      </a:lnRef>
      <a:fillRef idx="1">
        <a:scrgbClr r="0" g="0" b="0"/>
      </a:fillRef>
      <a:effectRef idx="1">
        <a:scrgbClr r="0" g="0" b="0"/>
      </a:effectRef>
      <a:fontRef idx="minor">
        <a:schemeClr val="dk1"/>
      </a:fontRef>
    </dgm:style>
  </dgm:styleLbl>
  <dgm:styleLbl name="node1">
    <dgm:scene3d>
      <a:camera prst="orthographicFront"/>
      <a:lightRig rig="threePt" dir="t"/>
    </dgm:scene3d>
    <dgm:sp3d extrusionH="50600" prstMaterial="metal">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2">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3">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4">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fgImgPlace1">
    <dgm:scene3d>
      <a:camera prst="orthographicFront"/>
      <a:lightRig rig="threePt" dir="t"/>
    </dgm:scene3d>
    <dgm:sp3d z="57200" extrusionH="10600" prstMaterial="plastic">
      <a:bevelT w="101600" h="8600" prst="relaxedInset"/>
      <a:bevelB w="8600" h="8600" prst="relaxedInset"/>
    </dgm:sp3d>
    <dgm:txPr/>
    <dgm:style>
      <a:lnRef idx="0">
        <a:scrgbClr r="0" g="0" b="0"/>
      </a:lnRef>
      <a:fillRef idx="1">
        <a:scrgbClr r="0" g="0" b="0"/>
      </a:fillRef>
      <a:effectRef idx="1">
        <a:scrgbClr r="0" g="0" b="0"/>
      </a:effectRef>
      <a:fontRef idx="minor"/>
    </dgm:style>
  </dgm:styleLbl>
  <dgm:styleLbl name="alignImgPlace1">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dgm:style>
  </dgm:styleLbl>
  <dgm:styleLbl name="bgImgPlace1">
    <dgm:scene3d>
      <a:camera prst="orthographicFront"/>
      <a:lightRig rig="threePt" dir="t"/>
    </dgm:scene3d>
    <dgm:sp3d z="-211800" extrusionH="10600" prstMaterial="plastic">
      <a:bevelT w="101600" h="8600" prst="relaxedInset"/>
      <a:bevelB w="8600" h="8600" prst="relaxedInset"/>
    </dgm:sp3d>
    <dgm:txPr/>
    <dgm:style>
      <a:lnRef idx="0">
        <a:scrgbClr r="0" g="0" b="0"/>
      </a:lnRef>
      <a:fillRef idx="1">
        <a:scrgbClr r="0" g="0" b="0"/>
      </a:fillRef>
      <a:effectRef idx="1">
        <a:scrgbClr r="0" g="0" b="0"/>
      </a:effectRef>
      <a:fontRef idx="minor"/>
    </dgm:style>
  </dgm:styleLbl>
  <dgm:styleLbl name="sibTrans2D1">
    <dgm:scene3d>
      <a:camera prst="orthographicFront"/>
      <a:lightRig rig="threePt" dir="t"/>
    </dgm:scene3d>
    <dgm:sp3d z="-110000">
      <a:bevelT w="40600" h="20600" prst="relaxedInset"/>
    </dgm:sp3d>
    <dgm:txPr/>
    <dgm:style>
      <a:lnRef idx="0">
        <a:scrgbClr r="0" g="0" b="0"/>
      </a:lnRef>
      <a:fillRef idx="1">
        <a:scrgbClr r="0" g="0" b="0"/>
      </a:fillRef>
      <a:effectRef idx="2">
        <a:scrgbClr r="0" g="0" b="0"/>
      </a:effectRef>
      <a:fontRef idx="minor"/>
    </dgm:style>
  </dgm:styleLbl>
  <dgm:styleLbl name="fgSibTrans2D1">
    <dgm:scene3d>
      <a:camera prst="orthographicFront"/>
      <a:lightRig rig="threePt" dir="t"/>
    </dgm:scene3d>
    <dgm:sp3d z="10600">
      <a:bevelT w="40600" h="20600" prst="relaxedInset"/>
    </dgm:sp3d>
    <dgm:txPr/>
    <dgm:style>
      <a:lnRef idx="0">
        <a:scrgbClr r="0" g="0" b="0"/>
      </a:lnRef>
      <a:fillRef idx="1">
        <a:scrgbClr r="0" g="0" b="0"/>
      </a:fillRef>
      <a:effectRef idx="2">
        <a:scrgbClr r="0" g="0" b="0"/>
      </a:effectRef>
      <a:fontRef idx="minor"/>
    </dgm:style>
  </dgm:styleLbl>
  <dgm:styleLbl name="bgSibTrans2D1">
    <dgm:scene3d>
      <a:camera prst="orthographicFront"/>
      <a:lightRig rig="threePt" dir="t"/>
    </dgm:scene3d>
    <dgm:sp3d z="-211800">
      <a:bevelT w="40600" h="20600" prst="relaxedInset"/>
    </dgm:sp3d>
    <dgm:txPr/>
    <dgm:style>
      <a:lnRef idx="0">
        <a:scrgbClr r="0" g="0" b="0"/>
      </a:lnRef>
      <a:fillRef idx="1">
        <a:scrgbClr r="0" g="0" b="0"/>
      </a:fillRef>
      <a:effectRef idx="2">
        <a:scrgbClr r="0" g="0" b="0"/>
      </a:effectRef>
      <a:fontRef idx="minor"/>
    </dgm:style>
  </dgm:styleLbl>
  <dgm:styleLbl name="sibTrans1D1">
    <dgm:scene3d>
      <a:camera prst="orthographicFront"/>
      <a:lightRig rig="threePt" dir="t"/>
    </dgm:scene3d>
    <dgm:sp3d z="-110000"/>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0000"/>
    <dgm:txPr/>
    <dgm:style>
      <a:lnRef idx="1">
        <a:scrgbClr r="0" g="0" b="0"/>
      </a:lnRef>
      <a:fillRef idx="1">
        <a:scrgbClr r="0" g="0" b="0"/>
      </a:fillRef>
      <a:effectRef idx="0">
        <a:scrgbClr r="0" g="0" b="0"/>
      </a:effectRef>
      <a:fontRef idx="minor"/>
    </dgm:style>
  </dgm:styleLbl>
  <dgm:styleLbl name="asst0">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1">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2">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3">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4">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parChTrans2D1">
    <dgm:scene3d>
      <a:camera prst="orthographicFront"/>
      <a:lightRig rig="threePt" dir="t"/>
    </dgm:scene3d>
    <dgm:sp3d z="-110000">
      <a:bevelT w="40600" h="20600" prst="relaxedInset"/>
    </dgm:sp3d>
    <dgm:txPr/>
    <dgm:style>
      <a:lnRef idx="0">
        <a:scrgbClr r="0" g="0" b="0"/>
      </a:lnRef>
      <a:fillRef idx="1">
        <a:scrgbClr r="0" g="0" b="0"/>
      </a:fillRef>
      <a:effectRef idx="0">
        <a:scrgbClr r="0" g="0" b="0"/>
      </a:effectRef>
      <a:fontRef idx="minor"/>
    </dgm:style>
  </dgm:styleLbl>
  <dgm:styleLbl name="parChTrans2D2">
    <dgm:scene3d>
      <a:camera prst="orthographicFront"/>
      <a:lightRig rig="threePt" dir="t"/>
    </dgm:scene3d>
    <dgm:sp3d z="-110000">
      <a:bevelT w="40600" h="20600" prst="relaxedInset"/>
    </dgm:sp3d>
    <dgm:txPr/>
    <dgm:style>
      <a:lnRef idx="0">
        <a:scrgbClr r="0" g="0" b="0"/>
      </a:lnRef>
      <a:fillRef idx="1">
        <a:scrgbClr r="0" g="0" b="0"/>
      </a:fillRef>
      <a:effectRef idx="0">
        <a:scrgbClr r="0" g="0" b="0"/>
      </a:effectRef>
      <a:fontRef idx="minor"/>
    </dgm:style>
  </dgm:styleLbl>
  <dgm:styleLbl name="parChTrans2D3">
    <dgm:scene3d>
      <a:camera prst="orthographicFront"/>
      <a:lightRig rig="threePt" dir="t"/>
    </dgm:scene3d>
    <dgm:sp3d z="-110000"/>
    <dgm:txPr/>
    <dgm:style>
      <a:lnRef idx="0">
        <a:scrgbClr r="0" g="0" b="0"/>
      </a:lnRef>
      <a:fillRef idx="1">
        <a:scrgbClr r="0" g="0" b="0"/>
      </a:fillRef>
      <a:effectRef idx="0">
        <a:scrgbClr r="0" g="0" b="0"/>
      </a:effectRef>
      <a:fontRef idx="minor"/>
    </dgm:style>
  </dgm:styleLbl>
  <dgm:styleLbl name="parChTrans2D4">
    <dgm:scene3d>
      <a:camera prst="orthographicFront"/>
      <a:lightRig rig="threePt" dir="t"/>
    </dgm:scene3d>
    <dgm:sp3d z="-110000"/>
    <dgm:txPr/>
    <dgm:style>
      <a:lnRef idx="0">
        <a:scrgbClr r="0" g="0" b="0"/>
      </a:lnRef>
      <a:fillRef idx="1">
        <a:scrgbClr r="0" g="0" b="0"/>
      </a:fillRef>
      <a:effectRef idx="0">
        <a:scrgbClr r="0" g="0" b="0"/>
      </a:effectRef>
      <a:fontRef idx="minor"/>
    </dgm:style>
  </dgm:styleLbl>
  <dgm:styleLbl name="parChTrans1D1">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z="-161800" extrusionH="10600" prstMaterial="matte">
      <a:bevelT w="90600" h="18600" prst="softRound"/>
      <a:bevelB w="48600" h="8600" prst="relaxedInset"/>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extrusionH="50600">
      <a:bevelT w="101600" h="80600"/>
      <a:bevelB w="80600" h="80600"/>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extrusionH="50600">
      <a:bevelT w="101600" h="80600"/>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z="-161800" extrusionH="10600" prstMaterial="matte">
      <a:bevelT w="90600" h="18600" prst="softRound"/>
      <a:bevelB w="48600" h="8600" prst="relaxedInset"/>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z="57200" extrusionH="600" contourW="3000">
      <a:bevelT w="48600" h="18600" prst="relaxedInset"/>
      <a:bevelB w="48600" h="8600" prst="relaxedInset"/>
    </dgm:sp3d>
    <dgm:txPr/>
    <dgm:style>
      <a:lnRef idx="0">
        <a:scrgbClr r="0" g="0" b="0"/>
      </a:lnRef>
      <a:fillRef idx="1">
        <a:scrgbClr r="0" g="0" b="0"/>
      </a:fillRef>
      <a:effectRef idx="0">
        <a:scrgbClr r="0" g="0" b="0"/>
      </a:effectRef>
      <a:fontRef idx="minor"/>
    </dgm:style>
  </dgm:styleLbl>
  <dgm:styleLbl name="solidAlignAcc1">
    <dgm:scene3d>
      <a:camera prst="orthographicFront"/>
      <a:lightRig rig="threePt" dir="t"/>
    </dgm:scene3d>
    <dgm:sp3d extrusionH="50600" contourW="3000">
      <a:bevelT w="101600" h="80600" prst="relaxedInset"/>
      <a:bevelB w="80600" h="80600" prst="relaxedInset"/>
    </dgm:sp3d>
    <dgm:txPr/>
    <dgm:style>
      <a:lnRef idx="0">
        <a:scrgbClr r="0" g="0" b="0"/>
      </a:lnRef>
      <a:fillRef idx="1">
        <a:scrgbClr r="0" g="0" b="0"/>
      </a:fillRef>
      <a:effectRef idx="0">
        <a:scrgbClr r="0" g="0" b="0"/>
      </a:effectRef>
      <a:fontRef idx="minor"/>
    </dgm:style>
  </dgm:styleLbl>
  <dgm:styleLbl name="solidBgAcc1">
    <dgm:scene3d>
      <a:camera prst="orthographicFront"/>
      <a:lightRig rig="threePt" dir="t"/>
    </dgm:scene3d>
    <dgm:sp3d z="-161800" extrusionH="10600" contourW="3000">
      <a:bevelT w="48600" h="8600" prst="softRound"/>
      <a:bevelB w="48600" h="8600" prst="relaxedInset"/>
    </dgm:sp3d>
    <dgm:txPr/>
    <dgm:style>
      <a:lnRef idx="0">
        <a:scrgbClr r="0" g="0" b="0"/>
      </a:lnRef>
      <a:fillRef idx="1">
        <a:scrgbClr r="0" g="0" b="0"/>
      </a:fillRef>
      <a:effectRef idx="0">
        <a:scrgbClr r="0" g="0" b="0"/>
      </a:effectRef>
      <a:fontRef idx="minor"/>
    </dgm:style>
  </dgm:styleLbl>
  <dgm:styleLbl name="fgAccFollowNode1">
    <dgm:scene3d>
      <a:camera prst="orthographicFront"/>
      <a:lightRig rig="threePt" dir="t"/>
    </dgm:scene3d>
    <dgm:sp3d z="57200" extrusionH="600" contourW="3000">
      <a:bevelT w="48600" h="18600" prst="relaxedInset"/>
      <a:bevelB w="48600" h="8600" prst="relaxedInset"/>
    </dgm:sp3d>
    <dgm:txPr/>
    <dgm:style>
      <a:lnRef idx="0">
        <a:scrgbClr r="0" g="0" b="0"/>
      </a:lnRef>
      <a:fillRef idx="1">
        <a:scrgbClr r="0" g="0" b="0"/>
      </a:fillRef>
      <a:effectRef idx="0">
        <a:scrgbClr r="0" g="0" b="0"/>
      </a:effectRef>
      <a:fontRef idx="minor"/>
    </dgm:style>
  </dgm:styleLbl>
  <dgm:styleLbl name="alignAccFollowNode1">
    <dgm:scene3d>
      <a:camera prst="orthographicFront"/>
      <a:lightRig rig="threePt" dir="t"/>
    </dgm:scene3d>
    <dgm:sp3d extrusionH="50600" contourW="3000">
      <a:bevelT w="101600" h="80600" prst="relaxedInset"/>
      <a:bevelB w="80600" h="80600" prst="relaxedInset"/>
    </dgm:sp3d>
    <dgm:txPr/>
    <dgm:style>
      <a:lnRef idx="0">
        <a:scrgbClr r="0" g="0" b="0"/>
      </a:lnRef>
      <a:fillRef idx="1">
        <a:scrgbClr r="0" g="0" b="0"/>
      </a:fillRef>
      <a:effectRef idx="0">
        <a:scrgbClr r="0" g="0" b="0"/>
      </a:effectRef>
      <a:fontRef idx="minor"/>
    </dgm:style>
  </dgm:styleLbl>
  <dgm:styleLbl name="bgAccFollowNode1">
    <dgm:scene3d>
      <a:camera prst="orthographicFront"/>
      <a:lightRig rig="threePt" dir="t"/>
    </dgm:scene3d>
    <dgm:sp3d z="-161800" extrusionH="10600" contourW="3000">
      <a:bevelT w="48600" h="8600" prst="relaxedInset"/>
      <a:bevelB w="48600" h="8600" prst="relaxedInset"/>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z="-161800" extrusionH="600" contourW="3000">
      <a:bevelT w="48600" h="18600" prst="relaxedInset"/>
      <a:bevelB w="48600" h="8600" prst="relaxedInset"/>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extrusionH="50600">
      <a:bevelT w="80600" h="80600" prst="relaxedInset"/>
      <a:bevelB w="80600" h="80600" prst="relaxedInset"/>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z="57200" extrusionH="600" contourW="3000" prstMaterial="plastic">
      <a:bevelT w="80600" h="18600" prst="relaxedInset"/>
      <a:bevelB w="80600" h="8600" prst="relaxedInset"/>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aşlık Slaydı">
    <p:bg>
      <p:bgRef idx="1003">
        <a:schemeClr val="bg1"/>
      </p:bgRef>
    </p:bg>
    <p:spTree>
      <p:nvGrpSpPr>
        <p:cNvPr id="1" name=""/>
        <p:cNvGrpSpPr/>
        <p:nvPr/>
      </p:nvGrpSpPr>
      <p:grpSpPr>
        <a:xfrm>
          <a:off x="0" y="0"/>
          <a:ext cx="0" cy="0"/>
          <a:chOff x="0" y="0"/>
          <a:chExt cx="0" cy="0"/>
        </a:xfrm>
      </p:grpSpPr>
      <p:sp>
        <p:nvSpPr>
          <p:cNvPr id="12" name="Dikdörtgen 11"/>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3" name="Yuvarlatılmış Dikdörtgen 12"/>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9" name="Alt Başlık 8"/>
          <p:cNvSpPr>
            <a:spLocks noGrp="1"/>
          </p:cNvSpPr>
          <p:nvPr>
            <p:ph type="subTitle" idx="1"/>
          </p:nvPr>
        </p:nvSpPr>
        <p:spPr>
          <a:xfrm>
            <a:off x="1295400" y="3200400"/>
            <a:ext cx="6400800" cy="1600200"/>
          </a:xfrm>
        </p:spPr>
        <p:txBody>
          <a:bodyPr/>
          <a:lstStyle>
            <a:lvl1pPr marL="0" indent="0" algn="ctr">
              <a:buNone/>
              <a:defRPr sz="26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tr-TR" smtClean="0"/>
              <a:t>Asıl alt başlık stilini düzenlemek için tıklatın</a:t>
            </a:r>
            <a:endParaRPr kumimoji="0" lang="en-US"/>
          </a:p>
        </p:txBody>
      </p:sp>
      <p:sp>
        <p:nvSpPr>
          <p:cNvPr id="28" name="Veri Yer Tutucusu 27"/>
          <p:cNvSpPr>
            <a:spLocks noGrp="1"/>
          </p:cNvSpPr>
          <p:nvPr>
            <p:ph type="dt" sz="half" idx="10"/>
          </p:nvPr>
        </p:nvSpPr>
        <p:spPr/>
        <p:txBody>
          <a:bodyPr/>
          <a:lstStyle/>
          <a:p>
            <a:fld id="{70919BF3-BBFB-4E6B-BF21-D24BC0873EF7}" type="datetimeFigureOut">
              <a:rPr lang="tr-TR" smtClean="0"/>
              <a:pPr/>
              <a:t>25.11.2013</a:t>
            </a:fld>
            <a:endParaRPr lang="tr-TR"/>
          </a:p>
        </p:txBody>
      </p:sp>
      <p:sp>
        <p:nvSpPr>
          <p:cNvPr id="17" name="Altbilgi Yer Tutucusu 16"/>
          <p:cNvSpPr>
            <a:spLocks noGrp="1"/>
          </p:cNvSpPr>
          <p:nvPr>
            <p:ph type="ftr" sz="quarter" idx="11"/>
          </p:nvPr>
        </p:nvSpPr>
        <p:spPr/>
        <p:txBody>
          <a:bodyPr/>
          <a:lstStyle/>
          <a:p>
            <a:endParaRPr lang="tr-TR"/>
          </a:p>
        </p:txBody>
      </p:sp>
      <p:sp>
        <p:nvSpPr>
          <p:cNvPr id="29" name="Slayt Numarası Yer Tutucusu 28"/>
          <p:cNvSpPr>
            <a:spLocks noGrp="1"/>
          </p:cNvSpPr>
          <p:nvPr>
            <p:ph type="sldNum" sz="quarter" idx="12"/>
          </p:nvPr>
        </p:nvSpPr>
        <p:spPr/>
        <p:txBody>
          <a:bodyPr lIns="0" tIns="0" rIns="0" bIns="0">
            <a:noAutofit/>
          </a:bodyPr>
          <a:lstStyle>
            <a:lvl1pPr>
              <a:defRPr sz="1400">
                <a:solidFill>
                  <a:srgbClr val="FFFFFF"/>
                </a:solidFill>
              </a:defRPr>
            </a:lvl1pPr>
          </a:lstStyle>
          <a:p>
            <a:fld id="{B89636AE-42E3-4679-89D3-D255ED78F226}" type="slidenum">
              <a:rPr lang="tr-TR" smtClean="0"/>
              <a:pPr/>
              <a:t>‹#›</a:t>
            </a:fld>
            <a:endParaRPr lang="tr-TR"/>
          </a:p>
        </p:txBody>
      </p:sp>
      <p:sp>
        <p:nvSpPr>
          <p:cNvPr id="7" name="Dikdörtgen 6"/>
          <p:cNvSpPr/>
          <p:nvPr/>
        </p:nvSpPr>
        <p:spPr>
          <a:xfrm>
            <a:off x="62931" y="1449303"/>
            <a:ext cx="9021537" cy="1527349"/>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Dikdörtgen 9"/>
          <p:cNvSpPr/>
          <p:nvPr/>
        </p:nvSpPr>
        <p:spPr>
          <a:xfrm>
            <a:off x="62931" y="1396720"/>
            <a:ext cx="9021537" cy="120580"/>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Dikdörtgen 10"/>
          <p:cNvSpPr/>
          <p:nvPr/>
        </p:nvSpPr>
        <p:spPr>
          <a:xfrm>
            <a:off x="62931" y="2976649"/>
            <a:ext cx="9021537" cy="110532"/>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Başlık 7"/>
          <p:cNvSpPr>
            <a:spLocks noGrp="1"/>
          </p:cNvSpPr>
          <p:nvPr>
            <p:ph type="ctrTitle"/>
          </p:nvPr>
        </p:nvSpPr>
        <p:spPr>
          <a:xfrm>
            <a:off x="457200" y="1505930"/>
            <a:ext cx="8229600" cy="1470025"/>
          </a:xfrm>
        </p:spPr>
        <p:txBody>
          <a:bodyPr anchor="ctr"/>
          <a:lstStyle>
            <a:lvl1pPr algn="ctr">
              <a:defRPr lang="en-US" dirty="0">
                <a:solidFill>
                  <a:srgbClr val="FFFFFF"/>
                </a:solidFill>
              </a:defRPr>
            </a:lvl1pPr>
          </a:lstStyle>
          <a:p>
            <a:r>
              <a:rPr kumimoji="0" lang="tr-TR" smtClean="0"/>
              <a:t>Asıl başlık stili için tıklatın</a:t>
            </a:r>
            <a:endParaRPr kumimoji="0" lang="en-US"/>
          </a:p>
        </p:txBody>
      </p:sp>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xmlns="" Requires="p14">
      <p:transition spd="slow" p14:dur="2000">
        <p14:ferris dir="l"/>
      </p:transition>
    </mc:Choice>
    <mc:Fallback>
      <p:transition spd="slow">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kumimoji="0" lang="tr-TR" smtClean="0"/>
              <a:t>Asıl başlık stili için tıklatın</a:t>
            </a:r>
            <a:endParaRPr kumimoji="0" lang="en-US"/>
          </a:p>
        </p:txBody>
      </p:sp>
      <p:sp>
        <p:nvSpPr>
          <p:cNvPr id="3" name="Dikey Metin Yer Tutucusu 2"/>
          <p:cNvSpPr>
            <a:spLocks noGrp="1"/>
          </p:cNvSpPr>
          <p:nvPr>
            <p:ph type="body" orient="vert" idx="1"/>
          </p:nvPr>
        </p:nvSpPr>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Veri Yer Tutucusu 3"/>
          <p:cNvSpPr>
            <a:spLocks noGrp="1"/>
          </p:cNvSpPr>
          <p:nvPr>
            <p:ph type="dt" sz="half" idx="10"/>
          </p:nvPr>
        </p:nvSpPr>
        <p:spPr/>
        <p:txBody>
          <a:bodyPr/>
          <a:lstStyle/>
          <a:p>
            <a:fld id="{70919BF3-BBFB-4E6B-BF21-D24BC0873EF7}" type="datetimeFigureOut">
              <a:rPr lang="tr-TR" smtClean="0"/>
              <a:pPr/>
              <a:t>25.11.2013</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B89636AE-42E3-4679-89D3-D255ED78F226}" type="slidenum">
              <a:rPr lang="tr-TR" smtClean="0"/>
              <a:pPr/>
              <a:t>‹#›</a:t>
            </a:fld>
            <a:endParaRPr lang="tr-TR"/>
          </a:p>
        </p:txBody>
      </p:sp>
    </p:spTree>
  </p:cSld>
  <p:clrMapOvr>
    <a:masterClrMapping/>
  </p:clrMapOvr>
  <mc:AlternateContent xmlns:mc="http://schemas.openxmlformats.org/markup-compatibility/2006">
    <mc:Choice xmlns:p14="http://schemas.microsoft.com/office/powerpoint/2010/main" xmlns="" Requires="p14">
      <p:transition spd="slow" p14:dur="2000">
        <p14:ferris dir="l"/>
      </p:transition>
    </mc:Choice>
    <mc:Fallback>
      <p:transition spd="slow">
        <p:fade/>
      </p:transition>
    </mc:Fallback>
  </mc:AlternateContent>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p:cNvSpPr>
            <a:spLocks noGrp="1"/>
          </p:cNvSpPr>
          <p:nvPr>
            <p:ph type="title" orient="vert"/>
          </p:nvPr>
        </p:nvSpPr>
        <p:spPr>
          <a:xfrm>
            <a:off x="6629400" y="274641"/>
            <a:ext cx="2011680" cy="5851525"/>
          </a:xfrm>
        </p:spPr>
        <p:txBody>
          <a:bodyPr vert="eaVert"/>
          <a:lstStyle/>
          <a:p>
            <a:r>
              <a:rPr kumimoji="0" lang="tr-TR" smtClean="0"/>
              <a:t>Asıl başlık stili için tıklatın</a:t>
            </a:r>
            <a:endParaRPr kumimoji="0" lang="en-US"/>
          </a:p>
        </p:txBody>
      </p:sp>
      <p:sp>
        <p:nvSpPr>
          <p:cNvPr id="3" name="Dikey Metin Yer Tutucusu 2"/>
          <p:cNvSpPr>
            <a:spLocks noGrp="1"/>
          </p:cNvSpPr>
          <p:nvPr>
            <p:ph type="body" orient="vert" idx="1"/>
          </p:nvPr>
        </p:nvSpPr>
        <p:spPr>
          <a:xfrm>
            <a:off x="914400" y="274640"/>
            <a:ext cx="5562600" cy="5851525"/>
          </a:xfrm>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Veri Yer Tutucusu 3"/>
          <p:cNvSpPr>
            <a:spLocks noGrp="1"/>
          </p:cNvSpPr>
          <p:nvPr>
            <p:ph type="dt" sz="half" idx="10"/>
          </p:nvPr>
        </p:nvSpPr>
        <p:spPr/>
        <p:txBody>
          <a:bodyPr/>
          <a:lstStyle/>
          <a:p>
            <a:fld id="{70919BF3-BBFB-4E6B-BF21-D24BC0873EF7}" type="datetimeFigureOut">
              <a:rPr lang="tr-TR" smtClean="0"/>
              <a:pPr/>
              <a:t>25.11.2013</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B89636AE-42E3-4679-89D3-D255ED78F226}" type="slidenum">
              <a:rPr lang="tr-TR" smtClean="0"/>
              <a:pPr/>
              <a:t>‹#›</a:t>
            </a:fld>
            <a:endParaRPr lang="tr-TR"/>
          </a:p>
        </p:txBody>
      </p:sp>
    </p:spTree>
  </p:cSld>
  <p:clrMapOvr>
    <a:masterClrMapping/>
  </p:clrMapOvr>
  <mc:AlternateContent xmlns:mc="http://schemas.openxmlformats.org/markup-compatibility/2006">
    <mc:Choice xmlns:p14="http://schemas.microsoft.com/office/powerpoint/2010/main" xmlns="" Requires="p14">
      <p:transition spd="slow" p14:dur="2000">
        <p14:ferris dir="l"/>
      </p:transition>
    </mc:Choice>
    <mc:Fallback>
      <p:transition spd="slow">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kumimoji="0" lang="tr-TR" smtClean="0"/>
              <a:t>Asıl başlık stili için tıklatın</a:t>
            </a:r>
            <a:endParaRPr kumimoji="0" lang="en-US"/>
          </a:p>
        </p:txBody>
      </p:sp>
      <p:sp>
        <p:nvSpPr>
          <p:cNvPr id="4" name="Veri Yer Tutucusu 3"/>
          <p:cNvSpPr>
            <a:spLocks noGrp="1"/>
          </p:cNvSpPr>
          <p:nvPr>
            <p:ph type="dt" sz="half" idx="10"/>
          </p:nvPr>
        </p:nvSpPr>
        <p:spPr/>
        <p:txBody>
          <a:bodyPr/>
          <a:lstStyle/>
          <a:p>
            <a:fld id="{70919BF3-BBFB-4E6B-BF21-D24BC0873EF7}" type="datetimeFigureOut">
              <a:rPr lang="tr-TR" smtClean="0"/>
              <a:pPr/>
              <a:t>25.11.2013</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B89636AE-42E3-4679-89D3-D255ED78F226}" type="slidenum">
              <a:rPr lang="tr-TR" smtClean="0"/>
              <a:pPr/>
              <a:t>‹#›</a:t>
            </a:fld>
            <a:endParaRPr lang="tr-TR"/>
          </a:p>
        </p:txBody>
      </p:sp>
      <p:sp>
        <p:nvSpPr>
          <p:cNvPr id="8" name="İçerik Yer Tutucusu 7"/>
          <p:cNvSpPr>
            <a:spLocks noGrp="1"/>
          </p:cNvSpPr>
          <p:nvPr>
            <p:ph sz="quarter" idx="1"/>
          </p:nvPr>
        </p:nvSpPr>
        <p:spPr>
          <a:xfrm>
            <a:off x="914400" y="1447800"/>
            <a:ext cx="7772400" cy="4572000"/>
          </a:xfrm>
        </p:spPr>
        <p:txBody>
          <a:bodyPr vert="horz"/>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Tree>
  </p:cSld>
  <p:clrMapOvr>
    <a:masterClrMapping/>
  </p:clrMapOvr>
  <mc:AlternateContent xmlns:mc="http://schemas.openxmlformats.org/markup-compatibility/2006">
    <mc:Choice xmlns:p14="http://schemas.microsoft.com/office/powerpoint/2010/main" xmlns="" Requires="p14">
      <p:transition spd="slow" p14:dur="2000">
        <p14:ferris dir="l"/>
      </p:transition>
    </mc:Choice>
    <mc:Fallback>
      <p:transition spd="slow">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Bölüm Üstbilgisi">
    <p:bg>
      <p:bgRef idx="1003">
        <a:schemeClr val="bg1"/>
      </p:bgRef>
    </p:bg>
    <p:spTree>
      <p:nvGrpSpPr>
        <p:cNvPr id="1" name=""/>
        <p:cNvGrpSpPr/>
        <p:nvPr/>
      </p:nvGrpSpPr>
      <p:grpSpPr>
        <a:xfrm>
          <a:off x="0" y="0"/>
          <a:ext cx="0" cy="0"/>
          <a:chOff x="0" y="0"/>
          <a:chExt cx="0" cy="0"/>
        </a:xfrm>
      </p:grpSpPr>
      <p:sp>
        <p:nvSpPr>
          <p:cNvPr id="11" name="Dikdörtgen 10"/>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0" name="Yuvarlatılmış Dikdörtgen 9"/>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3">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Başlık 1"/>
          <p:cNvSpPr>
            <a:spLocks noGrp="1"/>
          </p:cNvSpPr>
          <p:nvPr>
            <p:ph type="title"/>
          </p:nvPr>
        </p:nvSpPr>
        <p:spPr>
          <a:xfrm>
            <a:off x="722313" y="952500"/>
            <a:ext cx="7772400" cy="1362075"/>
          </a:xfrm>
        </p:spPr>
        <p:txBody>
          <a:bodyPr anchor="b" anchorCtr="0"/>
          <a:lstStyle>
            <a:lvl1pPr algn="l">
              <a:buNone/>
              <a:defRPr sz="4000" b="0" cap="none"/>
            </a:lvl1pPr>
          </a:lstStyle>
          <a:p>
            <a:r>
              <a:rPr kumimoji="0" lang="tr-TR" smtClean="0"/>
              <a:t>Asıl başlık stili için tıklatın</a:t>
            </a:r>
            <a:endParaRPr kumimoji="0" lang="en-US"/>
          </a:p>
        </p:txBody>
      </p:sp>
      <p:sp>
        <p:nvSpPr>
          <p:cNvPr id="3" name="Metin Yer Tutucusu 2"/>
          <p:cNvSpPr>
            <a:spLocks noGrp="1"/>
          </p:cNvSpPr>
          <p:nvPr>
            <p:ph type="body" idx="1"/>
          </p:nvPr>
        </p:nvSpPr>
        <p:spPr>
          <a:xfrm>
            <a:off x="722313" y="2547938"/>
            <a:ext cx="7772400" cy="1338262"/>
          </a:xfrm>
        </p:spPr>
        <p:txBody>
          <a:bodyPr anchor="t" anchorCtr="0"/>
          <a:lstStyle>
            <a:lvl1pPr marL="0" indent="0">
              <a:buNone/>
              <a:defRPr sz="24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tr-TR" smtClean="0"/>
              <a:t>Asıl metin stillerini düzenlemek için tıklatın</a:t>
            </a:r>
          </a:p>
        </p:txBody>
      </p:sp>
      <p:sp>
        <p:nvSpPr>
          <p:cNvPr id="4" name="Veri Yer Tutucusu 3"/>
          <p:cNvSpPr>
            <a:spLocks noGrp="1"/>
          </p:cNvSpPr>
          <p:nvPr>
            <p:ph type="dt" sz="half" idx="10"/>
          </p:nvPr>
        </p:nvSpPr>
        <p:spPr/>
        <p:txBody>
          <a:bodyPr/>
          <a:lstStyle/>
          <a:p>
            <a:fld id="{70919BF3-BBFB-4E6B-BF21-D24BC0873EF7}" type="datetimeFigureOut">
              <a:rPr lang="tr-TR" smtClean="0"/>
              <a:pPr/>
              <a:t>25.11.2013</a:t>
            </a:fld>
            <a:endParaRPr lang="tr-TR"/>
          </a:p>
        </p:txBody>
      </p:sp>
      <p:sp>
        <p:nvSpPr>
          <p:cNvPr id="5" name="Altbilgi Yer Tutucusu 4"/>
          <p:cNvSpPr>
            <a:spLocks noGrp="1"/>
          </p:cNvSpPr>
          <p:nvPr>
            <p:ph type="ftr" sz="quarter" idx="11"/>
          </p:nvPr>
        </p:nvSpPr>
        <p:spPr>
          <a:xfrm>
            <a:off x="800100" y="6172200"/>
            <a:ext cx="4000500" cy="457200"/>
          </a:xfrm>
        </p:spPr>
        <p:txBody>
          <a:bodyPr/>
          <a:lstStyle/>
          <a:p>
            <a:endParaRPr lang="tr-TR"/>
          </a:p>
        </p:txBody>
      </p:sp>
      <p:sp>
        <p:nvSpPr>
          <p:cNvPr id="7" name="Dikdörtgen 6"/>
          <p:cNvSpPr/>
          <p:nvPr/>
        </p:nvSpPr>
        <p:spPr>
          <a:xfrm flipV="1">
            <a:off x="69412" y="2376830"/>
            <a:ext cx="9013515"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Dikdörtgen 7"/>
          <p:cNvSpPr/>
          <p:nvPr/>
        </p:nvSpPr>
        <p:spPr>
          <a:xfrm>
            <a:off x="69146" y="2341475"/>
            <a:ext cx="9013781"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Dikdörtgen 8"/>
          <p:cNvSpPr/>
          <p:nvPr/>
        </p:nvSpPr>
        <p:spPr>
          <a:xfrm>
            <a:off x="68306" y="2468880"/>
            <a:ext cx="9014621" cy="45720"/>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ayt Numarası Yer Tutucusu 5"/>
          <p:cNvSpPr>
            <a:spLocks noGrp="1"/>
          </p:cNvSpPr>
          <p:nvPr>
            <p:ph type="sldNum" sz="quarter" idx="12"/>
          </p:nvPr>
        </p:nvSpPr>
        <p:spPr>
          <a:xfrm>
            <a:off x="146304" y="6208776"/>
            <a:ext cx="457200" cy="457200"/>
          </a:xfrm>
        </p:spPr>
        <p:txBody>
          <a:bodyPr/>
          <a:lstStyle/>
          <a:p>
            <a:fld id="{B89636AE-42E3-4679-89D3-D255ED78F226}" type="slidenum">
              <a:rPr lang="tr-TR" smtClean="0"/>
              <a:pPr/>
              <a:t>‹#›</a:t>
            </a:fld>
            <a:endParaRPr lang="tr-TR"/>
          </a:p>
        </p:txBody>
      </p:sp>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xmlns="" Requires="p14">
      <p:transition spd="slow" p14:dur="2000">
        <p14:ferris dir="l"/>
      </p:transition>
    </mc:Choice>
    <mc:Fallback>
      <p:transition spd="slow">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kumimoji="0" lang="tr-TR" smtClean="0"/>
              <a:t>Asıl başlık stili için tıklatın</a:t>
            </a:r>
            <a:endParaRPr kumimoji="0" lang="en-US"/>
          </a:p>
        </p:txBody>
      </p:sp>
      <p:sp>
        <p:nvSpPr>
          <p:cNvPr id="5" name="Veri Yer Tutucusu 4"/>
          <p:cNvSpPr>
            <a:spLocks noGrp="1"/>
          </p:cNvSpPr>
          <p:nvPr>
            <p:ph type="dt" sz="half" idx="10"/>
          </p:nvPr>
        </p:nvSpPr>
        <p:spPr/>
        <p:txBody>
          <a:bodyPr/>
          <a:lstStyle/>
          <a:p>
            <a:fld id="{70919BF3-BBFB-4E6B-BF21-D24BC0873EF7}" type="datetimeFigureOut">
              <a:rPr lang="tr-TR" smtClean="0"/>
              <a:pPr/>
              <a:t>25.11.2013</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B89636AE-42E3-4679-89D3-D255ED78F226}" type="slidenum">
              <a:rPr lang="tr-TR" smtClean="0"/>
              <a:pPr/>
              <a:t>‹#›</a:t>
            </a:fld>
            <a:endParaRPr lang="tr-TR"/>
          </a:p>
        </p:txBody>
      </p:sp>
      <p:sp>
        <p:nvSpPr>
          <p:cNvPr id="9" name="İçerik Yer Tutucusu 8"/>
          <p:cNvSpPr>
            <a:spLocks noGrp="1"/>
          </p:cNvSpPr>
          <p:nvPr>
            <p:ph sz="quarter" idx="1"/>
          </p:nvPr>
        </p:nvSpPr>
        <p:spPr>
          <a:xfrm>
            <a:off x="914400" y="1447800"/>
            <a:ext cx="3749040" cy="4572000"/>
          </a:xfrm>
        </p:spPr>
        <p:txBody>
          <a:bodyPr vert="horz"/>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11" name="İçerik Yer Tutucusu 10"/>
          <p:cNvSpPr>
            <a:spLocks noGrp="1"/>
          </p:cNvSpPr>
          <p:nvPr>
            <p:ph sz="quarter" idx="2"/>
          </p:nvPr>
        </p:nvSpPr>
        <p:spPr>
          <a:xfrm>
            <a:off x="4933950" y="1447800"/>
            <a:ext cx="3749040" cy="4572000"/>
          </a:xfrm>
        </p:spPr>
        <p:txBody>
          <a:bodyPr vert="horz"/>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Tree>
  </p:cSld>
  <p:clrMapOvr>
    <a:masterClrMapping/>
  </p:clrMapOvr>
  <mc:AlternateContent xmlns:mc="http://schemas.openxmlformats.org/markup-compatibility/2006">
    <mc:Choice xmlns:p14="http://schemas.microsoft.com/office/powerpoint/2010/main" xmlns="" Requires="p14">
      <p:transition spd="slow" p14:dur="2000">
        <p14:ferris dir="l"/>
      </p:transition>
    </mc:Choice>
    <mc:Fallback>
      <p:transition spd="slow">
        <p:fade/>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Başlık 1"/>
          <p:cNvSpPr>
            <a:spLocks noGrp="1"/>
          </p:cNvSpPr>
          <p:nvPr>
            <p:ph type="title"/>
          </p:nvPr>
        </p:nvSpPr>
        <p:spPr>
          <a:xfrm>
            <a:off x="914400" y="273050"/>
            <a:ext cx="7772400" cy="1143000"/>
          </a:xfrm>
        </p:spPr>
        <p:txBody>
          <a:bodyPr anchor="b" anchorCtr="0"/>
          <a:lstStyle>
            <a:lvl1pPr>
              <a:defRPr/>
            </a:lvl1pPr>
          </a:lstStyle>
          <a:p>
            <a:r>
              <a:rPr kumimoji="0" lang="tr-TR" smtClean="0"/>
              <a:t>Asıl başlık stili için tıklatın</a:t>
            </a:r>
            <a:endParaRPr kumimoji="0" lang="en-US"/>
          </a:p>
        </p:txBody>
      </p:sp>
      <p:sp>
        <p:nvSpPr>
          <p:cNvPr id="3" name="Metin Yer Tutucusu 2"/>
          <p:cNvSpPr>
            <a:spLocks noGrp="1"/>
          </p:cNvSpPr>
          <p:nvPr>
            <p:ph type="body" idx="1"/>
          </p:nvPr>
        </p:nvSpPr>
        <p:spPr>
          <a:xfrm>
            <a:off x="9144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4" name="Metin Yer Tutucusu 3"/>
          <p:cNvSpPr>
            <a:spLocks noGrp="1"/>
          </p:cNvSpPr>
          <p:nvPr>
            <p:ph type="body" sz="half" idx="3"/>
          </p:nvPr>
        </p:nvSpPr>
        <p:spPr>
          <a:xfrm>
            <a:off x="49530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7" name="Veri Yer Tutucusu 6"/>
          <p:cNvSpPr>
            <a:spLocks noGrp="1"/>
          </p:cNvSpPr>
          <p:nvPr>
            <p:ph type="dt" sz="half" idx="10"/>
          </p:nvPr>
        </p:nvSpPr>
        <p:spPr/>
        <p:txBody>
          <a:bodyPr/>
          <a:lstStyle/>
          <a:p>
            <a:fld id="{70919BF3-BBFB-4E6B-BF21-D24BC0873EF7}" type="datetimeFigureOut">
              <a:rPr lang="tr-TR" smtClean="0"/>
              <a:pPr/>
              <a:t>25.11.2013</a:t>
            </a:fld>
            <a:endParaRPr lang="tr-TR"/>
          </a:p>
        </p:txBody>
      </p:sp>
      <p:sp>
        <p:nvSpPr>
          <p:cNvPr id="8" name="Altbilgi Yer Tutucusu 7"/>
          <p:cNvSpPr>
            <a:spLocks noGrp="1"/>
          </p:cNvSpPr>
          <p:nvPr>
            <p:ph type="ftr" sz="quarter" idx="11"/>
          </p:nvPr>
        </p:nvSpPr>
        <p:spPr/>
        <p:txBody>
          <a:bodyPr/>
          <a:lstStyle/>
          <a:p>
            <a:endParaRPr lang="tr-TR"/>
          </a:p>
        </p:txBody>
      </p:sp>
      <p:sp>
        <p:nvSpPr>
          <p:cNvPr id="9" name="Slayt Numarası Yer Tutucusu 8"/>
          <p:cNvSpPr>
            <a:spLocks noGrp="1"/>
          </p:cNvSpPr>
          <p:nvPr>
            <p:ph type="sldNum" sz="quarter" idx="12"/>
          </p:nvPr>
        </p:nvSpPr>
        <p:spPr/>
        <p:txBody>
          <a:bodyPr/>
          <a:lstStyle/>
          <a:p>
            <a:fld id="{B89636AE-42E3-4679-89D3-D255ED78F226}" type="slidenum">
              <a:rPr lang="tr-TR" smtClean="0"/>
              <a:pPr/>
              <a:t>‹#›</a:t>
            </a:fld>
            <a:endParaRPr lang="tr-TR"/>
          </a:p>
        </p:txBody>
      </p:sp>
      <p:sp>
        <p:nvSpPr>
          <p:cNvPr id="11" name="İçerik Yer Tutucusu 10"/>
          <p:cNvSpPr>
            <a:spLocks noGrp="1"/>
          </p:cNvSpPr>
          <p:nvPr>
            <p:ph sz="half" idx="2"/>
          </p:nvPr>
        </p:nvSpPr>
        <p:spPr>
          <a:xfrm>
            <a:off x="914400" y="2247900"/>
            <a:ext cx="3733800" cy="3886200"/>
          </a:xfrm>
        </p:spPr>
        <p:txBody>
          <a:bodyPr vert="horz"/>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13" name="İçerik Yer Tutucusu 12"/>
          <p:cNvSpPr>
            <a:spLocks noGrp="1"/>
          </p:cNvSpPr>
          <p:nvPr>
            <p:ph sz="half" idx="4"/>
          </p:nvPr>
        </p:nvSpPr>
        <p:spPr>
          <a:xfrm>
            <a:off x="4953000" y="2247900"/>
            <a:ext cx="3733800" cy="3886200"/>
          </a:xfrm>
        </p:spPr>
        <p:txBody>
          <a:bodyPr vert="horz"/>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Tree>
  </p:cSld>
  <p:clrMapOvr>
    <a:masterClrMapping/>
  </p:clrMapOvr>
  <mc:AlternateContent xmlns:mc="http://schemas.openxmlformats.org/markup-compatibility/2006">
    <mc:Choice xmlns:p14="http://schemas.microsoft.com/office/powerpoint/2010/main" xmlns="" Requires="p14">
      <p:transition spd="slow" p14:dur="2000">
        <p14:ferris dir="l"/>
      </p:transition>
    </mc:Choice>
    <mc:Fallback>
      <p:transition spd="slow">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kumimoji="0" lang="tr-TR" smtClean="0"/>
              <a:t>Asıl başlık stili için tıklatın</a:t>
            </a:r>
            <a:endParaRPr kumimoji="0" lang="en-US"/>
          </a:p>
        </p:txBody>
      </p:sp>
      <p:sp>
        <p:nvSpPr>
          <p:cNvPr id="3" name="Veri Yer Tutucusu 2"/>
          <p:cNvSpPr>
            <a:spLocks noGrp="1"/>
          </p:cNvSpPr>
          <p:nvPr>
            <p:ph type="dt" sz="half" idx="10"/>
          </p:nvPr>
        </p:nvSpPr>
        <p:spPr/>
        <p:txBody>
          <a:bodyPr/>
          <a:lstStyle/>
          <a:p>
            <a:fld id="{70919BF3-BBFB-4E6B-BF21-D24BC0873EF7}" type="datetimeFigureOut">
              <a:rPr lang="tr-TR" smtClean="0"/>
              <a:pPr/>
              <a:t>25.11.2013</a:t>
            </a:fld>
            <a:endParaRPr lang="tr-TR"/>
          </a:p>
        </p:txBody>
      </p:sp>
      <p:sp>
        <p:nvSpPr>
          <p:cNvPr id="4" name="Altbilgi Yer Tutucusu 3"/>
          <p:cNvSpPr>
            <a:spLocks noGrp="1"/>
          </p:cNvSpPr>
          <p:nvPr>
            <p:ph type="ftr" sz="quarter" idx="11"/>
          </p:nvPr>
        </p:nvSpPr>
        <p:spPr/>
        <p:txBody>
          <a:bodyPr/>
          <a:lstStyle/>
          <a:p>
            <a:endParaRPr lang="tr-TR"/>
          </a:p>
        </p:txBody>
      </p:sp>
      <p:sp>
        <p:nvSpPr>
          <p:cNvPr id="5" name="Slayt Numarası Yer Tutucusu 4"/>
          <p:cNvSpPr>
            <a:spLocks noGrp="1"/>
          </p:cNvSpPr>
          <p:nvPr>
            <p:ph type="sldNum" sz="quarter" idx="12"/>
          </p:nvPr>
        </p:nvSpPr>
        <p:spPr/>
        <p:txBody>
          <a:bodyPr/>
          <a:lstStyle/>
          <a:p>
            <a:fld id="{B89636AE-42E3-4679-89D3-D255ED78F226}" type="slidenum">
              <a:rPr lang="tr-TR" smtClean="0"/>
              <a:pPr/>
              <a:t>‹#›</a:t>
            </a:fld>
            <a:endParaRPr lang="tr-TR"/>
          </a:p>
        </p:txBody>
      </p:sp>
    </p:spTree>
  </p:cSld>
  <p:clrMapOvr>
    <a:masterClrMapping/>
  </p:clrMapOvr>
  <mc:AlternateContent xmlns:mc="http://schemas.openxmlformats.org/markup-compatibility/2006">
    <mc:Choice xmlns:p14="http://schemas.microsoft.com/office/powerpoint/2010/main" xmlns="" Requires="p14">
      <p:transition spd="slow" p14:dur="2000">
        <p14:ferris dir="l"/>
      </p:transition>
    </mc:Choice>
    <mc:Fallback>
      <p:transition spd="slow">
        <p:fad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p:cNvSpPr>
            <a:spLocks noGrp="1"/>
          </p:cNvSpPr>
          <p:nvPr>
            <p:ph type="dt" sz="half" idx="10"/>
          </p:nvPr>
        </p:nvSpPr>
        <p:spPr/>
        <p:txBody>
          <a:bodyPr/>
          <a:lstStyle/>
          <a:p>
            <a:fld id="{70919BF3-BBFB-4E6B-BF21-D24BC0873EF7}" type="datetimeFigureOut">
              <a:rPr lang="tr-TR" smtClean="0"/>
              <a:pPr/>
              <a:t>25.11.2013</a:t>
            </a:fld>
            <a:endParaRPr lang="tr-TR"/>
          </a:p>
        </p:txBody>
      </p:sp>
      <p:sp>
        <p:nvSpPr>
          <p:cNvPr id="3" name="Altbilgi Yer Tutucusu 2"/>
          <p:cNvSpPr>
            <a:spLocks noGrp="1"/>
          </p:cNvSpPr>
          <p:nvPr>
            <p:ph type="ftr" sz="quarter" idx="11"/>
          </p:nvPr>
        </p:nvSpPr>
        <p:spPr/>
        <p:txBody>
          <a:bodyPr/>
          <a:lstStyle/>
          <a:p>
            <a:endParaRPr lang="tr-TR"/>
          </a:p>
        </p:txBody>
      </p:sp>
      <p:sp>
        <p:nvSpPr>
          <p:cNvPr id="4" name="Slayt Numarası Yer Tutucusu 3"/>
          <p:cNvSpPr>
            <a:spLocks noGrp="1"/>
          </p:cNvSpPr>
          <p:nvPr>
            <p:ph type="sldNum" sz="quarter" idx="12"/>
          </p:nvPr>
        </p:nvSpPr>
        <p:spPr/>
        <p:txBody>
          <a:bodyPr/>
          <a:lstStyle/>
          <a:p>
            <a:fld id="{B89636AE-42E3-4679-89D3-D255ED78F226}" type="slidenum">
              <a:rPr lang="tr-TR" smtClean="0"/>
              <a:pPr/>
              <a:t>‹#›</a:t>
            </a:fld>
            <a:endParaRPr lang="tr-TR"/>
          </a:p>
        </p:txBody>
      </p:sp>
    </p:spTree>
  </p:cSld>
  <p:clrMapOvr>
    <a:masterClrMapping/>
  </p:clrMapOvr>
  <mc:AlternateContent xmlns:mc="http://schemas.openxmlformats.org/markup-compatibility/2006">
    <mc:Choice xmlns:p14="http://schemas.microsoft.com/office/powerpoint/2010/main" xmlns="" Requires="p14">
      <p:transition spd="slow" p14:dur="2000">
        <p14:ferris dir="l"/>
      </p:transition>
    </mc:Choice>
    <mc:Fallback>
      <p:transition spd="slow">
        <p:fade/>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8" name="Dikdörtgen 7"/>
          <p:cNvSpPr/>
          <p:nvPr/>
        </p:nvSpPr>
        <p:spPr>
          <a:xfrm>
            <a:off x="0" y="0"/>
            <a:ext cx="9144000" cy="6858000"/>
          </a:xfrm>
          <a:prstGeom prst="rect">
            <a:avLst/>
          </a:prstGeom>
          <a:solidFill>
            <a:srgbClr val="FFFFFF"/>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9" name="Yuvarlatılmış Dikdörtgen 8"/>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Başlık 1"/>
          <p:cNvSpPr>
            <a:spLocks noGrp="1"/>
          </p:cNvSpPr>
          <p:nvPr>
            <p:ph type="title"/>
          </p:nvPr>
        </p:nvSpPr>
        <p:spPr>
          <a:xfrm>
            <a:off x="914400" y="273050"/>
            <a:ext cx="7772400" cy="1143000"/>
          </a:xfrm>
        </p:spPr>
        <p:txBody>
          <a:bodyPr anchor="b" anchorCtr="0"/>
          <a:lstStyle>
            <a:lvl1pPr algn="l">
              <a:buNone/>
              <a:defRPr sz="4000" b="0"/>
            </a:lvl1pPr>
          </a:lstStyle>
          <a:p>
            <a:r>
              <a:rPr kumimoji="0" lang="tr-TR" smtClean="0"/>
              <a:t>Asıl başlık stili için tıklatın</a:t>
            </a:r>
            <a:endParaRPr kumimoji="0" lang="en-US"/>
          </a:p>
        </p:txBody>
      </p:sp>
      <p:sp>
        <p:nvSpPr>
          <p:cNvPr id="3" name="Metin Yer Tutucusu 2"/>
          <p:cNvSpPr>
            <a:spLocks noGrp="1"/>
          </p:cNvSpPr>
          <p:nvPr>
            <p:ph type="body" idx="2"/>
          </p:nvPr>
        </p:nvSpPr>
        <p:spPr>
          <a:xfrm>
            <a:off x="914400" y="1600200"/>
            <a:ext cx="1905000" cy="4495800"/>
          </a:xfrm>
        </p:spPr>
        <p:txBody>
          <a:bodyPr/>
          <a:lstStyle>
            <a:lvl1pPr marL="0" indent="0">
              <a:buNone/>
              <a:defRPr sz="1800"/>
            </a:lvl1pPr>
            <a:lvl2pPr>
              <a:buNone/>
              <a:defRPr sz="1200"/>
            </a:lvl2pPr>
            <a:lvl3pPr>
              <a:buNone/>
              <a:defRPr sz="1000"/>
            </a:lvl3pPr>
            <a:lvl4pPr>
              <a:buNone/>
              <a:defRPr sz="900"/>
            </a:lvl4pPr>
            <a:lvl5pPr>
              <a:buNone/>
              <a:defRPr sz="900"/>
            </a:lvl5pPr>
          </a:lstStyle>
          <a:p>
            <a:pPr lvl="0" eaLnBrk="1" latinLnBrk="0" hangingPunct="1"/>
            <a:r>
              <a:rPr kumimoji="0" lang="tr-TR" smtClean="0"/>
              <a:t>Asıl metin stillerini düzenlemek için tıklatın</a:t>
            </a:r>
          </a:p>
        </p:txBody>
      </p:sp>
      <p:sp>
        <p:nvSpPr>
          <p:cNvPr id="5" name="Veri Yer Tutucusu 4"/>
          <p:cNvSpPr>
            <a:spLocks noGrp="1"/>
          </p:cNvSpPr>
          <p:nvPr>
            <p:ph type="dt" sz="half" idx="10"/>
          </p:nvPr>
        </p:nvSpPr>
        <p:spPr/>
        <p:txBody>
          <a:bodyPr/>
          <a:lstStyle/>
          <a:p>
            <a:fld id="{70919BF3-BBFB-4E6B-BF21-D24BC0873EF7}" type="datetimeFigureOut">
              <a:rPr lang="tr-TR" smtClean="0"/>
              <a:pPr/>
              <a:t>25.11.2013</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B89636AE-42E3-4679-89D3-D255ED78F226}" type="slidenum">
              <a:rPr lang="tr-TR" smtClean="0"/>
              <a:pPr/>
              <a:t>‹#›</a:t>
            </a:fld>
            <a:endParaRPr lang="tr-TR"/>
          </a:p>
        </p:txBody>
      </p:sp>
      <p:sp>
        <p:nvSpPr>
          <p:cNvPr id="11" name="İçerik Yer Tutucusu 10"/>
          <p:cNvSpPr>
            <a:spLocks noGrp="1"/>
          </p:cNvSpPr>
          <p:nvPr>
            <p:ph sz="quarter" idx="1"/>
          </p:nvPr>
        </p:nvSpPr>
        <p:spPr>
          <a:xfrm>
            <a:off x="2971800" y="1600200"/>
            <a:ext cx="5715000" cy="4495800"/>
          </a:xfrm>
        </p:spPr>
        <p:txBody>
          <a:bodyPr vert="horz"/>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Tree>
  </p:cSld>
  <p:clrMapOvr>
    <a:masterClrMapping/>
  </p:clrMapOvr>
  <mc:AlternateContent xmlns:mc="http://schemas.openxmlformats.org/markup-compatibility/2006">
    <mc:Choice xmlns:p14="http://schemas.microsoft.com/office/powerpoint/2010/main" xmlns="" Requires="p14">
      <p:transition spd="slow" p14:dur="2000">
        <p14:ferris dir="l"/>
      </p:transition>
    </mc:Choice>
    <mc:Fallback>
      <p:transition spd="slow">
        <p:fade/>
      </p:transition>
    </mc:Fallback>
  </mc:AlternateContent>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Başlık 1"/>
          <p:cNvSpPr>
            <a:spLocks noGrp="1"/>
          </p:cNvSpPr>
          <p:nvPr>
            <p:ph type="title"/>
          </p:nvPr>
        </p:nvSpPr>
        <p:spPr>
          <a:xfrm>
            <a:off x="914400" y="4900550"/>
            <a:ext cx="7315200" cy="522288"/>
          </a:xfrm>
        </p:spPr>
        <p:txBody>
          <a:bodyPr anchor="ctr">
            <a:noAutofit/>
          </a:bodyPr>
          <a:lstStyle>
            <a:lvl1pPr algn="l">
              <a:buNone/>
              <a:defRPr sz="2800" b="0"/>
            </a:lvl1pPr>
          </a:lstStyle>
          <a:p>
            <a:r>
              <a:rPr kumimoji="0" lang="tr-TR" smtClean="0"/>
              <a:t>Asıl başlık stili için tıklatın</a:t>
            </a:r>
            <a:endParaRPr kumimoji="0" lang="en-US"/>
          </a:p>
        </p:txBody>
      </p:sp>
      <p:sp>
        <p:nvSpPr>
          <p:cNvPr id="4" name="Metin Yer Tutucusu 3"/>
          <p:cNvSpPr>
            <a:spLocks noGrp="1"/>
          </p:cNvSpPr>
          <p:nvPr>
            <p:ph type="body" sz="half" idx="2"/>
          </p:nvPr>
        </p:nvSpPr>
        <p:spPr>
          <a:xfrm>
            <a:off x="914400" y="5445825"/>
            <a:ext cx="7315200" cy="685800"/>
          </a:xfrm>
        </p:spPr>
        <p:txBody>
          <a:bodyPr/>
          <a:lstStyle>
            <a:lvl1pPr marL="0" indent="0">
              <a:buFontTx/>
              <a:buNone/>
              <a:defRPr sz="1600"/>
            </a:lvl1pPr>
            <a:lvl2pPr>
              <a:defRPr sz="1200"/>
            </a:lvl2pPr>
            <a:lvl3pPr>
              <a:defRPr sz="1000"/>
            </a:lvl3pPr>
            <a:lvl4pPr>
              <a:defRPr sz="900"/>
            </a:lvl4pPr>
            <a:lvl5pPr>
              <a:defRPr sz="900"/>
            </a:lvl5pPr>
          </a:lstStyle>
          <a:p>
            <a:pPr lvl="0" eaLnBrk="1" latinLnBrk="0" hangingPunct="1"/>
            <a:r>
              <a:rPr kumimoji="0" lang="tr-TR" smtClean="0"/>
              <a:t>Asıl metin stillerini düzenlemek için tıklatın</a:t>
            </a:r>
          </a:p>
        </p:txBody>
      </p:sp>
      <p:sp>
        <p:nvSpPr>
          <p:cNvPr id="5" name="Veri Yer Tutucusu 4"/>
          <p:cNvSpPr>
            <a:spLocks noGrp="1"/>
          </p:cNvSpPr>
          <p:nvPr>
            <p:ph type="dt" sz="half" idx="10"/>
          </p:nvPr>
        </p:nvSpPr>
        <p:spPr/>
        <p:txBody>
          <a:bodyPr/>
          <a:lstStyle/>
          <a:p>
            <a:fld id="{70919BF3-BBFB-4E6B-BF21-D24BC0873EF7}" type="datetimeFigureOut">
              <a:rPr lang="tr-TR" smtClean="0"/>
              <a:pPr/>
              <a:t>25.11.2013</a:t>
            </a:fld>
            <a:endParaRPr lang="tr-TR"/>
          </a:p>
        </p:txBody>
      </p:sp>
      <p:sp>
        <p:nvSpPr>
          <p:cNvPr id="6" name="Altbilgi Yer Tutucusu 5"/>
          <p:cNvSpPr>
            <a:spLocks noGrp="1"/>
          </p:cNvSpPr>
          <p:nvPr>
            <p:ph type="ftr" sz="quarter" idx="11"/>
          </p:nvPr>
        </p:nvSpPr>
        <p:spPr>
          <a:xfrm>
            <a:off x="914400" y="6172200"/>
            <a:ext cx="3886200" cy="457200"/>
          </a:xfrm>
        </p:spPr>
        <p:txBody>
          <a:bodyPr/>
          <a:lstStyle/>
          <a:p>
            <a:endParaRPr lang="tr-TR"/>
          </a:p>
        </p:txBody>
      </p:sp>
      <p:sp>
        <p:nvSpPr>
          <p:cNvPr id="7" name="Slayt Numarası Yer Tutucusu 6"/>
          <p:cNvSpPr>
            <a:spLocks noGrp="1"/>
          </p:cNvSpPr>
          <p:nvPr>
            <p:ph type="sldNum" sz="quarter" idx="12"/>
          </p:nvPr>
        </p:nvSpPr>
        <p:spPr>
          <a:xfrm>
            <a:off x="146304" y="6208776"/>
            <a:ext cx="457200" cy="457200"/>
          </a:xfrm>
        </p:spPr>
        <p:txBody>
          <a:bodyPr/>
          <a:lstStyle/>
          <a:p>
            <a:fld id="{B89636AE-42E3-4679-89D3-D255ED78F226}" type="slidenum">
              <a:rPr lang="tr-TR" smtClean="0"/>
              <a:pPr/>
              <a:t>‹#›</a:t>
            </a:fld>
            <a:endParaRPr lang="tr-TR"/>
          </a:p>
        </p:txBody>
      </p:sp>
      <p:sp>
        <p:nvSpPr>
          <p:cNvPr id="11" name="Dikdörtgen 10"/>
          <p:cNvSpPr/>
          <p:nvPr/>
        </p:nvSpPr>
        <p:spPr>
          <a:xfrm flipV="1">
            <a:off x="68307" y="4683555"/>
            <a:ext cx="9006840"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Dikdörtgen 11"/>
          <p:cNvSpPr/>
          <p:nvPr/>
        </p:nvSpPr>
        <p:spPr>
          <a:xfrm>
            <a:off x="68508" y="4650474"/>
            <a:ext cx="9006639"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Dikdörtgen 12"/>
          <p:cNvSpPr/>
          <p:nvPr/>
        </p:nvSpPr>
        <p:spPr>
          <a:xfrm>
            <a:off x="68510" y="4773224"/>
            <a:ext cx="9006637" cy="48807"/>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 name="Resim Yer Tutucusu 2"/>
          <p:cNvSpPr>
            <a:spLocks noGrp="1"/>
          </p:cNvSpPr>
          <p:nvPr>
            <p:ph type="pic" idx="1"/>
          </p:nvPr>
        </p:nvSpPr>
        <p:spPr>
          <a:xfrm>
            <a:off x="68308" y="66675"/>
            <a:ext cx="9001873" cy="4581525"/>
          </a:xfrm>
          <a:prstGeom prst="round2SameRect">
            <a:avLst>
              <a:gd name="adj1" fmla="val 7101"/>
              <a:gd name="adj2" fmla="val 0"/>
            </a:avLst>
          </a:prstGeom>
          <a:solidFill>
            <a:schemeClr val="bg2"/>
          </a:solidFill>
          <a:ln w="6350">
            <a:solidFill>
              <a:schemeClr val="tx1"/>
            </a:solidFill>
          </a:ln>
        </p:spPr>
        <p:txBody>
          <a:bodyPr/>
          <a:lstStyle>
            <a:lvl1pPr marL="0" indent="0">
              <a:buNone/>
              <a:defRPr sz="3200"/>
            </a:lvl1pPr>
          </a:lstStyle>
          <a:p>
            <a:r>
              <a:rPr kumimoji="0" lang="tr-TR" smtClean="0"/>
              <a:t>Resim eklemek için simgeyi tıklatın</a:t>
            </a:r>
            <a:endParaRPr kumimoji="0" lang="en-US" dirty="0"/>
          </a:p>
        </p:txBody>
      </p:sp>
    </p:spTree>
  </p:cSld>
  <p:clrMapOvr>
    <a:masterClrMapping/>
  </p:clrMapOvr>
  <mc:AlternateContent xmlns:mc="http://schemas.openxmlformats.org/markup-compatibility/2006">
    <mc:Choice xmlns:p14="http://schemas.microsoft.com/office/powerpoint/2010/main" xmlns="" Requires="p14">
      <p:transition spd="slow" p14:dur="2000">
        <p14:ferris dir="l"/>
      </p:transition>
    </mc:Choice>
    <mc:Fallback>
      <p:transition spd="slow">
        <p:fade/>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Dikdörtgen 8"/>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8" name="Yuvarlatılmış Dikdörtgen 7"/>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2" name="Başlık Yer Tutucusu 21"/>
          <p:cNvSpPr>
            <a:spLocks noGrp="1"/>
          </p:cNvSpPr>
          <p:nvPr>
            <p:ph type="title"/>
          </p:nvPr>
        </p:nvSpPr>
        <p:spPr>
          <a:xfrm>
            <a:off x="914400" y="274638"/>
            <a:ext cx="7772400" cy="1143000"/>
          </a:xfrm>
          <a:prstGeom prst="rect">
            <a:avLst/>
          </a:prstGeom>
        </p:spPr>
        <p:txBody>
          <a:bodyPr bIns="91440" anchor="b" anchorCtr="0">
            <a:normAutofit/>
          </a:bodyPr>
          <a:lstStyle/>
          <a:p>
            <a:r>
              <a:rPr kumimoji="0" lang="tr-TR" smtClean="0"/>
              <a:t>Asıl başlık stili için tıklatın</a:t>
            </a:r>
            <a:endParaRPr kumimoji="0" lang="en-US"/>
          </a:p>
        </p:txBody>
      </p:sp>
      <p:sp>
        <p:nvSpPr>
          <p:cNvPr id="13" name="Metin Yer Tutucusu 12"/>
          <p:cNvSpPr>
            <a:spLocks noGrp="1"/>
          </p:cNvSpPr>
          <p:nvPr>
            <p:ph type="body" idx="1"/>
          </p:nvPr>
        </p:nvSpPr>
        <p:spPr>
          <a:xfrm>
            <a:off x="914400" y="1447800"/>
            <a:ext cx="7772400" cy="4572000"/>
          </a:xfrm>
          <a:prstGeom prst="rect">
            <a:avLst/>
          </a:prstGeom>
        </p:spPr>
        <p:txBody>
          <a:bodyPr>
            <a:normAutofit/>
          </a:bodyPr>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14" name="Veri Yer Tutucusu 13"/>
          <p:cNvSpPr>
            <a:spLocks noGrp="1"/>
          </p:cNvSpPr>
          <p:nvPr>
            <p:ph type="dt" sz="half" idx="2"/>
          </p:nvPr>
        </p:nvSpPr>
        <p:spPr>
          <a:xfrm>
            <a:off x="6172200" y="6191250"/>
            <a:ext cx="2476500" cy="476250"/>
          </a:xfrm>
          <a:prstGeom prst="rect">
            <a:avLst/>
          </a:prstGeom>
        </p:spPr>
        <p:txBody>
          <a:bodyPr anchor="ctr" anchorCtr="0"/>
          <a:lstStyle>
            <a:lvl1pPr algn="r" eaLnBrk="1" latinLnBrk="0" hangingPunct="1">
              <a:defRPr kumimoji="0" sz="1400">
                <a:solidFill>
                  <a:schemeClr val="tx2"/>
                </a:solidFill>
              </a:defRPr>
            </a:lvl1pPr>
          </a:lstStyle>
          <a:p>
            <a:fld id="{70919BF3-BBFB-4E6B-BF21-D24BC0873EF7}" type="datetimeFigureOut">
              <a:rPr lang="tr-TR" smtClean="0"/>
              <a:pPr/>
              <a:t>25.11.2013</a:t>
            </a:fld>
            <a:endParaRPr lang="tr-TR"/>
          </a:p>
        </p:txBody>
      </p:sp>
      <p:sp>
        <p:nvSpPr>
          <p:cNvPr id="3" name="Altbilgi Yer Tutucusu 2"/>
          <p:cNvSpPr>
            <a:spLocks noGrp="1"/>
          </p:cNvSpPr>
          <p:nvPr>
            <p:ph type="ftr" sz="quarter" idx="3"/>
          </p:nvPr>
        </p:nvSpPr>
        <p:spPr>
          <a:xfrm>
            <a:off x="914400" y="6172200"/>
            <a:ext cx="3962400" cy="457200"/>
          </a:xfrm>
          <a:prstGeom prst="rect">
            <a:avLst/>
          </a:prstGeom>
        </p:spPr>
        <p:txBody>
          <a:bodyPr anchor="ctr" anchorCtr="0"/>
          <a:lstStyle>
            <a:lvl1pPr eaLnBrk="1" latinLnBrk="0" hangingPunct="1">
              <a:defRPr kumimoji="0" sz="1400">
                <a:solidFill>
                  <a:schemeClr val="tx2"/>
                </a:solidFill>
              </a:defRPr>
            </a:lvl1pPr>
          </a:lstStyle>
          <a:p>
            <a:endParaRPr lang="tr-TR"/>
          </a:p>
        </p:txBody>
      </p:sp>
      <p:sp>
        <p:nvSpPr>
          <p:cNvPr id="23" name="Slayt Numarası Yer Tutucusu 22"/>
          <p:cNvSpPr>
            <a:spLocks noGrp="1"/>
          </p:cNvSpPr>
          <p:nvPr>
            <p:ph type="sldNum" sz="quarter" idx="4"/>
          </p:nvPr>
        </p:nvSpPr>
        <p:spPr>
          <a:xfrm>
            <a:off x="146304" y="6210300"/>
            <a:ext cx="457200" cy="457200"/>
          </a:xfrm>
          <a:prstGeom prst="ellipse">
            <a:avLst/>
          </a:prstGeom>
          <a:solidFill>
            <a:schemeClr val="accent1"/>
          </a:solidFill>
        </p:spPr>
        <p:txBody>
          <a:bodyPr wrap="none" lIns="0" tIns="0" rIns="0" bIns="0" anchor="ctr" anchorCtr="1">
            <a:noAutofit/>
          </a:bodyPr>
          <a:lstStyle>
            <a:lvl1pPr algn="ctr" eaLnBrk="1" latinLnBrk="0" hangingPunct="1">
              <a:defRPr kumimoji="0" sz="1400">
                <a:solidFill>
                  <a:srgbClr val="FFFFFF"/>
                </a:solidFill>
                <a:latin typeface="+mj-lt"/>
                <a:ea typeface="+mj-ea"/>
                <a:cs typeface="+mj-cs"/>
              </a:defRPr>
            </a:lvl1pPr>
          </a:lstStyle>
          <a:p>
            <a:fld id="{B89636AE-42E3-4679-89D3-D255ED78F226}"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mc:AlternateContent xmlns:mc="http://schemas.openxmlformats.org/markup-compatibility/2006">
    <mc:Choice xmlns:p14="http://schemas.microsoft.com/office/powerpoint/2010/main" xmlns="" Requires="p14">
      <p:transition spd="slow" p14:dur="2000">
        <p14:ferris dir="l"/>
      </p:transition>
    </mc:Choice>
    <mc:Fallback>
      <p:transition spd="slow">
        <p:fade/>
      </p:transition>
    </mc:Fallback>
  </mc:AlternateContent>
  <p:timing>
    <p:tnLst>
      <p:par>
        <p:cTn id="1" dur="indefinite" restart="never" nodeType="tmRoot"/>
      </p:par>
    </p:tnLst>
  </p:timing>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274320" indent="-274320" algn="l" rtl="0" eaLnBrk="1" latinLnBrk="0" hangingPunct="1">
        <a:spcBef>
          <a:spcPts val="580"/>
        </a:spcBef>
        <a:buClr>
          <a:schemeClr val="accent1"/>
        </a:buClr>
        <a:buSzPct val="85000"/>
        <a:buFont typeface="Wingdings 2"/>
        <a:buChar char=""/>
        <a:defRPr kumimoji="0" sz="2600" kern="1200">
          <a:solidFill>
            <a:schemeClr val="tx1"/>
          </a:solidFill>
          <a:latin typeface="+mn-lt"/>
          <a:ea typeface="+mn-ea"/>
          <a:cs typeface="+mn-cs"/>
        </a:defRPr>
      </a:lvl1pPr>
      <a:lvl2pPr marL="548640" indent="-228600" algn="l" rtl="0" eaLnBrk="1" latinLnBrk="0" hangingPunct="1">
        <a:spcBef>
          <a:spcPts val="370"/>
        </a:spcBef>
        <a:buClr>
          <a:schemeClr val="accent2"/>
        </a:buClr>
        <a:buSzPct val="85000"/>
        <a:buFont typeface="Wingdings 2"/>
        <a:buChar char=""/>
        <a:defRPr kumimoji="0" sz="2400" kern="1200">
          <a:solidFill>
            <a:schemeClr val="tx1"/>
          </a:solidFill>
          <a:latin typeface="+mn-lt"/>
          <a:ea typeface="+mn-ea"/>
          <a:cs typeface="+mn-cs"/>
        </a:defRPr>
      </a:lvl2pPr>
      <a:lvl3pPr marL="822960" indent="-228600" algn="l" rtl="0" eaLnBrk="1" latinLnBrk="0" hangingPunct="1">
        <a:spcBef>
          <a:spcPts val="370"/>
        </a:spcBef>
        <a:buClr>
          <a:schemeClr val="accent1">
            <a:tint val="60000"/>
          </a:schemeClr>
        </a:buClr>
        <a:buSzPct val="8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ts val="370"/>
        </a:spcBef>
        <a:buClr>
          <a:schemeClr val="accent3"/>
        </a:buClr>
        <a:buSzPct val="80000"/>
        <a:buFont typeface="Wingdings 2"/>
        <a:buChar char=""/>
        <a:defRPr kumimoji="0" sz="2000" kern="1200">
          <a:solidFill>
            <a:schemeClr val="tx1"/>
          </a:solidFill>
          <a:latin typeface="+mn-lt"/>
          <a:ea typeface="+mn-ea"/>
          <a:cs typeface="+mn-cs"/>
        </a:defRPr>
      </a:lvl4pPr>
      <a:lvl5pPr marL="1371600" indent="-228600" algn="l" rtl="0" eaLnBrk="1" latinLnBrk="0" hangingPunct="1">
        <a:spcBef>
          <a:spcPts val="370"/>
        </a:spcBef>
        <a:buClr>
          <a:schemeClr val="accent3"/>
        </a:buClr>
        <a:buFontTx/>
        <a:buChar char="o"/>
        <a:defRPr kumimoji="0"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7.xml"/><Relationship Id="rId4" Type="http://schemas.openxmlformats.org/officeDocument/2006/relationships/image" Target="../media/image9.png"/></Relationships>
</file>

<file path=ppt/slides/_rels/slide8.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lt Başlık 2"/>
          <p:cNvSpPr>
            <a:spLocks noGrp="1"/>
          </p:cNvSpPr>
          <p:nvPr>
            <p:ph type="subTitle" idx="1"/>
          </p:nvPr>
        </p:nvSpPr>
        <p:spPr/>
        <p:txBody>
          <a:bodyPr/>
          <a:lstStyle/>
          <a:p>
            <a:r>
              <a:rPr lang="tr-TR" dirty="0" smtClean="0"/>
              <a:t>MERKEZİ SİSTEM ORTAK SINAV (MESOS)</a:t>
            </a:r>
            <a:endParaRPr lang="tr-TR" dirty="0"/>
          </a:p>
        </p:txBody>
      </p:sp>
      <p:sp>
        <p:nvSpPr>
          <p:cNvPr id="2" name="Başlık 1"/>
          <p:cNvSpPr>
            <a:spLocks noGrp="1"/>
          </p:cNvSpPr>
          <p:nvPr>
            <p:ph type="ctrTitle"/>
          </p:nvPr>
        </p:nvSpPr>
        <p:spPr/>
        <p:txBody>
          <a:bodyPr/>
          <a:lstStyle/>
          <a:p>
            <a:r>
              <a:rPr lang="tr-TR" dirty="0" smtClean="0"/>
              <a:t>T.C. İNKILAP TARİHİ ve ATATÜKÇÜLÜK</a:t>
            </a:r>
            <a:endParaRPr lang="tr-TR" dirty="0"/>
          </a:p>
        </p:txBody>
      </p:sp>
      <p:pic>
        <p:nvPicPr>
          <p:cNvPr id="4" name="Resim 3"/>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2286000" y="4005064"/>
            <a:ext cx="4572000" cy="2505075"/>
          </a:xfrm>
          <a:prstGeom prst="rect">
            <a:avLst/>
          </a:prstGeom>
        </p:spPr>
      </p:pic>
    </p:spTree>
    <p:extLst>
      <p:ext uri="{BB962C8B-B14F-4D97-AF65-F5344CB8AC3E}">
        <p14:creationId xmlns:p14="http://schemas.microsoft.com/office/powerpoint/2010/main" xmlns="" val="2716913092"/>
      </p:ext>
    </p:extLst>
  </p:cSld>
  <p:clrMapOvr>
    <a:masterClrMapping/>
  </p:clrMapOvr>
  <mc:AlternateContent xmlns:mc="http://schemas.openxmlformats.org/markup-compatibility/2006">
    <mc:Choice xmlns:p14="http://schemas.microsoft.com/office/powerpoint/2010/main" xmlns="" Requires="p14">
      <p:transition spd="slow" p14:dur="2000">
        <p14:ferris dir="l"/>
      </p:transition>
    </mc:Choice>
    <mc:Fallback>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çerik Yer Tutucusu 3"/>
          <p:cNvPicPr>
            <a:picLocks noGrp="1" noChangeAspect="1"/>
          </p:cNvPicPr>
          <p:nvPr>
            <p:ph sz="quarter" idx="1"/>
          </p:nvPr>
        </p:nvPicPr>
        <p:blipFill>
          <a:blip r:embed="rId2" cstate="print">
            <a:extLst>
              <a:ext uri="{28A0092B-C50C-407E-A947-70E740481C1C}">
                <a14:useLocalDpi xmlns:a14="http://schemas.microsoft.com/office/drawing/2010/main" xmlns="" val="0"/>
              </a:ext>
            </a:extLst>
          </a:blip>
          <a:stretch>
            <a:fillRect/>
          </a:stretch>
        </p:blipFill>
        <p:spPr>
          <a:xfrm>
            <a:off x="323528" y="332656"/>
            <a:ext cx="1701924" cy="2269232"/>
          </a:xfrm>
        </p:spPr>
      </p:pic>
      <p:pic>
        <p:nvPicPr>
          <p:cNvPr id="5" name="Resim 4"/>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6876256" y="260648"/>
            <a:ext cx="1844799" cy="1867669"/>
          </a:xfrm>
          <a:prstGeom prst="rect">
            <a:avLst/>
          </a:prstGeom>
        </p:spPr>
      </p:pic>
      <p:sp>
        <p:nvSpPr>
          <p:cNvPr id="6" name="Köşeleri Yuvarlanmış Dikdörtgen Belirtme Çizgisi 5"/>
          <p:cNvSpPr/>
          <p:nvPr/>
        </p:nvSpPr>
        <p:spPr>
          <a:xfrm>
            <a:off x="2483768" y="404664"/>
            <a:ext cx="3888432" cy="1944216"/>
          </a:xfrm>
          <a:prstGeom prst="wedgeRoundRectCallout">
            <a:avLst>
              <a:gd name="adj1" fmla="val -66274"/>
              <a:gd name="adj2" fmla="val -9615"/>
              <a:gd name="adj3" fmla="val 16667"/>
            </a:avLst>
          </a:prstGeom>
          <a:solidFill>
            <a:srgbClr val="00B0F0"/>
          </a:solidFill>
        </p:spPr>
        <p:style>
          <a:lnRef idx="2">
            <a:schemeClr val="dk1"/>
          </a:lnRef>
          <a:fillRef idx="1">
            <a:schemeClr val="lt1"/>
          </a:fillRef>
          <a:effectRef idx="0">
            <a:schemeClr val="dk1"/>
          </a:effectRef>
          <a:fontRef idx="minor">
            <a:schemeClr val="dk1"/>
          </a:fontRef>
        </p:style>
        <p:txBody>
          <a:bodyPr rtlCol="0" anchor="ctr"/>
          <a:lstStyle/>
          <a:p>
            <a:pPr algn="ctr"/>
            <a:r>
              <a:rPr lang="tr-TR" sz="2400" b="1" dirty="0" smtClean="0"/>
              <a:t>Hıyanet-i Vataniye Kanununun çıkarılma nedenleri nelerdir?</a:t>
            </a:r>
            <a:endParaRPr lang="tr-TR" sz="2400" b="1" dirty="0"/>
          </a:p>
        </p:txBody>
      </p:sp>
      <p:sp>
        <p:nvSpPr>
          <p:cNvPr id="7" name="Köşeleri Yuvarlanmış Dikdörtgen Belirtme Çizgisi 6"/>
          <p:cNvSpPr/>
          <p:nvPr/>
        </p:nvSpPr>
        <p:spPr>
          <a:xfrm>
            <a:off x="5076056" y="2348880"/>
            <a:ext cx="1584176" cy="612648"/>
          </a:xfrm>
          <a:prstGeom prst="wedgeRoundRectCallout">
            <a:avLst>
              <a:gd name="adj1" fmla="val 76331"/>
              <a:gd name="adj2" fmla="val -161380"/>
              <a:gd name="adj3" fmla="val 16667"/>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tr-TR" dirty="0" smtClean="0"/>
              <a:t>…</a:t>
            </a:r>
            <a:r>
              <a:rPr lang="tr-TR" sz="3200" b="1" dirty="0" smtClean="0">
                <a:solidFill>
                  <a:schemeClr val="tx1"/>
                </a:solidFill>
              </a:rPr>
              <a:t>..?...</a:t>
            </a:r>
            <a:r>
              <a:rPr lang="tr-TR" dirty="0" smtClean="0"/>
              <a:t>..</a:t>
            </a:r>
            <a:endParaRPr lang="tr-TR" dirty="0"/>
          </a:p>
        </p:txBody>
      </p:sp>
      <p:sp>
        <p:nvSpPr>
          <p:cNvPr id="8" name="Metin kutusu 7"/>
          <p:cNvSpPr txBox="1"/>
          <p:nvPr/>
        </p:nvSpPr>
        <p:spPr>
          <a:xfrm>
            <a:off x="395537" y="3076108"/>
            <a:ext cx="8424936" cy="3785652"/>
          </a:xfrm>
          <a:prstGeom prst="rect">
            <a:avLst/>
          </a:prstGeom>
          <a:solidFill>
            <a:srgbClr val="FFFF00"/>
          </a:solidFill>
        </p:spPr>
        <p:txBody>
          <a:bodyPr wrap="square" rtlCol="0">
            <a:spAutoFit/>
          </a:bodyPr>
          <a:lstStyle/>
          <a:p>
            <a:r>
              <a:rPr lang="tr-TR" sz="2400" b="1" dirty="0" smtClean="0"/>
              <a:t>Nil ‘in </a:t>
            </a:r>
            <a:r>
              <a:rPr lang="tr-TR" sz="2400" b="1" dirty="0" err="1" smtClean="0"/>
              <a:t>Serpi’in</a:t>
            </a:r>
            <a:r>
              <a:rPr lang="tr-TR" sz="2400" b="1" dirty="0" smtClean="0"/>
              <a:t> bu sorusuna aşağıdaki cevaplardan hangisini vermesi beklenemez?</a:t>
            </a:r>
          </a:p>
          <a:p>
            <a:endParaRPr lang="tr-TR" sz="2400" b="1" dirty="0"/>
          </a:p>
          <a:p>
            <a:r>
              <a:rPr lang="tr-TR" sz="2400" b="1" dirty="0" smtClean="0"/>
              <a:t>A- Ülkede iç güvenliği sağlamak</a:t>
            </a:r>
          </a:p>
          <a:p>
            <a:endParaRPr lang="tr-TR" sz="2400" b="1" dirty="0"/>
          </a:p>
          <a:p>
            <a:r>
              <a:rPr lang="tr-TR" sz="2400" b="1" dirty="0" smtClean="0"/>
              <a:t>B- İstanbul Hükümeti’yle iş birliği  yapmak</a:t>
            </a:r>
          </a:p>
          <a:p>
            <a:endParaRPr lang="tr-TR" sz="2400" b="1" dirty="0"/>
          </a:p>
          <a:p>
            <a:r>
              <a:rPr lang="tr-TR" sz="2400" b="1" dirty="0" smtClean="0"/>
              <a:t>C- Ulusal amaç çerçevesinde birleşmek</a:t>
            </a:r>
          </a:p>
          <a:p>
            <a:endParaRPr lang="tr-TR" sz="2400" b="1" dirty="0"/>
          </a:p>
          <a:p>
            <a:r>
              <a:rPr lang="tr-TR" sz="2400" b="1" dirty="0" smtClean="0"/>
              <a:t>D- TBMM’nin otoritesini artırmak</a:t>
            </a:r>
            <a:endParaRPr lang="tr-TR" sz="2400" b="1" dirty="0"/>
          </a:p>
        </p:txBody>
      </p:sp>
      <p:sp>
        <p:nvSpPr>
          <p:cNvPr id="9" name="Metin kutusu 8"/>
          <p:cNvSpPr txBox="1"/>
          <p:nvPr/>
        </p:nvSpPr>
        <p:spPr>
          <a:xfrm>
            <a:off x="580267" y="2198886"/>
            <a:ext cx="843501" cy="369332"/>
          </a:xfrm>
          <a:prstGeom prst="rect">
            <a:avLst/>
          </a:prstGeom>
          <a:solidFill>
            <a:srgbClr val="FFC000"/>
          </a:solidFill>
        </p:spPr>
        <p:txBody>
          <a:bodyPr wrap="none" rtlCol="0">
            <a:spAutoFit/>
          </a:bodyPr>
          <a:lstStyle/>
          <a:p>
            <a:r>
              <a:rPr lang="tr-TR" dirty="0" smtClean="0"/>
              <a:t>SERPİL</a:t>
            </a:r>
            <a:endParaRPr lang="tr-TR" dirty="0"/>
          </a:p>
        </p:txBody>
      </p:sp>
      <p:sp>
        <p:nvSpPr>
          <p:cNvPr id="10" name="Metin kutusu 9"/>
          <p:cNvSpPr txBox="1"/>
          <p:nvPr/>
        </p:nvSpPr>
        <p:spPr>
          <a:xfrm>
            <a:off x="7092280" y="1916832"/>
            <a:ext cx="530915" cy="369332"/>
          </a:xfrm>
          <a:prstGeom prst="rect">
            <a:avLst/>
          </a:prstGeom>
          <a:solidFill>
            <a:srgbClr val="92D050"/>
          </a:solidFill>
        </p:spPr>
        <p:txBody>
          <a:bodyPr wrap="none" rtlCol="0">
            <a:spAutoFit/>
          </a:bodyPr>
          <a:lstStyle/>
          <a:p>
            <a:r>
              <a:rPr lang="tr-TR" dirty="0" smtClean="0"/>
              <a:t>NİL</a:t>
            </a:r>
            <a:endParaRPr lang="tr-TR" dirty="0"/>
          </a:p>
        </p:txBody>
      </p:sp>
      <p:sp>
        <p:nvSpPr>
          <p:cNvPr id="11" name="Oval 10"/>
          <p:cNvSpPr/>
          <p:nvPr/>
        </p:nvSpPr>
        <p:spPr>
          <a:xfrm>
            <a:off x="8028384" y="2568218"/>
            <a:ext cx="457200" cy="39331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xmlns="" val="2687373999"/>
      </p:ext>
    </p:extLst>
  </p:cSld>
  <p:clrMapOvr>
    <a:masterClrMapping/>
  </p:clrMapOvr>
  <mc:AlternateContent xmlns:mc="http://schemas.openxmlformats.org/markup-compatibility/2006">
    <mc:Choice xmlns:p14="http://schemas.microsoft.com/office/powerpoint/2010/main" xmlns="" Requires="p14">
      <p:transition spd="slow" p14:dur="2000">
        <p14:ferris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grpId="0" nodeType="clickEffect">
                                  <p:stCondLst>
                                    <p:cond delay="0"/>
                                  </p:stCondLst>
                                  <p:childTnLst>
                                    <p:animMotion origin="layout" path="M 1.66667E-6 4.44444E-6 C -0.01267 -0.00417 -0.02552 -0.00649 -0.03819 -0.01111 C -0.0533 -0.01667 -0.06788 -0.02361 -0.08316 -0.02871 C -0.10503 -0.04236 -0.12604 -0.05047 -0.14809 -0.06204 C -0.16667 -0.07176 -0.18403 -0.08565 -0.2033 -0.09329 C -0.24184 -0.1088 -0.19167 -0.08357 -0.23663 -0.10649 C -0.24566 -0.11111 -0.2599 -0.12014 -0.26997 -0.12223 C -0.28247 -0.12477 -0.30833 -0.12662 -0.30833 -0.12662 C -0.33524 -0.13542 -0.35295 -0.13611 -0.38333 -0.13774 C -0.40243 -0.1426 -0.40174 -0.14329 -0.43316 -0.13774 C -0.43542 -0.13727 -0.44618 -0.12662 -0.44809 -0.12431 C -0.45243 -0.11945 -0.4599 -0.1088 -0.4599 -0.1088 C -0.46302 -0.0963 -0.46563 -0.0882 -0.47153 -0.07778 C -0.47361 -0.06297 -0.47465 -0.04815 -0.47656 -0.03334 C -0.47847 0.00393 -0.48073 0.04351 -0.48646 0.08009 C -0.48837 0.09213 -0.49097 0.10393 -0.49323 0.11574 C -0.49479 0.12384 -0.50156 0.13796 -0.50156 0.13796 C -0.50625 0.17523 -0.51285 0.19722 -0.52483 0.23125 C -0.52656 0.23634 -0.5276 0.24213 -0.52986 0.24676 C -0.53455 0.25625 -0.54531 0.26944 -0.55156 0.27777 C -0.55486 0.29676 -0.56476 0.30532 -0.57483 0.31782 C -0.58142 0.32569 -0.58559 0.33726 -0.5934 0.34236 C -0.5974 0.3449 -0.60087 0.34884 -0.60503 0.35115 C -0.60799 0.35301 -0.61476 0.35555 -0.61476 0.35555 C -0.62361 0.36713 -0.63316 0.36944 -0.64479 0.37338 C -0.64809 0.37708 -0.65087 0.38194 -0.65486 0.38449 C -0.65833 0.3868 -0.66267 0.38541 -0.66649 0.3868 C -0.69514 0.39791 -0.6592 0.39097 -0.69323 0.3956 C -0.7066 0.3949 -0.71997 0.39606 -0.73316 0.39351 C -0.7408 0.39213 -0.74809 0.37129 -0.74809 0.37129 C -0.75226 0.35023 -0.76094 0.33055 -0.76823 0.31111 C -0.77188 0.28865 -0.77795 0.26689 -0.78142 0.24444 C -0.7849 0.22222 -0.78715 0.20023 -0.78976 0.17777 C -0.78681 0.14097 -0.77882 0.11319 -0.75486 0.0912 C -0.7526 0.08889 -0.74913 0.08912 -0.7467 0.0868 C -0.69722 0.04189 -0.73767 0.06782 -0.70156 0.05115 C -0.67708 0.03981 -0.66563 0.03796 -0.63993 0.03125 C -0.56233 0.01111 -0.6349 0.02129 -0.5533 0.01342 C -0.51528 0.00972 -0.51128 0.00416 -0.4783 -0.0044 C -0.44132 -0.01412 -0.44097 -0.01181 -0.3967 -0.01551 C -0.35139 -0.0294 -0.30573 -0.02686 -0.2599 -0.02431 C -0.22604 0.00555 -0.2651 -0.025 -0.22656 -0.00649 C -0.21406 -0.00047 -0.20017 0.01041 -0.18819 0.02014 C -0.16736 0.05439 -0.16823 0.0787 -0.16146 0.12014 C -0.16198 0.13495 -0.16146 0.15 -0.16319 0.16458 C -0.16493 0.17939 -0.17865 0.19676 -0.18316 0.20902 C -0.19427 0.23981 -0.19149 0.25092 -0.2066 0.28009 C -0.21528 0.29722 -0.24045 0.32754 -0.25313 0.34004 C -0.28385 0.37037 -0.31979 0.40694 -0.35816 0.41574 C -0.37951 0.43611 -0.40573 0.45 -0.4316 0.45555 C -0.44427 0.46435 -0.46094 0.46713 -0.47483 0.47338 C -0.50104 0.48426 -0.52535 0.50046 -0.5533 0.50463 C -0.56806 0.50671 -0.58333 0.50601 -0.59826 0.50671 C -0.61215 0.51296 -0.62604 0.52037 -0.63993 0.52662 C -0.69184 0.52407 -0.74514 0.52939 -0.79653 0.52014 C -0.8092 0.51134 -0.82222 0.50926 -0.82986 0.4912 C -0.84097 0.46527 -0.82691 0.49467 -0.83646 0.47777 C -0.83889 0.47361 -0.84323 0.46458 -0.84323 0.46458 C -0.84427 0.45995 -0.84583 0.45578 -0.84653 0.45092 C -0.8474 0.44537 -0.84705 0.43912 -0.84809 0.43333 C -0.85087 0.41851 -0.85712 0.40578 -0.8599 0.3912 C -0.86215 0.37939 -0.86146 0.36805 -0.86649 0.35787 C -0.86597 0.35277 -0.86719 0.34629 -0.86476 0.34236 C -0.86337 0.34004 -0.8599 0.34259 -0.85816 0.34444 C -0.85677 0.34583 -0.85747 0.34907 -0.85642 0.35115 C -0.85521 0.35324 -0.85313 0.35416 -0.85156 0.35555 C -0.84149 0.375 -0.84323 0.35416 -0.84323 0.34444 " pathEditMode="relative" ptsTypes="ffffffffffffffffffffffffffffffffffffffffffffffffffffffffffffffffffA">
                                      <p:cBhvr>
                                        <p:cTn id="6" dur="2000" fill="hold"/>
                                        <p:tgtEl>
                                          <p:spTgt spid="11"/>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35184" y="548680"/>
            <a:ext cx="2808312" cy="212256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4" name="Metin kutusu 3"/>
          <p:cNvSpPr txBox="1"/>
          <p:nvPr/>
        </p:nvSpPr>
        <p:spPr>
          <a:xfrm>
            <a:off x="3419872" y="548680"/>
            <a:ext cx="5472608" cy="3046988"/>
          </a:xfrm>
          <a:prstGeom prst="rect">
            <a:avLst/>
          </a:prstGeom>
          <a:ln w="76200"/>
        </p:spPr>
        <p:style>
          <a:lnRef idx="1">
            <a:schemeClr val="accent2"/>
          </a:lnRef>
          <a:fillRef idx="2">
            <a:schemeClr val="accent2"/>
          </a:fillRef>
          <a:effectRef idx="1">
            <a:schemeClr val="accent2"/>
          </a:effectRef>
          <a:fontRef idx="minor">
            <a:schemeClr val="dk1"/>
          </a:fontRef>
        </p:style>
        <p:txBody>
          <a:bodyPr wrap="square" rtlCol="0">
            <a:spAutoFit/>
          </a:bodyPr>
          <a:lstStyle/>
          <a:p>
            <a:r>
              <a:rPr lang="tr-TR" sz="2400" b="1" dirty="0" smtClean="0"/>
              <a:t>TBMM ‘</a:t>
            </a:r>
            <a:r>
              <a:rPr lang="tr-TR" sz="2400" b="1" dirty="0" err="1" smtClean="0"/>
              <a:t>nin</a:t>
            </a:r>
            <a:r>
              <a:rPr lang="tr-TR" sz="2400" b="1" dirty="0" smtClean="0"/>
              <a:t> aldığı ilk karalardan bazıları şunlardır:</a:t>
            </a:r>
          </a:p>
          <a:p>
            <a:pPr marL="285750" indent="-285750">
              <a:buFont typeface="Wingdings" pitchFamily="2" charset="2"/>
              <a:buChar char="§"/>
            </a:pPr>
            <a:r>
              <a:rPr lang="tr-TR" sz="2400" b="1" dirty="0" smtClean="0"/>
              <a:t>Geçici de olsa bir hükümet başkanı ya da padişah  vekili atamak doğru değildir.</a:t>
            </a:r>
          </a:p>
          <a:p>
            <a:pPr marL="285750" indent="-285750">
              <a:buFont typeface="Wingdings" pitchFamily="2" charset="2"/>
              <a:buChar char="§"/>
            </a:pPr>
            <a:r>
              <a:rPr lang="tr-TR" sz="2400" b="1" dirty="0" smtClean="0"/>
              <a:t>TBMM ‘ </a:t>
            </a:r>
            <a:r>
              <a:rPr lang="tr-TR" sz="2400" b="1" dirty="0" err="1" smtClean="0"/>
              <a:t>nin</a:t>
            </a:r>
            <a:r>
              <a:rPr lang="tr-TR" sz="2400" b="1" dirty="0" smtClean="0"/>
              <a:t> üstünde bir güç yoktur.</a:t>
            </a:r>
          </a:p>
          <a:p>
            <a:pPr marL="285750" indent="-285750">
              <a:buFont typeface="Wingdings" pitchFamily="2" charset="2"/>
              <a:buChar char="§"/>
            </a:pPr>
            <a:r>
              <a:rPr lang="tr-TR" sz="2400" b="1" dirty="0" smtClean="0"/>
              <a:t>Alınan bu  kararlar aşağıdaki  hangi kavram ile ilişkilendirilebilir?</a:t>
            </a:r>
            <a:endParaRPr lang="tr-TR" sz="2400" b="1" dirty="0"/>
          </a:p>
        </p:txBody>
      </p:sp>
      <p:sp>
        <p:nvSpPr>
          <p:cNvPr id="5" name="Metin kutusu 4"/>
          <p:cNvSpPr txBox="1"/>
          <p:nvPr/>
        </p:nvSpPr>
        <p:spPr>
          <a:xfrm>
            <a:off x="467544" y="4509120"/>
            <a:ext cx="8567345" cy="1200329"/>
          </a:xfrm>
          <a:prstGeom prst="rect">
            <a:avLst/>
          </a:prstGeom>
        </p:spPr>
        <p:style>
          <a:lnRef idx="1">
            <a:schemeClr val="accent5"/>
          </a:lnRef>
          <a:fillRef idx="2">
            <a:schemeClr val="accent5"/>
          </a:fillRef>
          <a:effectRef idx="1">
            <a:schemeClr val="accent5"/>
          </a:effectRef>
          <a:fontRef idx="minor">
            <a:schemeClr val="dk1"/>
          </a:fontRef>
        </p:style>
        <p:txBody>
          <a:bodyPr wrap="none" rtlCol="0">
            <a:spAutoFit/>
          </a:bodyPr>
          <a:lstStyle/>
          <a:p>
            <a:r>
              <a:rPr lang="tr-TR" sz="2400" b="1" dirty="0" smtClean="0"/>
              <a:t>A-  MİLLİ  EGEMENLİK                           B- VATANIN BÜTÜNLÜĞÜ</a:t>
            </a:r>
          </a:p>
          <a:p>
            <a:endParaRPr lang="tr-TR" sz="2400" b="1" dirty="0"/>
          </a:p>
          <a:p>
            <a:r>
              <a:rPr lang="tr-TR" sz="2400" b="1" dirty="0" smtClean="0"/>
              <a:t>C-TAM  BAĞIMSIZLIK                              D- GÜÇLER  BİRLİĞİ</a:t>
            </a:r>
            <a:endParaRPr lang="tr-TR" sz="2400" b="1" dirty="0"/>
          </a:p>
        </p:txBody>
      </p:sp>
      <p:sp>
        <p:nvSpPr>
          <p:cNvPr id="6" name="Oval 5"/>
          <p:cNvSpPr/>
          <p:nvPr/>
        </p:nvSpPr>
        <p:spPr>
          <a:xfrm>
            <a:off x="1187624" y="3212976"/>
            <a:ext cx="457200" cy="457200"/>
          </a:xfrm>
          <a:prstGeom prst="ellipse">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xmlns="" val="2081654382"/>
      </p:ext>
    </p:extLst>
  </p:cSld>
  <p:clrMapOvr>
    <a:masterClrMapping/>
  </p:clrMapOvr>
  <mc:AlternateContent xmlns:mc="http://schemas.openxmlformats.org/markup-compatibility/2006">
    <mc:Choice xmlns:p14="http://schemas.microsoft.com/office/powerpoint/2010/main" xmlns="" Requires="p14">
      <p:transition spd="slow" p14:dur="2000">
        <p14:ferris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grpId="0" nodeType="clickEffect">
                                  <p:stCondLst>
                                    <p:cond delay="0"/>
                                  </p:stCondLst>
                                  <p:childTnLst>
                                    <p:animMotion origin="layout" path="M 2.5E-6 6.66667E-6 C 0.00712 0.01436 0.02361 0.01366 0.03507 0.01783 C 0.06476 0.02894 0.09427 0.03612 0.125 0.04005 C 0.15781 0.03936 0.19062 0.03936 0.22344 0.03797 C 0.23958 0.03727 0.25608 0.02223 0.2717 0.01783 C 0.27708 0.01436 0.28316 0.01297 0.28837 0.00903 C 0.30712 -0.00532 0.31614 -0.03402 0.32673 -0.05763 C 0.3283 -0.06712 0.33177 -0.07268 0.33333 -0.08217 C 0.33264 -0.10115 0.33333 -0.15393 0.31979 -0.17106 C 0.31476 -0.18518 0.31042 -0.19837 0.3033 -0.21111 C 0.30104 -0.22083 0.29792 -0.22268 0.29149 -0.2287 C 0.2868 -0.24189 0.27361 -0.26249 0.26337 -0.26666 C 0.26215 -0.26712 0.25451 -0.27037 0.2533 -0.27106 C 0.24618 -0.27592 0.25017 -0.27523 0.2434 -0.28217 C 0.24028 -0.28541 0.23333 -0.29097 0.23333 -0.29097 C 0.14427 -0.28541 0.18194 -0.30046 0.1434 -0.27314 C 0.13854 -0.26064 0.13055 -0.25624 0.125 -0.24444 C 0.10833 -0.20856 0.0967 -0.1831 0.08837 -0.14212 C 0.08941 -0.10648 0.08923 -0.07083 0.09167 -0.03541 C 0.09253 -0.02337 0.09913 -0.01365 0.10173 -0.00208 C 0.10712 0.022 0.10816 0.04167 0.1217 0.06019 C 0.12292 0.06505 0.12604 0.08774 0.1283 0.09121 C 0.12986 0.09399 0.13281 0.09561 0.13507 0.09792 C 0.1401 0.10903 0.1434 0.11991 0.14826 0.13126 C 0.15417 0.15811 0.1684 0.17501 0.18316 0.19352 C 0.18976 0.20163 0.1967 0.2132 0.20503 0.22014 C 0.25243 0.25996 0.30903 0.26436 0.36337 0.2713 C 0.38871 0.28149 0.38906 0.28426 0.41996 0.28241 C 0.44479 0.28079 0.46996 0.27732 0.49496 0.27315 C 0.55885 0.2632 0.62917 0.23149 0.68003 0.17778 C 0.69687 0.15996 0.71198 0.14167 0.7217 0.11575 C 0.72361 0.09376 0.72726 0.06899 0.73507 0.04908 C 0.73715 0.03079 0.74201 0.02663 0.73663 0.00903 C 0.73507 -0.00393 0.73073 -0.02129 0.72344 -0.03101 C 0.72014 -0.03541 0.7092 -0.04074 0.70677 -0.04212 C 0.69983 -0.05092 0.69635 -0.06226 0.68663 -0.06666 C 0.66736 -0.08541 0.64444 -0.08287 0.6217 -0.08425 C 0.59028 -0.08171 0.52187 -0.07731 0.48663 -0.07106 C 0.46944 -0.06805 0.44809 -0.05925 0.43003 -0.05555 C 0.40885 -0.04583 0.39653 -0.04189 0.37344 -0.03981 C 0.36163 -0.03611 0.35312 -0.02962 0.34167 -0.0243 C 0.3276 -0.01111 0.3158 -0.00578 0.3 0.00232 C 0.28802 0.00857 0.27969 0.01551 0.26667 0.01783 C 0.25295 0.02616 0.23854 0.02963 0.225 0.03797 C 0.22101 0.04051 0.21736 0.04422 0.21337 0.04676 C 0.20798 0.05024 0.20208 0.05232 0.1967 0.05556 C 0.18976 0.05973 0.18385 0.06598 0.17656 0.06899 C 0.17014 0.072 0.1566 0.07778 0.1566 0.07778 C 0.15104 0.08403 0.1467 0.09028 0.1401 0.09352 C 0.13316 0.10232 0.12708 0.10626 0.1184 0.11112 C 0.09514 0.12431 0.125 0.10811 0.10677 0.12014 C 0.10052 0.12408 0.0934 0.12686 0.08663 0.12894 C 0.06771 0.14422 0.05 0.15278 0.0283 0.15556 C 0.01875 0.15811 0.00937 0.15996 2.5E-6 0.16227 C -0.01528 0.17038 -0.03073 0.1757 -0.0467 0.1801 C -0.05747 0.19468 -0.06719 0.20463 -0.08333 0.20463 " pathEditMode="relative" ptsTypes="fffffffffffffffffffffffffffffffffffffffffffffffffffffffA">
                                      <p:cBhvr>
                                        <p:cTn id="6" dur="5000" fill="hold"/>
                                        <p:tgtEl>
                                          <p:spTgt spid="6"/>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sp>
        <p:nvSpPr>
          <p:cNvPr id="3" name="İçerik Yer Tutucusu 2"/>
          <p:cNvSpPr>
            <a:spLocks noGrp="1"/>
          </p:cNvSpPr>
          <p:nvPr>
            <p:ph sz="quarter" idx="1"/>
          </p:nvPr>
        </p:nvSpPr>
        <p:spPr>
          <a:solidFill>
            <a:srgbClr val="00B0F0"/>
          </a:solidFill>
          <a:ln w="57150">
            <a:solidFill>
              <a:schemeClr val="tx1"/>
            </a:solidFill>
          </a:ln>
        </p:spPr>
        <p:txBody>
          <a:bodyPr>
            <a:normAutofit lnSpcReduction="10000"/>
          </a:bodyPr>
          <a:lstStyle/>
          <a:p>
            <a:r>
              <a:rPr lang="tr-TR" dirty="0" smtClean="0"/>
              <a:t>Milli  Mücadele döneminde Mustafa Kemal’in</a:t>
            </a:r>
          </a:p>
          <a:p>
            <a:pPr>
              <a:buFont typeface="Wingdings" pitchFamily="2" charset="2"/>
              <a:buChar char="Ø"/>
            </a:pPr>
            <a:r>
              <a:rPr lang="tr-TR" dirty="0" smtClean="0"/>
              <a:t>İşgaller karşısında halkı örgütlemesi</a:t>
            </a:r>
            <a:endParaRPr lang="tr-TR" dirty="0"/>
          </a:p>
          <a:p>
            <a:pPr>
              <a:buFont typeface="Wingdings" pitchFamily="2" charset="2"/>
              <a:buChar char="Ø"/>
            </a:pPr>
            <a:r>
              <a:rPr lang="tr-TR" dirty="0" smtClean="0"/>
              <a:t>Hem bölgesel hem de ulusal kongreler düzenlemesi</a:t>
            </a:r>
          </a:p>
          <a:p>
            <a:pPr>
              <a:buFont typeface="Wingdings" pitchFamily="2" charset="2"/>
              <a:buChar char="Ø"/>
            </a:pPr>
            <a:r>
              <a:rPr lang="tr-TR" dirty="0" smtClean="0"/>
              <a:t>I. TBMM’yi açması</a:t>
            </a:r>
          </a:p>
          <a:p>
            <a:pPr marL="0" indent="0">
              <a:buNone/>
            </a:pPr>
            <a:r>
              <a:rPr lang="tr-TR" dirty="0" smtClean="0"/>
              <a:t>Gibi çalışmaları O’nun daha çok aşağıdaki hangi kişilik özelliğinin ön plana çıkmasının sonucudur?</a:t>
            </a:r>
          </a:p>
          <a:p>
            <a:pPr marL="0" indent="0">
              <a:buNone/>
            </a:pPr>
            <a:r>
              <a:rPr lang="tr-TR" dirty="0" smtClean="0"/>
              <a:t>A- </a:t>
            </a:r>
            <a:r>
              <a:rPr lang="tr-TR" dirty="0" err="1" smtClean="0"/>
              <a:t>Mantıklılığı</a:t>
            </a:r>
            <a:endParaRPr lang="tr-TR" dirty="0" smtClean="0"/>
          </a:p>
          <a:p>
            <a:pPr marL="0" indent="0">
              <a:buNone/>
            </a:pPr>
            <a:r>
              <a:rPr lang="tr-TR" dirty="0" smtClean="0"/>
              <a:t>B- İdealistliği</a:t>
            </a:r>
          </a:p>
          <a:p>
            <a:pPr marL="0" indent="0">
              <a:buNone/>
            </a:pPr>
            <a:r>
              <a:rPr lang="tr-TR" dirty="0" smtClean="0"/>
              <a:t>C- Vatanseverliği</a:t>
            </a:r>
          </a:p>
          <a:p>
            <a:pPr marL="0" indent="0">
              <a:buNone/>
            </a:pPr>
            <a:r>
              <a:rPr lang="tr-TR" dirty="0" smtClean="0"/>
              <a:t>D- Liderliği</a:t>
            </a:r>
          </a:p>
          <a:p>
            <a:pPr>
              <a:buFont typeface="Wingdings" pitchFamily="2" charset="2"/>
              <a:buChar char="Ø"/>
            </a:pPr>
            <a:endParaRPr lang="tr-TR" dirty="0"/>
          </a:p>
          <a:p>
            <a:pPr marL="0" indent="0">
              <a:buNone/>
            </a:pPr>
            <a:endParaRPr lang="tr-TR" dirty="0"/>
          </a:p>
        </p:txBody>
      </p:sp>
      <p:sp>
        <p:nvSpPr>
          <p:cNvPr id="4" name="Oval 3"/>
          <p:cNvSpPr/>
          <p:nvPr/>
        </p:nvSpPr>
        <p:spPr>
          <a:xfrm>
            <a:off x="7596336" y="548680"/>
            <a:ext cx="457200" cy="36004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xmlns="" val="314103713"/>
      </p:ext>
    </p:extLst>
  </p:cSld>
  <p:clrMapOvr>
    <a:masterClrMapping/>
  </p:clrMapOvr>
  <mc:AlternateContent xmlns:mc="http://schemas.openxmlformats.org/markup-compatibility/2006">
    <mc:Choice xmlns:p14="http://schemas.microsoft.com/office/powerpoint/2010/main" xmlns="" Requires="p14">
      <p:transition spd="slow" p14:dur="2000">
        <p14:ferris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grpId="0" nodeType="clickEffect">
                                  <p:stCondLst>
                                    <p:cond delay="0"/>
                                  </p:stCondLst>
                                  <p:childTnLst>
                                    <p:animMotion origin="layout" path="M 2.5E-6 7.40741E-7 C -0.03542 -0.00394 -0.06875 -0.00648 -0.10504 -0.0088 C -0.13177 -0.00556 -0.15608 -0.00139 -0.18334 7.40741E-7 C -0.19844 0.00301 -0.21268 0.00069 -0.2283 0.00231 C -0.23108 0.00301 -0.23386 0.0037 -0.23664 0.0044 C -0.24045 0.00532 -0.24445 0.00579 -0.24827 0.00671 C -0.2566 0.0088 -0.27327 0.01343 -0.27327 0.01343 C -0.28785 0.02523 -0.27865 0.01852 -0.30174 0.03125 C -0.30434 0.03264 -0.30591 0.03588 -0.30834 0.03773 C -0.3099 0.03889 -0.31164 0.03935 -0.31337 0.04005 C -0.31598 0.04537 -0.31962 0.04977 -0.3217 0.05555 C -0.32431 0.0625 -0.32483 0.07037 -0.32674 0.07778 C -0.32882 0.1081 -0.33039 0.11111 -0.32327 0.14884 C -0.32084 0.16204 -0.31268 0.17616 -0.30834 0.18889 C -0.30104 0.21042 -0.29393 0.22245 -0.2816 0.24005 C -0.27761 0.24583 -0.27466 0.25324 -0.26997 0.25787 C -0.26563 0.26227 -0.26007 0.26366 -0.25504 0.26667 C -0.24306 0.28518 -0.229 0.2956 -0.21493 0.31111 C -0.19254 0.33611 -0.17118 0.35903 -0.1467 0.38009 C -0.14254 0.38356 -0.13768 0.38542 -0.13334 0.38889 C -0.12813 0.39305 -0.12379 0.39861 -0.11841 0.40231 C -0.11372 0.40555 -0.10816 0.40602 -0.1033 0.40903 C -0.09358 0.41505 -0.09289 0.41968 -0.08507 0.42893 C -0.06598 0.45185 -0.04532 0.47523 -0.03664 0.50903 C -0.03664 0.50949 -0.0375 0.5368 -0.03993 0.54444 C -0.04289 0.5537 -0.0507 0.56088 -0.0566 0.56667 C -0.07622 0.58542 -0.12466 0.58333 -0.1467 0.58449 C -0.18455 0.58055 -0.22014 0.56736 -0.2566 0.55347 C -0.26789 0.5493 -0.27778 0.53773 -0.28837 0.53125 C -0.29896 0.52477 -0.31181 0.51921 -0.3217 0.51111 C -0.32535 0.5081 -0.32795 0.50301 -0.3316 0.5 C -0.3342 0.49792 -0.33733 0.49768 -0.33993 0.4956 C -0.35608 0.48241 -0.3757 0.46528 -0.38993 0.44884 C -0.39653 0.4412 -0.40486 0.43102 -0.41007 0.42014 C -0.41528 0.40926 -0.41962 0.39792 -0.42674 0.38889 C -0.43039 0.37662 -0.43282 0.36435 -0.43837 0.35347 C -0.44341 0.33171 -0.44306 0.30949 -0.43334 0.2912 C -0.43108 0.2868 -0.42969 0.28125 -0.425 0.28009 C -0.41841 0.27824 -0.41164 0.27847 -0.40504 0.27778 C -0.39618 0.27847 -0.38716 0.2787 -0.3783 0.28009 C -0.37379 0.28079 -0.3691 0.28194 -0.36493 0.28449 C -0.36285 0.28588 -0.36233 0.29028 -0.36007 0.2912 C -0.35469 0.29329 -0.34896 0.29259 -0.34341 0.29329 C -0.33785 0.29699 -0.33229 0.30069 -0.32674 0.3044 C -0.32327 0.30671 -0.31893 0.30602 -0.31493 0.30671 C -0.3066 0.30833 -0.29827 0.30972 -0.28993 0.31111 C -0.26719 0.31505 -0.24462 0.31829 -0.2217 0.32014 C -0.19896 0.31921 -0.17223 0.33241 -0.1533 0.31551 C -0.14809 0.31088 -0.14289 0.30602 -0.13837 0.3 C -0.13455 0.29491 -0.13056 0.28958 -0.12674 0.28449 C -0.12552 0.2831 -0.12327 0.28009 -0.12327 0.28009 C -0.12344 0.27384 -0.12257 0.24143 -0.12674 0.22662 C -0.13282 0.20532 -0.14289 0.1919 -0.15504 0.17569 C -0.16181 0.16667 -0.16858 0.15555 -0.17674 0.14884 C -0.18039 0.14583 -0.18438 0.14444 -0.18837 0.14236 C -0.19167 0.14074 -0.19532 0.14005 -0.19827 0.13773 C -0.23646 0.10787 -0.28681 0.11551 -0.3283 0.11343 C -0.34653 0.10718 -0.36146 0.12338 -0.37674 0.13333 C -0.38264 0.1456 -0.39254 0.15463 -0.40174 0.16227 C -0.40868 0.16805 -0.41754 0.17176 -0.42327 0.18009 C -0.43611 0.19907 -0.42587 0.19305 -0.43664 0.19792 C -0.44809 0.21273 -0.46233 0.21782 -0.475 0.23125 C -0.50625 0.26412 -0.46563 0.22268 -0.48993 0.24444 C -0.50313 0.25625 -0.51407 0.2706 -0.5283 0.28009 C -0.54341 0.30648 -0.56927 0.31458 -0.58507 0.34005 C -0.59011 0.34815 -0.59462 0.35694 -0.6 0.36458 C -0.60434 0.3706 -0.61337 0.38218 -0.61337 0.38218 C -0.61771 0.39421 -0.62292 0.40393 -0.63004 0.41343 C -0.63229 0.42338 -0.63733 0.4294 -0.64167 0.43773 C -0.64636 0.4618 -0.63941 0.43241 -0.64827 0.45347 C -0.65 0.45764 -0.65018 0.4625 -0.65174 0.46667 C -0.65434 0.47407 -0.65712 0.48194 -0.66007 0.48889 C -0.66198 0.49352 -0.66441 0.49792 -0.66667 0.50231 C -0.66771 0.50463 -0.66997 0.50903 -0.66997 0.50903 C -0.67205 0.51944 -0.675 0.52477 -0.68004 0.53333 C -0.68108 0.53773 -0.68229 0.54236 -0.68334 0.54676 C -0.68455 0.55185 -0.68993 0.55995 -0.68993 0.55995 C -0.69202 0.57338 -0.69289 0.57176 -0.69827 0.58218 C -0.70209 0.60185 -0.71181 0.61875 -0.71997 0.63565 C -0.72396 0.64421 -0.72587 0.6537 -0.73004 0.66227 C -0.73212 0.6743 -0.73629 0.68218 -0.73993 0.69329 C -0.74289 0.70231 -0.73993 0.69768 -0.74341 0.70231 L -0.7467 0.68449 " pathEditMode="relative" ptsTypes="fffffffffffffffffffffffffffffffffffffffffffffffffffffffffffffffffffffffffffffffffAA">
                                      <p:cBhvr>
                                        <p:cTn id="6" dur="2000" fill="hold"/>
                                        <p:tgtEl>
                                          <p:spTgt spid="4"/>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sp>
        <p:nvSpPr>
          <p:cNvPr id="3" name="İçerik Yer Tutucusu 2"/>
          <p:cNvSpPr>
            <a:spLocks noGrp="1"/>
          </p:cNvSpPr>
          <p:nvPr>
            <p:ph sz="quarter" idx="1"/>
          </p:nvPr>
        </p:nvSpPr>
        <p:spPr>
          <a:solidFill>
            <a:srgbClr val="FFFF00"/>
          </a:solidFill>
          <a:ln w="38100">
            <a:solidFill>
              <a:schemeClr val="tx1"/>
            </a:solidFill>
          </a:ln>
        </p:spPr>
        <p:txBody>
          <a:bodyPr>
            <a:normAutofit fontScale="92500"/>
          </a:bodyPr>
          <a:lstStyle/>
          <a:p>
            <a:r>
              <a:rPr lang="tr-TR" dirty="0" smtClean="0"/>
              <a:t>İstanbul Hükümeti, Mustafa Kemal’in Ankara’da TBMM’yi açmasının ardından, İtilaf Devletleriyle işbirliği yaparak Anadolu’da  TBMM ’ya karşı ayaklanmalar  çıkmasını sağlamıştır.</a:t>
            </a:r>
          </a:p>
          <a:p>
            <a:r>
              <a:rPr lang="tr-TR" b="1" dirty="0" smtClean="0">
                <a:solidFill>
                  <a:srgbClr val="FF0000"/>
                </a:solidFill>
              </a:rPr>
              <a:t>Buna göre aşağıdakilerden hangisi TBMM’nin  bu ayaklanmalara karşı aldığı önlemlerden biri değildir?</a:t>
            </a:r>
          </a:p>
          <a:p>
            <a:r>
              <a:rPr lang="tr-TR" dirty="0" smtClean="0"/>
              <a:t>A- </a:t>
            </a:r>
            <a:r>
              <a:rPr lang="tr-TR" dirty="0" err="1" smtClean="0"/>
              <a:t>Hiyanet</a:t>
            </a:r>
            <a:r>
              <a:rPr lang="tr-TR" dirty="0" smtClean="0"/>
              <a:t>-i Vataniye Kanunu’nu çıkartmıştır.</a:t>
            </a:r>
          </a:p>
          <a:p>
            <a:r>
              <a:rPr lang="tr-TR" dirty="0" smtClean="0"/>
              <a:t>B-İstiklal mahkemeleri kurmuştur.</a:t>
            </a:r>
          </a:p>
          <a:p>
            <a:r>
              <a:rPr lang="tr-TR" dirty="0" smtClean="0"/>
              <a:t>C-İstanbul’a olan tüm haberleşme kesilecek İstanbul Hükümetin yaptığı her iş yok sayılmıştır.</a:t>
            </a:r>
          </a:p>
          <a:p>
            <a:r>
              <a:rPr lang="tr-TR" dirty="0" smtClean="0"/>
              <a:t>D-Ayaklanmaları  bastırmak amacıyla Teşkilat-ı Esasiye Kanunu’nun kabul etmiştir.</a:t>
            </a:r>
            <a:endParaRPr lang="tr-TR" dirty="0"/>
          </a:p>
        </p:txBody>
      </p:sp>
      <p:sp>
        <p:nvSpPr>
          <p:cNvPr id="4" name="Oval 3"/>
          <p:cNvSpPr/>
          <p:nvPr/>
        </p:nvSpPr>
        <p:spPr>
          <a:xfrm>
            <a:off x="7452320" y="548680"/>
            <a:ext cx="457200" cy="4572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xmlns="" val="3522974312"/>
      </p:ext>
    </p:extLst>
  </p:cSld>
  <p:clrMapOvr>
    <a:masterClrMapping/>
  </p:clrMapOvr>
  <mc:AlternateContent xmlns:mc="http://schemas.openxmlformats.org/markup-compatibility/2006">
    <mc:Choice xmlns:p14="http://schemas.microsoft.com/office/powerpoint/2010/main" xmlns="" Requires="p14">
      <p:transition spd="slow" p14:dur="2000">
        <p14:ferris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grpId="0" nodeType="clickEffect">
                                  <p:stCondLst>
                                    <p:cond delay="0"/>
                                  </p:stCondLst>
                                  <p:childTnLst>
                                    <p:animMotion origin="layout" path="M -5.55556E-7 4.07407E-6 L -0.70226 0.67013 " pathEditMode="relative" rAng="0" ptsTypes="AA">
                                      <p:cBhvr>
                                        <p:cTn id="6" dur="5750" fill="hold"/>
                                        <p:tgtEl>
                                          <p:spTgt spid="4"/>
                                        </p:tgtEl>
                                        <p:attrNameLst>
                                          <p:attrName>ppt_x</p:attrName>
                                          <p:attrName>ppt_y</p:attrName>
                                        </p:attrNameLst>
                                      </p:cBhvr>
                                      <p:rCtr x="-35122" y="33495"/>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İçerik Yer Tutucusu 3"/>
          <p:cNvGraphicFramePr>
            <a:graphicFrameLocks noGrp="1"/>
          </p:cNvGraphicFramePr>
          <p:nvPr>
            <p:ph sz="quarter" idx="1"/>
            <p:extLst>
              <p:ext uri="{D42A27DB-BD31-4B8C-83A1-F6EECF244321}">
                <p14:modId xmlns:p14="http://schemas.microsoft.com/office/powerpoint/2010/main" xmlns="" val="2533795440"/>
              </p:ext>
            </p:extLst>
          </p:nvPr>
        </p:nvGraphicFramePr>
        <p:xfrm>
          <a:off x="251520" y="188640"/>
          <a:ext cx="3888432" cy="460851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Aşağı Şerit 4"/>
          <p:cNvSpPr/>
          <p:nvPr/>
        </p:nvSpPr>
        <p:spPr>
          <a:xfrm>
            <a:off x="4401657" y="299160"/>
            <a:ext cx="3168352" cy="936104"/>
          </a:xfrm>
          <a:prstGeom prst="ribbon">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tr-TR" dirty="0" smtClean="0"/>
              <a:t>KURTULUŞ  SAVAŞI</a:t>
            </a:r>
            <a:endParaRPr lang="tr-TR" dirty="0"/>
          </a:p>
        </p:txBody>
      </p:sp>
      <p:sp>
        <p:nvSpPr>
          <p:cNvPr id="6" name="Metin kutusu 5"/>
          <p:cNvSpPr txBox="1"/>
          <p:nvPr/>
        </p:nvSpPr>
        <p:spPr>
          <a:xfrm>
            <a:off x="4283969" y="1322254"/>
            <a:ext cx="3312368" cy="5016758"/>
          </a:xfrm>
          <a:prstGeom prst="rect">
            <a:avLst/>
          </a:prstGeom>
          <a:ln w="57150"/>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tr-TR" sz="2400" b="1" dirty="0" smtClean="0"/>
              <a:t>Buna  göre,  Kurtuluş Savaşı hangi yolu izlemiştir.?</a:t>
            </a:r>
          </a:p>
          <a:p>
            <a:endParaRPr lang="tr-TR" sz="2400" b="1" dirty="0"/>
          </a:p>
          <a:p>
            <a:r>
              <a:rPr lang="tr-TR" sz="3200" b="1" dirty="0" smtClean="0"/>
              <a:t>A- 1-2-3-4</a:t>
            </a:r>
          </a:p>
          <a:p>
            <a:endParaRPr lang="tr-TR" sz="3200" b="1" dirty="0"/>
          </a:p>
          <a:p>
            <a:r>
              <a:rPr lang="tr-TR" sz="3200" b="1" dirty="0" smtClean="0"/>
              <a:t>B- 1-3-2-4</a:t>
            </a:r>
          </a:p>
          <a:p>
            <a:endParaRPr lang="tr-TR" sz="3200" b="1" dirty="0"/>
          </a:p>
          <a:p>
            <a:r>
              <a:rPr lang="tr-TR" sz="3200" b="1" dirty="0" smtClean="0"/>
              <a:t>C- 2-1-4-3</a:t>
            </a:r>
          </a:p>
          <a:p>
            <a:endParaRPr lang="tr-TR" sz="3200" b="1" dirty="0"/>
          </a:p>
          <a:p>
            <a:r>
              <a:rPr lang="tr-TR" sz="3200" b="1" dirty="0" smtClean="0"/>
              <a:t>D-4-1-2-3</a:t>
            </a:r>
            <a:endParaRPr lang="tr-TR" sz="3200" b="1" dirty="0"/>
          </a:p>
        </p:txBody>
      </p:sp>
      <p:sp>
        <p:nvSpPr>
          <p:cNvPr id="7" name="Oval 6"/>
          <p:cNvSpPr/>
          <p:nvPr/>
        </p:nvSpPr>
        <p:spPr>
          <a:xfrm>
            <a:off x="8316416" y="476672"/>
            <a:ext cx="457200" cy="4572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xmlns="" val="41398806"/>
      </p:ext>
    </p:extLst>
  </p:cSld>
  <p:clrMapOvr>
    <a:masterClrMapping/>
  </p:clrMapOvr>
  <mc:AlternateContent xmlns:mc="http://schemas.openxmlformats.org/markup-compatibility/2006">
    <mc:Choice xmlns:p14="http://schemas.microsoft.com/office/powerpoint/2010/main" xmlns="" Requires="p14">
      <p:transition spd="slow" p14:dur="2000">
        <p14:ferris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grpId="0" nodeType="clickEffect">
                                  <p:stCondLst>
                                    <p:cond delay="0"/>
                                  </p:stCondLst>
                                  <p:childTnLst>
                                    <p:animMotion origin="layout" path="M 0.01354 -0.05625 C -0.00538 -0.05834 -0.02118 -0.06505 -0.03976 -0.06945 C -0.05382 -0.07269 -0.07552 -0.07593 -0.09149 -0.07871 C -0.12153 -0.09422 -0.15781 -0.09422 -0.18976 -0.09607 C -0.24583 -0.10278 -0.21528 -0.10232 -0.28142 -0.09398 C -0.28889 -0.0875 -0.3007 -0.07894 -0.30642 -0.06945 C -0.31146 -0.06111 -0.31979 -0.04283 -0.31979 -0.04259 C -0.32552 -0.00394 -0.32691 -0.00695 -0.31649 0.05046 C -0.31563 0.05555 -0.31059 0.05741 -0.30816 0.06157 C -0.30556 0.06643 -0.30434 0.07245 -0.30156 0.07708 C -0.28264 0.10972 -0.2632 0.12616 -0.23646 0.14838 C -0.23195 0.15231 -0.22778 0.15694 -0.22309 0.16157 C -0.21962 0.16504 -0.21684 0.16944 -0.2132 0.17268 C -0.20573 0.17916 -0.19566 0.18148 -0.18976 0.19051 C -0.17743 0.20972 -0.16181 0.22384 -0.14653 0.23935 C -0.14427 0.24166 -0.1434 0.2456 -0.14149 0.24838 C -0.13577 0.25717 -0.13073 0.26111 -0.12309 0.26597 C -0.10764 0.3081 -0.11823 0.35463 -0.12986 0.39491 C -0.13195 0.40231 -0.13802 0.40648 -0.14149 0.41273 C -0.15452 0.43634 -0.14132 0.42153 -0.15486 0.43495 C -0.17413 0.47731 -0.21736 0.47662 -0.25 0.48171 C -0.30191 0.47963 -0.35729 0.47662 -0.40816 0.45949 C -0.47969 0.43565 -0.43854 0.44143 -0.4849 0.43727 C -0.49271 0.43287 -0.5 0.42685 -0.50816 0.42384 C -0.54879 0.40856 -0.50434 0.43611 -0.54479 0.41504 C -0.56094 0.40671 -0.56667 0.39907 -0.58142 0.38819 C -0.60747 0.36875 -0.63212 0.35023 -0.65156 0.31944 C -0.65399 0.30278 -0.65833 0.28866 -0.6632 0.27268 C -0.66667 0.23773 -0.67083 0.19143 -0.65816 0.15949 C -0.65521 0.15208 -0.65017 0.14629 -0.64653 0.13935 C -0.64288 0.13217 -0.6408 0.12361 -0.63646 0.1169 C -0.60833 0.07639 -0.56979 0.04745 -0.5349 0.01944 C -0.51667 0.00463 -0.50017 -0.01134 -0.48142 -0.025 C -0.47691 -0.02824 -0.47309 -0.03357 -0.46823 -0.03611 C -0.46129 -0.03959 -0.45365 -0.04028 -0.44653 -0.04283 C -0.43264 -0.04769 -0.4191 -0.05579 -0.40486 -0.05834 C -0.38767 -0.06134 -0.3717 -0.06389 -0.35486 -0.06945 C -0.34479 -0.06875 -0.33472 -0.06968 -0.32483 -0.06736 C -0.32205 -0.06667 -0.32083 -0.06204 -0.31823 -0.06065 C -0.31511 -0.05903 -0.31146 -0.05903 -0.30816 -0.05834 C -0.30486 -0.05463 -0.30174 -0.05047 -0.29809 -0.04746 C -0.2967 -0.0463 -0.29462 -0.04653 -0.29323 -0.04514 C -0.27986 -0.03125 -0.26945 -0.01551 -0.25486 -0.00278 C -0.24583 0.00555 -0.24045 0.01944 -0.23333 0.03055 C -0.21823 0.05347 -0.22587 0.04328 -0.2099 0.06157 C -0.20712 0.06967 -0.20573 0.07893 -0.20156 0.08611 C -0.19931 0.09004 -0.1941 0.08912 -0.19149 0.09282 C -0.18524 0.10092 -0.16597 0.13657 -0.16146 0.14838 C -0.14688 0.1875 -0.13767 0.22731 -0.12656 0.26828 C -0.12344 0.3118 -0.12049 0.31782 -0.12656 0.35949 C -0.12917 0.37824 -0.14844 0.40856 -0.15642 0.42153 C -0.16337 0.43287 -0.16719 0.44699 -0.17483 0.45717 C -0.19323 0.48171 -0.21267 0.50833 -0.2349 0.52616 C -0.24306 0.53264 -0.25504 0.54444 -0.26476 0.54606 C -0.27535 0.54791 -0.28611 0.54768 -0.29653 0.54838 C -0.31372 0.55116 -0.33073 0.55116 -0.34653 0.56157 C -0.35695 0.56852 -0.36354 0.58102 -0.37483 0.58611 C -0.37865 0.59004 -0.38351 0.59236 -0.38646 0.59722 C -0.3875 0.59907 -0.38698 0.60231 -0.3882 0.60393 C -0.39115 0.60764 -0.39601 0.60694 -0.39983 0.60833 C -0.40816 0.61157 -0.41458 0.61713 -0.42309 0.61944 C -0.43195 0.63078 -0.42049 0.61736 -0.43142 0.62616 C -0.43559 0.6294 -0.43785 0.63611 -0.43976 0.64166 " pathEditMode="relative" rAng="0" ptsTypes="ffffffffffffffffffffffffffffffffffffffffffffffffffffffffffffffA">
                                      <p:cBhvr>
                                        <p:cTn id="6" dur="2000" fill="hold"/>
                                        <p:tgtEl>
                                          <p:spTgt spid="7"/>
                                        </p:tgtEl>
                                        <p:attrNameLst>
                                          <p:attrName>ppt_x</p:attrName>
                                          <p:attrName>ppt_y</p:attrName>
                                        </p:attrNameLst>
                                      </p:cBhvr>
                                      <p:rCtr x="-34219" y="32569"/>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sp>
        <p:nvSpPr>
          <p:cNvPr id="3" name="İçerik Yer Tutucusu 2"/>
          <p:cNvSpPr>
            <a:spLocks noGrp="1"/>
          </p:cNvSpPr>
          <p:nvPr>
            <p:ph sz="quarter" idx="1"/>
          </p:nvPr>
        </p:nvSpPr>
        <p:spPr>
          <a:ln w="57150"/>
        </p:spPr>
        <p:style>
          <a:lnRef idx="1">
            <a:schemeClr val="accent5"/>
          </a:lnRef>
          <a:fillRef idx="2">
            <a:schemeClr val="accent5"/>
          </a:fillRef>
          <a:effectRef idx="1">
            <a:schemeClr val="accent5"/>
          </a:effectRef>
          <a:fontRef idx="minor">
            <a:schemeClr val="dk1"/>
          </a:fontRef>
        </p:style>
        <p:txBody>
          <a:bodyPr>
            <a:normAutofit fontScale="92500"/>
          </a:bodyPr>
          <a:lstStyle/>
          <a:p>
            <a:r>
              <a:rPr lang="tr-TR" dirty="0" err="1" smtClean="0"/>
              <a:t>Mısakımillinin</a:t>
            </a:r>
            <a:r>
              <a:rPr lang="tr-TR" dirty="0" smtClean="0"/>
              <a:t> aşağıdaki maddelerinden hangisi «Türklerin çoğunlukta olduğu topraklarda bağımsız bir Türk devleti devam etmelidir.» kararının yer aldığı Wilson İlkeleri’ne uygun bir karardır?</a:t>
            </a:r>
          </a:p>
          <a:p>
            <a:r>
              <a:rPr lang="tr-TR" dirty="0" smtClean="0"/>
              <a:t>A- Batı Trakya’da durumunu belirlemek için bölgede halk oylaması gerekmektedir.</a:t>
            </a:r>
          </a:p>
          <a:p>
            <a:r>
              <a:rPr lang="tr-TR" dirty="0" smtClean="0"/>
              <a:t>B-Azınlıkların hakları komşu ülkelerdeki </a:t>
            </a:r>
            <a:r>
              <a:rPr lang="tr-TR" dirty="0"/>
              <a:t>M</a:t>
            </a:r>
            <a:r>
              <a:rPr lang="tr-TR" dirty="0" smtClean="0"/>
              <a:t>üslüman halkın da aynı haklardan yararlanması koşuluyla tarafımızdan kabul edilecektir.</a:t>
            </a:r>
          </a:p>
          <a:p>
            <a:r>
              <a:rPr lang="tr-TR" dirty="0" smtClean="0"/>
              <a:t>C- Mondros Ateşkesi imzalandığı anda belirlenen sınırlar içinde hiçbir ayrılık kabul edilemez.</a:t>
            </a:r>
          </a:p>
          <a:p>
            <a:r>
              <a:rPr lang="tr-TR" dirty="0" smtClean="0"/>
              <a:t>D-İstanbul şehri ve Marmara’nın güvenliği sağlanmalıdır.</a:t>
            </a:r>
            <a:endParaRPr lang="tr-TR" dirty="0"/>
          </a:p>
        </p:txBody>
      </p:sp>
    </p:spTree>
    <p:extLst>
      <p:ext uri="{BB962C8B-B14F-4D97-AF65-F5344CB8AC3E}">
        <p14:creationId xmlns:p14="http://schemas.microsoft.com/office/powerpoint/2010/main" xmlns="" val="2194922608"/>
      </p:ext>
    </p:extLst>
  </p:cSld>
  <p:clrMapOvr>
    <a:masterClrMapping/>
  </p:clrMapOvr>
  <mc:AlternateContent xmlns:mc="http://schemas.openxmlformats.org/markup-compatibility/2006">
    <mc:Choice xmlns:p14="http://schemas.microsoft.com/office/powerpoint/2010/main" xmlns="" Requires="p14">
      <p:transition spd="slow" p14:dur="2000">
        <p14:ferris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mph" presetSubtype="0" fill="hold" nodeType="clickEffect">
                                  <p:stCondLst>
                                    <p:cond delay="0"/>
                                  </p:stCondLst>
                                  <p:iterate type="lt">
                                    <p:tmPct val="4000"/>
                                  </p:iterate>
                                  <p:childTnLst>
                                    <p:set>
                                      <p:cBhvr override="childStyle">
                                        <p:cTn id="6" dur="500" fill="hold"/>
                                        <p:tgtEl>
                                          <p:spTgt spid="3">
                                            <p:txEl>
                                              <p:pRg st="1" end="1"/>
                                            </p:txEl>
                                          </p:spTgt>
                                        </p:tgtEl>
                                        <p:attrNameLst>
                                          <p:attrName>style.color</p:attrName>
                                        </p:attrNameLst>
                                      </p:cBhvr>
                                      <p:to>
                                        <p:clrVal>
                                          <a:schemeClr val="accent2"/>
                                        </p:clrVal>
                                      </p:to>
                                    </p:set>
                                    <p:set>
                                      <p:cBhvr>
                                        <p:cTn id="7" dur="500" fill="hold"/>
                                        <p:tgtEl>
                                          <p:spTgt spid="3">
                                            <p:txEl>
                                              <p:pRg st="1" end="1"/>
                                            </p:txEl>
                                          </p:spTgt>
                                        </p:tgtEl>
                                        <p:attrNameLst>
                                          <p:attrName>fillcolor</p:attrName>
                                        </p:attrNameLst>
                                      </p:cBhvr>
                                      <p:to>
                                        <p:clrVal>
                                          <a:schemeClr val="accent2"/>
                                        </p:clrVal>
                                      </p:to>
                                    </p:set>
                                    <p:set>
                                      <p:cBhvr>
                                        <p:cTn id="8" dur="500" fill="hold"/>
                                        <p:tgtEl>
                                          <p:spTgt spid="3">
                                            <p:txEl>
                                              <p:pRg st="1" end="1"/>
                                            </p:txEl>
                                          </p:spTgt>
                                        </p:tgtEl>
                                        <p:attrNameLst>
                                          <p:attrName>fill.type</p:attrName>
                                        </p:attrNameLst>
                                      </p:cBhvr>
                                      <p:to>
                                        <p:strVal val="solid"/>
                                      </p:to>
                                    </p:set>
                                  </p:childTnLst>
                                </p:cTn>
                              </p:par>
                            </p:childTnLst>
                          </p:cTn>
                        </p:par>
                      </p:childTnLst>
                    </p:cTn>
                  </p:par>
                  <p:par>
                    <p:cTn id="9" fill="hold">
                      <p:stCondLst>
                        <p:cond delay="indefinite"/>
                      </p:stCondLst>
                      <p:childTnLst>
                        <p:par>
                          <p:cTn id="10" fill="hold">
                            <p:stCondLst>
                              <p:cond delay="0"/>
                            </p:stCondLst>
                            <p:childTnLst>
                              <p:par>
                                <p:cTn id="11" presetID="34" presetClass="emph" presetSubtype="0" fill="hold" nodeType="clickEffect">
                                  <p:stCondLst>
                                    <p:cond delay="0"/>
                                  </p:stCondLst>
                                  <p:iterate type="lt">
                                    <p:tmPct val="10000"/>
                                  </p:iterate>
                                  <p:childTnLst>
                                    <p:animMotion origin="layout" path="M 0.0 0.0 L 0.0 -0.07213" pathEditMode="relative" ptsTypes="">
                                      <p:cBhvr>
                                        <p:cTn id="12" dur="250" accel="50000" decel="50000" autoRev="1" fill="hold">
                                          <p:stCondLst>
                                            <p:cond delay="0"/>
                                          </p:stCondLst>
                                        </p:cTn>
                                        <p:tgtEl>
                                          <p:spTgt spid="3">
                                            <p:txEl>
                                              <p:pRg st="1" end="1"/>
                                            </p:txEl>
                                          </p:spTgt>
                                        </p:tgtEl>
                                        <p:attrNameLst>
                                          <p:attrName>ppt_x</p:attrName>
                                          <p:attrName>ppt_y</p:attrName>
                                        </p:attrNameLst>
                                      </p:cBhvr>
                                    </p:animMotion>
                                    <p:animRot by="1500000">
                                      <p:cBhvr>
                                        <p:cTn id="13" dur="125" fill="hold">
                                          <p:stCondLst>
                                            <p:cond delay="0"/>
                                          </p:stCondLst>
                                        </p:cTn>
                                        <p:tgtEl>
                                          <p:spTgt spid="3">
                                            <p:txEl>
                                              <p:pRg st="1" end="1"/>
                                            </p:txEl>
                                          </p:spTgt>
                                        </p:tgtEl>
                                        <p:attrNameLst>
                                          <p:attrName>r</p:attrName>
                                        </p:attrNameLst>
                                      </p:cBhvr>
                                    </p:animRot>
                                    <p:animRot by="-1500000">
                                      <p:cBhvr>
                                        <p:cTn id="14" dur="125" fill="hold">
                                          <p:stCondLst>
                                            <p:cond delay="125"/>
                                          </p:stCondLst>
                                        </p:cTn>
                                        <p:tgtEl>
                                          <p:spTgt spid="3">
                                            <p:txEl>
                                              <p:pRg st="1" end="1"/>
                                            </p:txEl>
                                          </p:spTgt>
                                        </p:tgtEl>
                                        <p:attrNameLst>
                                          <p:attrName>r</p:attrName>
                                        </p:attrNameLst>
                                      </p:cBhvr>
                                    </p:animRot>
                                    <p:animRot by="-1500000">
                                      <p:cBhvr>
                                        <p:cTn id="15" dur="125" fill="hold">
                                          <p:stCondLst>
                                            <p:cond delay="250"/>
                                          </p:stCondLst>
                                        </p:cTn>
                                        <p:tgtEl>
                                          <p:spTgt spid="3">
                                            <p:txEl>
                                              <p:pRg st="1" end="1"/>
                                            </p:txEl>
                                          </p:spTgt>
                                        </p:tgtEl>
                                        <p:attrNameLst>
                                          <p:attrName>r</p:attrName>
                                        </p:attrNameLst>
                                      </p:cBhvr>
                                    </p:animRot>
                                    <p:animRot by="1500000">
                                      <p:cBhvr>
                                        <p:cTn id="16" dur="125" fill="hold">
                                          <p:stCondLst>
                                            <p:cond delay="375"/>
                                          </p:stCondLst>
                                        </p:cTn>
                                        <p:tgtEl>
                                          <p:spTgt spid="3">
                                            <p:txEl>
                                              <p:pRg st="1" end="1"/>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pPr algn="ctr"/>
            <a:r>
              <a:rPr lang="tr-TR" b="1" dirty="0" smtClean="0">
                <a:solidFill>
                  <a:srgbClr val="00B0F0"/>
                </a:solidFill>
              </a:rPr>
              <a:t>HAZIRLAYAN</a:t>
            </a:r>
            <a:endParaRPr lang="tr-TR" b="1" dirty="0">
              <a:solidFill>
                <a:srgbClr val="00B0F0"/>
              </a:solidFill>
            </a:endParaRPr>
          </a:p>
        </p:txBody>
      </p:sp>
      <p:sp>
        <p:nvSpPr>
          <p:cNvPr id="3" name="İçerik Yer Tutucusu 2"/>
          <p:cNvSpPr>
            <a:spLocks noGrp="1"/>
          </p:cNvSpPr>
          <p:nvPr>
            <p:ph sz="quarter" idx="1"/>
          </p:nvPr>
        </p:nvSpPr>
        <p:spPr/>
        <p:txBody>
          <a:bodyPr/>
          <a:lstStyle/>
          <a:p>
            <a:pPr algn="ctr"/>
            <a:r>
              <a:rPr lang="tr-TR" b="1" dirty="0" smtClean="0">
                <a:solidFill>
                  <a:srgbClr val="FF0000"/>
                </a:solidFill>
              </a:rPr>
              <a:t>AHMET ALİ KARAALP</a:t>
            </a:r>
          </a:p>
          <a:p>
            <a:pPr algn="ctr"/>
            <a:r>
              <a:rPr lang="tr-TR" b="1" dirty="0" smtClean="0">
                <a:solidFill>
                  <a:srgbClr val="FF0000"/>
                </a:solidFill>
              </a:rPr>
              <a:t>AVNİ KAYA KOKUCU ORTAOKULU</a:t>
            </a:r>
          </a:p>
          <a:p>
            <a:pPr algn="ctr"/>
            <a:r>
              <a:rPr lang="tr-TR" b="1" dirty="0" smtClean="0">
                <a:solidFill>
                  <a:srgbClr val="FF0000"/>
                </a:solidFill>
              </a:rPr>
              <a:t>SOSYAL BİLGİLER ÖĞRETMENİ</a:t>
            </a:r>
            <a:br>
              <a:rPr lang="tr-TR" b="1" dirty="0" smtClean="0">
                <a:solidFill>
                  <a:srgbClr val="FF0000"/>
                </a:solidFill>
              </a:rPr>
            </a:br>
            <a:endParaRPr lang="tr-TR" b="1" dirty="0">
              <a:solidFill>
                <a:srgbClr val="FF0000"/>
              </a:solidFill>
            </a:endParaRPr>
          </a:p>
        </p:txBody>
      </p:sp>
      <p:pic>
        <p:nvPicPr>
          <p:cNvPr id="4" name="Resim 3"/>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2339752" y="3212976"/>
            <a:ext cx="4572000" cy="2495550"/>
          </a:xfrm>
          <a:prstGeom prst="rect">
            <a:avLst/>
          </a:prstGeom>
        </p:spPr>
      </p:pic>
    </p:spTree>
    <p:extLst>
      <p:ext uri="{BB962C8B-B14F-4D97-AF65-F5344CB8AC3E}">
        <p14:creationId xmlns:p14="http://schemas.microsoft.com/office/powerpoint/2010/main" xmlns="" val="3962231170"/>
      </p:ext>
    </p:extLst>
  </p:cSld>
  <p:clrMapOvr>
    <a:masterClrMapping/>
  </p:clrMapOvr>
  <mc:AlternateContent xmlns:mc="http://schemas.openxmlformats.org/markup-compatibility/2006">
    <mc:Choice xmlns:p14="http://schemas.microsoft.com/office/powerpoint/2010/main" xmlns="" Requires="p14">
      <p:transition spd="slow" p14:dur="2000">
        <p14:ferris dir="l"/>
      </p:transition>
    </mc:Choice>
    <mc:Fallback>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sp>
        <p:nvSpPr>
          <p:cNvPr id="3" name="İçerik Yer Tutucusu 2"/>
          <p:cNvSpPr>
            <a:spLocks noGrp="1"/>
          </p:cNvSpPr>
          <p:nvPr>
            <p:ph sz="quarter" idx="1"/>
          </p:nvPr>
        </p:nvSpPr>
        <p:spPr/>
        <p:style>
          <a:lnRef idx="1">
            <a:schemeClr val="accent1"/>
          </a:lnRef>
          <a:fillRef idx="2">
            <a:schemeClr val="accent1"/>
          </a:fillRef>
          <a:effectRef idx="1">
            <a:schemeClr val="accent1"/>
          </a:effectRef>
          <a:fontRef idx="minor">
            <a:schemeClr val="dk1"/>
          </a:fontRef>
        </p:style>
        <p:txBody>
          <a:bodyPr>
            <a:normAutofit lnSpcReduction="10000"/>
          </a:bodyPr>
          <a:lstStyle/>
          <a:p>
            <a:r>
              <a:rPr lang="tr-TR" b="1" dirty="0" smtClean="0"/>
              <a:t>Atatürk olayların gidişini değerlendirerek sonucunu tespit ederdi. Çanakkale muharebeleri sırasında düşmanın nerden çıkartma yapacağını önceden sezerek gerekli tedbiri alması savaşın sonucunu değiştirmiştir.</a:t>
            </a:r>
          </a:p>
          <a:p>
            <a:r>
              <a:rPr lang="tr-TR" b="1" dirty="0" smtClean="0"/>
              <a:t>Yukarıdaki verilen durum Mustafa Kemal’in hangi kişisel özelliğine örnek oluşturur?</a:t>
            </a:r>
          </a:p>
          <a:p>
            <a:r>
              <a:rPr lang="tr-TR" b="1" dirty="0" smtClean="0"/>
              <a:t>A- İleri görüşlülüğü</a:t>
            </a:r>
          </a:p>
          <a:p>
            <a:r>
              <a:rPr lang="tr-TR" b="1" dirty="0" smtClean="0"/>
              <a:t>B-</a:t>
            </a:r>
            <a:r>
              <a:rPr lang="tr-TR" b="1" dirty="0" err="1" smtClean="0"/>
              <a:t>Açıksözlülüğüne</a:t>
            </a:r>
            <a:endParaRPr lang="tr-TR" b="1" dirty="0" smtClean="0"/>
          </a:p>
          <a:p>
            <a:r>
              <a:rPr lang="tr-TR" b="1" dirty="0" smtClean="0"/>
              <a:t>C- İdealistliğine</a:t>
            </a:r>
          </a:p>
          <a:p>
            <a:r>
              <a:rPr lang="tr-TR" b="1" dirty="0" smtClean="0"/>
              <a:t>D-Kararlığına</a:t>
            </a:r>
            <a:endParaRPr lang="tr-TR" b="1" dirty="0"/>
          </a:p>
        </p:txBody>
      </p:sp>
      <p:sp>
        <p:nvSpPr>
          <p:cNvPr id="4" name="Oval 3"/>
          <p:cNvSpPr/>
          <p:nvPr/>
        </p:nvSpPr>
        <p:spPr>
          <a:xfrm>
            <a:off x="7236296" y="548680"/>
            <a:ext cx="457200" cy="360040"/>
          </a:xfrm>
          <a:prstGeom prst="ellipse">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xmlns="" val="2232548262"/>
      </p:ext>
    </p:extLst>
  </p:cSld>
  <p:clrMapOvr>
    <a:masterClrMapping/>
  </p:clrMapOvr>
  <mc:AlternateContent xmlns:mc="http://schemas.openxmlformats.org/markup-compatibility/2006">
    <mc:Choice xmlns:p14="http://schemas.microsoft.com/office/powerpoint/2010/main" xmlns="" Requires="p14">
      <p:transition spd="slow" p14:dur="2000">
        <p14:ferris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grpId="0" nodeType="clickEffect">
                                  <p:stCondLst>
                                    <p:cond delay="0"/>
                                  </p:stCondLst>
                                  <p:childTnLst>
                                    <p:animMotion origin="layout" path="M -3.33333E-6 4.07407E-6 C -0.01597 -0.01737 -0.04618 -0.03866 -0.06666 -0.04237 C -0.0934 -0.04699 -0.07448 -0.04422 -0.12343 -0.04676 C -0.14514 -0.04514 -0.16979 -0.05463 -0.18854 -0.04005 C -0.1934 -0.03612 -0.1967 -0.02871 -0.20173 -0.02454 C -0.20503 -0.02176 -0.20885 -0.02084 -0.2118 -0.01783 C -0.22014 -0.00973 -0.2368 0.02245 -0.2401 0.03541 C -0.24375 0.06689 -0.23941 0.05625 -0.2467 0.07106 C -0.25295 0.11018 -0.24965 0.15324 -0.2401 0.19097 C -0.2368 0.23634 -0.22291 0.27986 -0.2151 0.3243 C -0.21163 0.41041 -0.20139 0.48125 -0.23003 0.55763 C -0.23576 0.57245 -0.23802 0.58796 -0.24514 0.60208 C -0.25 0.62708 -0.26163 0.65069 -0.28003 0.66203 C -0.29166 0.66921 -0.29531 0.6662 -0.30503 0.67523 C -0.33212 0.70092 -0.31302 0.6912 -0.33507 0.7 C -0.34739 0.71064 -0.36024 0.71458 -0.37343 0.72222 C -0.37673 0.7243 -0.37968 0.72754 -0.38333 0.7287 C -0.39045 0.73078 -0.39774 0.73009 -0.40503 0.73101 C -0.44218 0.72963 -0.47951 0.72847 -0.51684 0.72662 C -0.52222 0.72638 -0.52812 0.72685 -0.53333 0.7243 C -0.54757 0.71782 -0.55642 0.70601 -0.57014 0.7 C -0.57882 0.68796 -0.59097 0.68287 -0.6 0.67106 C -0.61163 0.65578 -0.6184 0.62407 -0.63003 0.60439 C -0.63472 0.55995 -0.63784 0.55926 -0.63177 0.50439 C -0.63055 0.49351 -0.61371 0.46967 -0.6118 0.46666 C -0.59826 0.44467 -0.59253 0.44213 -0.575 0.42662 C -0.57031 0.42245 -0.56684 0.41597 -0.5618 0.41319 C -0.55607 0.40995 -0.54948 0.41018 -0.5434 0.40879 C -0.52048 0.3956 -0.54323 0.41018 -0.51684 0.38657 C -0.4967 0.36875 -0.475 0.35069 -0.45173 0.34213 C -0.40694 0.30301 -0.37569 0.26064 -0.34514 0.20208 C -0.33802 0.18842 -0.32639 0.17986 -0.31857 0.16666 C -0.31736 0.16134 -0.31666 0.15601 -0.3151 0.15092 C -0.31441 0.14861 -0.3125 0.14676 -0.3118 0.14444 C -0.3092 0.13564 -0.30833 0.12476 -0.30694 0.11551 C -0.30781 0.09768 -0.30746 0.07963 -0.31007 0.06203 C -0.31041 0.05949 -0.31406 0.05972 -0.3151 0.05763 C -0.31788 0.05254 -0.31701 0.04467 -0.32014 0.03981 C -0.33489 0.01643 -0.36423 0.01898 -0.38333 0.01759 C -0.39305 0.01365 -0.40052 0.02152 -0.41007 0.0243 C -0.41441 0.02546 -0.41909 0.02546 -0.42343 0.02662 C -0.42795 0.02777 -0.43229 0.02963 -0.4368 0.03101 C -0.44913 0.04027 -0.46024 0.04213 -0.47343 0.04884 C -0.49201 0.06851 -0.5118 0.09351 -0.52673 0.11759 C -0.53958 0.13819 -0.55087 0.16064 -0.5651 0.17986 C -0.57014 0.18634 -0.57587 0.19236 -0.58003 0.2 C -0.58541 0.20949 -0.58837 0.22106 -0.5934 0.23101 C -0.6184 0.27986 -0.65208 0.32662 -0.6717 0.37986 C -0.67465 0.39884 -0.68385 0.41064 -0.69166 0.42662 C -0.69548 0.43449 -0.69618 0.43958 -0.69843 0.44884 C -0.69913 0.45138 -0.70087 0.45301 -0.70173 0.45555 C -0.70503 0.46574 -0.70468 0.46828 -0.70677 0.47754 C -0.70781 0.48217 -0.70902 0.48657 -0.71007 0.49097 C -0.71059 0.49328 -0.7118 0.49768 -0.7118 0.49768 C -0.70955 0.52847 -0.71423 0.52847 -0.6934 0.53333 C -0.68524 0.5324 -0.66337 0.53194 -0.66337 0.51319 " pathEditMode="relative" ptsTypes="fffffffffffffffffffffffffffffffffffffffffffffffffffffffA">
                                      <p:cBhvr>
                                        <p:cTn id="6" dur="2000" fill="hold"/>
                                        <p:tgtEl>
                                          <p:spTgt spid="4"/>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611561" y="332656"/>
            <a:ext cx="3672408" cy="201622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 name="Metin kutusu 1"/>
          <p:cNvSpPr txBox="1"/>
          <p:nvPr/>
        </p:nvSpPr>
        <p:spPr>
          <a:xfrm>
            <a:off x="971600" y="692696"/>
            <a:ext cx="316112" cy="523220"/>
          </a:xfrm>
          <a:prstGeom prst="rect">
            <a:avLst/>
          </a:prstGeom>
          <a:noFill/>
        </p:spPr>
        <p:txBody>
          <a:bodyPr wrap="none" rtlCol="0">
            <a:spAutoFit/>
          </a:bodyPr>
          <a:lstStyle/>
          <a:p>
            <a:r>
              <a:rPr lang="tr-TR" sz="2800" b="1" dirty="0" smtClean="0"/>
              <a:t>I</a:t>
            </a:r>
            <a:endParaRPr lang="tr-TR" sz="2800" b="1" dirty="0"/>
          </a:p>
        </p:txBody>
      </p:sp>
      <p:sp>
        <p:nvSpPr>
          <p:cNvPr id="3" name="Metin kutusu 2"/>
          <p:cNvSpPr txBox="1"/>
          <p:nvPr/>
        </p:nvSpPr>
        <p:spPr>
          <a:xfrm>
            <a:off x="2987824" y="692696"/>
            <a:ext cx="579005" cy="523220"/>
          </a:xfrm>
          <a:prstGeom prst="rect">
            <a:avLst/>
          </a:prstGeom>
          <a:noFill/>
        </p:spPr>
        <p:txBody>
          <a:bodyPr wrap="none" rtlCol="0">
            <a:spAutoFit/>
          </a:bodyPr>
          <a:lstStyle/>
          <a:p>
            <a:r>
              <a:rPr lang="tr-TR" sz="2800" b="1" dirty="0" smtClean="0"/>
              <a:t>III</a:t>
            </a:r>
            <a:endParaRPr lang="tr-TR" sz="2800" b="1" dirty="0"/>
          </a:p>
        </p:txBody>
      </p:sp>
      <p:sp>
        <p:nvSpPr>
          <p:cNvPr id="4" name="Metin kutusu 3"/>
          <p:cNvSpPr txBox="1"/>
          <p:nvPr/>
        </p:nvSpPr>
        <p:spPr>
          <a:xfrm>
            <a:off x="2987824" y="1556792"/>
            <a:ext cx="447558" cy="523220"/>
          </a:xfrm>
          <a:prstGeom prst="rect">
            <a:avLst/>
          </a:prstGeom>
          <a:noFill/>
        </p:spPr>
        <p:txBody>
          <a:bodyPr wrap="none" rtlCol="0">
            <a:spAutoFit/>
          </a:bodyPr>
          <a:lstStyle/>
          <a:p>
            <a:r>
              <a:rPr lang="tr-TR" sz="2800" b="1" dirty="0" smtClean="0"/>
              <a:t>II</a:t>
            </a:r>
            <a:endParaRPr lang="tr-TR" sz="2800" b="1" dirty="0"/>
          </a:p>
        </p:txBody>
      </p:sp>
      <p:sp>
        <p:nvSpPr>
          <p:cNvPr id="5" name="Metin kutusu 4"/>
          <p:cNvSpPr txBox="1"/>
          <p:nvPr/>
        </p:nvSpPr>
        <p:spPr>
          <a:xfrm>
            <a:off x="4572000" y="332656"/>
            <a:ext cx="4023253" cy="1569660"/>
          </a:xfrm>
          <a:prstGeom prst="rect">
            <a:avLst/>
          </a:prstGeom>
          <a:solidFill>
            <a:srgbClr val="92D050"/>
          </a:solidFill>
          <a:ln w="38100">
            <a:solidFill>
              <a:schemeClr val="tx1"/>
            </a:solidFill>
          </a:ln>
        </p:spPr>
        <p:txBody>
          <a:bodyPr wrap="square" rtlCol="0">
            <a:spAutoFit/>
          </a:bodyPr>
          <a:lstStyle/>
          <a:p>
            <a:r>
              <a:rPr lang="tr-TR" sz="2400" b="1" dirty="0" smtClean="0"/>
              <a:t>Yandaki haritada I. Dünya Savaşı sırasında Osmanlı Devleti topraklarında açılan 3.cephe gösterilmiştir.</a:t>
            </a:r>
            <a:endParaRPr lang="tr-TR" sz="2400" b="1" dirty="0"/>
          </a:p>
        </p:txBody>
      </p:sp>
      <p:sp>
        <p:nvSpPr>
          <p:cNvPr id="6" name="Metin kutusu 5"/>
          <p:cNvSpPr txBox="1"/>
          <p:nvPr/>
        </p:nvSpPr>
        <p:spPr>
          <a:xfrm>
            <a:off x="755576" y="2636913"/>
            <a:ext cx="8136904" cy="4154984"/>
          </a:xfrm>
          <a:prstGeom prst="rect">
            <a:avLst/>
          </a:prstGeom>
          <a:solidFill>
            <a:srgbClr val="FFFF00"/>
          </a:solidFill>
          <a:ln w="38100">
            <a:solidFill>
              <a:schemeClr val="tx1"/>
            </a:solidFill>
          </a:ln>
        </p:spPr>
        <p:txBody>
          <a:bodyPr wrap="square" rtlCol="0">
            <a:spAutoFit/>
          </a:bodyPr>
          <a:lstStyle/>
          <a:p>
            <a:r>
              <a:rPr lang="tr-TR" sz="2400" b="1" dirty="0" smtClean="0"/>
              <a:t>Yukarıda numaralandırılarak verilen cephelerde Mustafa  Kemal’in aldığı görevler ve kazandığı başarılarla ilgili olarak, aşağıda verilenlerden hangisi yanlıştır ?</a:t>
            </a:r>
          </a:p>
          <a:p>
            <a:r>
              <a:rPr lang="tr-TR" sz="2400" b="1" dirty="0" smtClean="0"/>
              <a:t>A- I numaralı cephede Mustafa Kemal’in başarıları O’nun  </a:t>
            </a:r>
          </a:p>
          <a:p>
            <a:r>
              <a:rPr lang="tr-TR" sz="2400" b="1" dirty="0" smtClean="0"/>
              <a:t>Dünyaca tanınan bir komutan olmasını sağlamıştır.</a:t>
            </a:r>
          </a:p>
          <a:p>
            <a:r>
              <a:rPr lang="tr-TR" sz="2400" b="1" dirty="0" smtClean="0"/>
              <a:t>B- II numaralı cephede Mustafa Kemal, Fransızlara karşı mücadele etmiştir.</a:t>
            </a:r>
          </a:p>
          <a:p>
            <a:r>
              <a:rPr lang="tr-TR" sz="2400" b="1" dirty="0" smtClean="0"/>
              <a:t>C- Mustafa Kemal, III numaralı cephede Ruslara karşı  başarılar kazanmıştır.</a:t>
            </a:r>
          </a:p>
          <a:p>
            <a:r>
              <a:rPr lang="tr-TR" sz="2400" b="1" dirty="0" smtClean="0"/>
              <a:t>D-I numaralı cephe Mustafa Kemal’in Türk milli mücadelesinin lideri olmasında etkili olmuştur.</a:t>
            </a:r>
            <a:endParaRPr lang="tr-TR" sz="2400" b="1" dirty="0"/>
          </a:p>
        </p:txBody>
      </p:sp>
      <p:sp>
        <p:nvSpPr>
          <p:cNvPr id="7" name="Oval 6"/>
          <p:cNvSpPr/>
          <p:nvPr/>
        </p:nvSpPr>
        <p:spPr>
          <a:xfrm>
            <a:off x="7236296" y="2080012"/>
            <a:ext cx="457200" cy="268868"/>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xmlns="" val="3124291167"/>
      </p:ext>
    </p:extLst>
  </p:cSld>
  <p:clrMapOvr>
    <a:masterClrMapping/>
  </p:clrMapOvr>
  <mc:AlternateContent xmlns:mc="http://schemas.openxmlformats.org/markup-compatibility/2006">
    <mc:Choice xmlns:p14="http://schemas.microsoft.com/office/powerpoint/2010/main" xmlns="" Requires="p14">
      <p:transition spd="slow" p14:dur="2000">
        <p14:ferris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grpId="0" nodeType="clickEffect">
                                  <p:stCondLst>
                                    <p:cond delay="0"/>
                                  </p:stCondLst>
                                  <p:childTnLst>
                                    <p:animMotion origin="layout" path="M 4.16667E-6 -2.22222E-6 C -0.00053 -0.00764 0.00069 -0.01574 -0.00157 -0.02292 C -0.00834 -0.04468 -0.02518 -0.05486 -0.03959 -0.06435 C -0.05139 -0.07222 -0.05921 -0.08195 -0.0724 -0.08495 C -0.07813 -0.0875 -0.08386 -0.08935 -0.08959 -0.0919 C -0.1 -0.0882 -0.11233 -0.08472 -0.1224 -0.07801 C -0.13872 -0.06713 -0.15591 -0.05671 -0.17414 -0.05278 C -0.17587 -0.05116 -0.17761 -0.05 -0.17917 -0.04815 C -0.18108 -0.04607 -0.18247 -0.04329 -0.18438 -0.04144 C -0.18768 -0.03796 -0.1948 -0.03218 -0.1948 -0.03218 C -0.19428 -0.01296 -0.19428 0.00625 -0.19306 0.02523 C -0.19184 0.04282 -0.18507 0.06157 -0.18091 0.07824 C -0.17553 0.09954 -0.17483 0.12106 -0.17066 0.14259 C -0.1691 0.15046 -0.16563 0.15764 -0.16372 0.16551 C -0.15365 0.20741 -0.15313 0.25463 -0.13785 0.29421 C -0.13646 0.30648 -0.13438 0.3169 -0.13264 0.3287 C -0.13646 0.36111 -0.13855 0.40509 -0.15157 0.43449 C -0.15782 0.46805 -0.1849 0.46991 -0.20678 0.47361 C -0.22691 0.47292 -0.24723 0.47384 -0.26719 0.4713 C -0.27171 0.4706 -0.28455 0.45764 -0.28785 0.45532 C -0.29341 0.45162 -0.29966 0.45 -0.30504 0.44606 C -0.32796 0.42963 -0.34757 0.4044 -0.37414 0.4 C -0.37674 0.39884 -0.38282 0.39653 -0.38438 0.39305 C -0.38577 0.38981 -0.38525 0.38542 -0.38612 0.38171 C -0.38837 0.37199 -0.39219 0.36342 -0.3948 0.35417 C -0.39809 0.34236 -0.39844 0.33426 -0.4033 0.32407 C -0.40278 0.31042 -0.40348 0.2963 -0.40157 0.28287 C -0.4007 0.27662 -0.39063 0.27222 -0.38785 0.2713 C -0.37744 0.26759 -0.3658 0.26667 -0.35504 0.26435 C -0.33889 0.26505 -0.32275 0.26412 -0.30678 0.26667 C -0.30244 0.26736 -0.29914 0.27268 -0.2948 0.27361 C -0.28507 0.27569 -0.27518 0.27523 -0.26546 0.27592 C -0.21719 0.29213 -0.23039 0.28495 -0.14653 0.28287 C -0.11615 0.27268 -0.08872 0.25833 -0.06025 0.24143 C -0.04566 0.23264 -0.05035 0.23148 -0.03612 0.22083 C -0.0323 0.21805 -0.02796 0.2169 -0.02414 0.21389 C 0.00052 0.19444 0.01684 0.16713 0.02586 0.13102 C 0.02274 0.10347 0.02847 0.07037 0.01562 0.04838 C -0.00209 0.01782 -0.02431 -0.00185 -0.05157 -0.01366 C -0.06546 -0.02593 -0.08004 -0.03079 -0.09653 -0.03449 C -0.11789 -0.05208 -0.13872 -0.05833 -0.16372 -0.06204 C -0.17674 -0.06783 -0.18959 -0.06759 -0.2033 -0.06898 C -0.22969 -0.07593 -0.24775 -0.07523 -0.27587 -0.07361 C -0.29271 -0.06968 -0.30799 -0.05995 -0.32414 -0.05278 C -0.33316 -0.03611 -0.32414 -0.04861 -0.34132 -0.03912 C -0.35834 -0.02963 -0.37379 -0.01783 -0.39132 -0.00926 C -0.40105 0.00231 -0.40938 0.01643 -0.42066 0.02523 C -0.43386 0.03542 -0.43299 0.03356 -0.4448 0.04838 C -0.46407 0.07268 -0.4823 0.10208 -0.5033 0.12407 C -0.50764 0.12847 -0.51303 0.13102 -0.51719 0.13565 C -0.51997 0.13889 -0.52136 0.14398 -0.52414 0.14722 C -0.52952 0.15324 -0.53629 0.15694 -0.54132 0.16319 C -0.54931 0.17315 -0.55747 0.1831 -0.56546 0.19305 C -0.5691 0.19745 -0.57587 0.20694 -0.57587 0.20694 C -0.57882 0.22014 -0.5849 0.23241 -0.5948 0.2368 C -0.60191 0.25092 -0.59375 0.23704 -0.60504 0.24838 C -0.60764 0.25092 -0.60955 0.25463 -0.61198 0.25741 C -0.62032 0.2669 -0.63039 0.27477 -0.63959 0.28287 C -0.64167 0.28472 -0.64289 0.28773 -0.6448 0.28981 C -0.64636 0.29143 -0.64827 0.29282 -0.65 0.29421 C -0.6566 0.30648 -0.66459 0.31574 -0.67414 0.32407 C -0.6783 0.32755 -0.68091 0.33333 -0.68438 0.33796 C -0.68733 0.3419 -0.69132 0.34421 -0.6948 0.34722 C -0.70174 0.35347 -0.70955 0.35532 -0.71546 0.36319 " pathEditMode="relative" ptsTypes="fffffffffffffffffffffffffffffffffffffffffffffffffffffffffffffffA">
                                      <p:cBhvr>
                                        <p:cTn id="6" dur="2000" fill="hold"/>
                                        <p:tgtEl>
                                          <p:spTgt spid="7"/>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sz="quarter" idx="1"/>
          </p:nvPr>
        </p:nvSpPr>
        <p:spPr>
          <a:xfrm>
            <a:off x="899592" y="1052736"/>
            <a:ext cx="7772400" cy="4572000"/>
          </a:xfrm>
        </p:spPr>
        <p:style>
          <a:lnRef idx="1">
            <a:schemeClr val="accent6"/>
          </a:lnRef>
          <a:fillRef idx="3">
            <a:schemeClr val="accent6"/>
          </a:fillRef>
          <a:effectRef idx="2">
            <a:schemeClr val="accent6"/>
          </a:effectRef>
          <a:fontRef idx="minor">
            <a:schemeClr val="lt1"/>
          </a:fontRef>
        </p:style>
        <p:txBody>
          <a:bodyPr/>
          <a:lstStyle/>
          <a:p>
            <a:r>
              <a:rPr lang="tr-TR" b="1" dirty="0" smtClean="0"/>
              <a:t>Mondros Ateşkes Antlaşmasından sonra kurulan;</a:t>
            </a:r>
          </a:p>
          <a:p>
            <a:pPr marL="571500" indent="-571500">
              <a:buFont typeface="+mj-lt"/>
              <a:buAutoNum type="romanUcPeriod"/>
            </a:pPr>
            <a:r>
              <a:rPr lang="tr-TR" b="1" dirty="0" err="1" smtClean="0"/>
              <a:t>Mavri</a:t>
            </a:r>
            <a:r>
              <a:rPr lang="tr-TR" b="1" dirty="0" smtClean="0"/>
              <a:t>  Mira</a:t>
            </a:r>
          </a:p>
          <a:p>
            <a:pPr marL="571500" indent="-571500">
              <a:buFont typeface="+mj-lt"/>
              <a:buAutoNum type="romanUcPeriod"/>
            </a:pPr>
            <a:r>
              <a:rPr lang="tr-TR" b="1" dirty="0" smtClean="0"/>
              <a:t>Kürt Teali Cemiyeti</a:t>
            </a:r>
          </a:p>
          <a:p>
            <a:pPr marL="571500" indent="-571500">
              <a:buFont typeface="+mj-lt"/>
              <a:buAutoNum type="romanUcPeriod"/>
            </a:pPr>
            <a:r>
              <a:rPr lang="tr-TR" b="1" dirty="0" smtClean="0"/>
              <a:t>Wilson İlkeleri Cemiyeti</a:t>
            </a:r>
          </a:p>
          <a:p>
            <a:pPr marL="571500" indent="-571500">
              <a:buFont typeface="+mj-lt"/>
              <a:buAutoNum type="romanUcPeriod"/>
            </a:pPr>
            <a:r>
              <a:rPr lang="tr-TR" b="1" dirty="0" smtClean="0"/>
              <a:t>Trakya </a:t>
            </a:r>
            <a:r>
              <a:rPr lang="tr-TR" b="1" dirty="0" err="1" smtClean="0"/>
              <a:t>Paşaeli</a:t>
            </a:r>
            <a:r>
              <a:rPr lang="tr-TR" b="1" dirty="0" smtClean="0"/>
              <a:t> Cemiyeti</a:t>
            </a:r>
          </a:p>
          <a:p>
            <a:pPr marL="0" indent="0">
              <a:buNone/>
            </a:pPr>
            <a:r>
              <a:rPr lang="tr-TR" b="1" dirty="0" smtClean="0"/>
              <a:t>Yukarıdaki cemiyetlerden </a:t>
            </a:r>
            <a:r>
              <a:rPr lang="tr-TR" b="1" dirty="0"/>
              <a:t>h</a:t>
            </a:r>
            <a:r>
              <a:rPr lang="tr-TR" b="1" dirty="0" smtClean="0"/>
              <a:t>angisi  Türklüğe yararlı bir cemiyettir?</a:t>
            </a:r>
          </a:p>
          <a:p>
            <a:pPr marL="0" indent="0">
              <a:buNone/>
            </a:pPr>
            <a:r>
              <a:rPr lang="tr-TR" b="1" dirty="0" smtClean="0"/>
              <a:t>A- I              B- II                      C- III                    D- IV</a:t>
            </a:r>
            <a:endParaRPr lang="tr-TR" b="1" dirty="0"/>
          </a:p>
        </p:txBody>
      </p:sp>
      <p:sp>
        <p:nvSpPr>
          <p:cNvPr id="4" name="Oval 3"/>
          <p:cNvSpPr/>
          <p:nvPr/>
        </p:nvSpPr>
        <p:spPr>
          <a:xfrm>
            <a:off x="7452320" y="332656"/>
            <a:ext cx="457200" cy="457200"/>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xmlns="" val="2056887554"/>
      </p:ext>
    </p:extLst>
  </p:cSld>
  <p:clrMapOvr>
    <a:masterClrMapping/>
  </p:clrMapOvr>
  <mc:AlternateContent xmlns:mc="http://schemas.openxmlformats.org/markup-compatibility/2006">
    <mc:Choice xmlns:p14="http://schemas.microsoft.com/office/powerpoint/2010/main" xmlns="" Requires="p14">
      <p:transition spd="slow" p14:dur="2000">
        <p14:ferris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grpId="0" nodeType="clickEffect">
                                  <p:stCondLst>
                                    <p:cond delay="0"/>
                                  </p:stCondLst>
                                  <p:childTnLst>
                                    <p:animMotion origin="layout" path="M 3.88889E-6 8.51852E-6 C -0.00886 -0.00393 -0.03629 -0.01944 -0.04827 -0.02222 C -0.05834 -0.03101 -0.06962 -0.0331 -0.0816 -0.03541 C -0.11216 -0.04097 -0.14271 -0.04444 -0.17344 -0.04652 C -0.179 -0.04583 -0.19323 -0.04467 -0.2 -0.04212 C -0.20764 -0.03935 -0.2125 -0.03356 -0.21997 -0.03101 C -0.23247 -0.02013 -0.24653 -0.01226 -0.25834 8.51852E-6 C -0.26684 0.0088 -0.26059 0.00533 -0.26841 0.01783 C -0.27084 0.02153 -0.27431 0.02339 -0.27674 0.02663 C -0.28646 0.06829 -0.27778 0.09862 -0.26007 0.13102 C -0.25729 0.1419 -0.25087 0.13982 -0.24497 0.14677 C -0.23542 0.15764 -0.22552 0.16621 -0.21493 0.1757 C -0.21077 0.1794 -0.20521 0.17987 -0.20174 0.1845 C -0.19479 0.19399 -0.18802 0.19746 -0.1783 0.20001 C -0.17049 0.20533 -0.16146 0.21389 -0.1533 0.2176 C -0.14462 0.22177 -0.13577 0.22339 -0.12674 0.22663 C -0.11962 0.23334 -0.11181 0.24098 -0.1033 0.24422 C -0.09445 0.26227 -0.10608 0.24075 -0.09497 0.25556 C -0.09011 0.26204 -0.08889 0.27385 -0.08664 0.28195 C -0.08525 0.29677 -0.08316 0.31112 -0.0783 0.32431 C -0.08004 0.35464 -0.07795 0.36413 -0.1 0.37107 C -0.1217 0.36945 -0.14341 0.36876 -0.16493 0.36644 C -0.18837 0.36413 -0.21007 0.347 -0.23334 0.34237 C -0.24132 0.33797 -0.24827 0.33565 -0.2566 0.33334 C -0.27014 0.31968 -0.25556 0.33172 -0.27674 0.32431 C -0.28091 0.32315 -0.28455 0.31945 -0.28837 0.31783 C -0.2915 0.31621 -0.29497 0.31621 -0.29827 0.31552 C -0.32066 0.3007 -0.34636 0.29677 -0.36997 0.28681 C -0.39705 0.27547 -0.42483 0.26737 -0.4533 0.26459 C -0.47084 0.26065 -0.48993 0.25649 -0.5066 0.24885 C -0.51875 0.23334 -0.55643 0.2382 -0.56841 0.23774 C -0.5842 0.23102 -0.60209 0.23704 -0.61841 0.24005 C -0.62309 0.24422 -0.62934 0.24584 -0.63334 0.25116 C -0.63525 0.25371 -0.63681 0.25695 -0.63837 0.25996 C -0.63959 0.26204 -0.64028 0.26482 -0.64167 0.26667 C -0.64306 0.26852 -0.64514 0.26922 -0.6467 0.27107 C -0.64966 0.27454 -0.65504 0.28195 -0.65504 0.28195 C -0.65868 0.29214 -0.66007 0.29376 -0.66007 0.30649 C -0.66007 0.32084 -0.65955 0.33496 -0.65834 0.34885 C -0.65712 0.36204 -0.65243 0.36644 -0.6467 0.3757 C -0.64063 0.38542 -0.63681 0.39769 -0.63004 0.40672 C -0.62726 0.41042 -0.62275 0.41158 -0.61997 0.41552 C -0.61754 0.41899 -0.6158 0.42339 -0.61337 0.42663 C -0.60452 0.43843 -0.58681 0.44584 -0.575 0.44885 C -0.56615 0.45371 -0.55747 0.45464 -0.54827 0.45788 C -0.53559 0.46806 -0.52118 0.47084 -0.5066 0.47339 C -0.49653 0.47871 -0.48403 0.48288 -0.47327 0.48427 C -0.46007 0.48635 -0.43334 0.48889 -0.43334 0.48889 C -0.41146 0.4963 -0.39115 0.50001 -0.36841 0.50232 C -0.35625 0.50602 -0.34393 0.50602 -0.3316 0.50903 C -0.31823 0.51204 -0.30521 0.51737 -0.29167 0.52014 C -0.279 0.52547 -0.26493 0.52894 -0.25174 0.53126 C -0.25 0.53172 -0.24827 0.53241 -0.2467 0.53334 C -0.24375 0.53519 -0.2415 0.53866 -0.23837 0.54005 C -0.23403 0.5419 -0.22952 0.54144 -0.225 0.54237 C -0.20504 0.54677 -0.18542 0.55278 -0.16493 0.55556 C -0.16337 0.55626 -0.16181 0.55741 -0.16007 0.55788 C -0.15625 0.55857 -0.15209 0.55834 -0.14827 0.55973 C -0.14306 0.56204 -0.1441 0.56552 -0.14011 0.56899 C -0.13854 0.57014 -0.129 0.57292 -0.1283 0.57339 C -0.11997 0.58033 -0.11528 0.58241 -0.10504 0.5845 C -0.09879 0.58727 -0.09289 0.59075 -0.08664 0.59329 C -0.07084 0.5919 -0.06493 0.59422 -0.0533 0.58681 " pathEditMode="relative" ptsTypes="ffffffffffffffffffffffffffffffffffffffffffffffffffffffffffffffA">
                                      <p:cBhvr>
                                        <p:cTn id="6" dur="2000" fill="hold"/>
                                        <p:tgtEl>
                                          <p:spTgt spid="4"/>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sp>
        <p:nvSpPr>
          <p:cNvPr id="3" name="İçerik Yer Tutucusu 2"/>
          <p:cNvSpPr>
            <a:spLocks noGrp="1"/>
          </p:cNvSpPr>
          <p:nvPr>
            <p:ph sz="quarter" idx="1"/>
          </p:nvPr>
        </p:nvSpPr>
        <p:spPr/>
        <p:style>
          <a:lnRef idx="0">
            <a:schemeClr val="accent3"/>
          </a:lnRef>
          <a:fillRef idx="3">
            <a:schemeClr val="accent3"/>
          </a:fillRef>
          <a:effectRef idx="3">
            <a:schemeClr val="accent3"/>
          </a:effectRef>
          <a:fontRef idx="minor">
            <a:schemeClr val="lt1"/>
          </a:fontRef>
        </p:style>
        <p:txBody>
          <a:bodyPr>
            <a:noAutofit/>
          </a:bodyPr>
          <a:lstStyle/>
          <a:p>
            <a:r>
              <a:rPr lang="tr-TR" sz="2000" b="1" dirty="0" smtClean="0"/>
              <a:t>Milli Mücadelenin Hazırlık Döneminde;</a:t>
            </a:r>
          </a:p>
          <a:p>
            <a:pPr>
              <a:buFont typeface="Wingdings" pitchFamily="2" charset="2"/>
              <a:buChar char="v"/>
            </a:pPr>
            <a:r>
              <a:rPr lang="tr-TR" sz="2000" b="1" dirty="0" smtClean="0"/>
              <a:t>Erzurum Kongresinde doğudaki  cemiyetler, Doğu Anadolu Müdafaa-i Hukuk Cemiyeti olarak.</a:t>
            </a:r>
          </a:p>
          <a:p>
            <a:pPr>
              <a:buFont typeface="Wingdings" pitchFamily="2" charset="2"/>
              <a:buChar char="v"/>
            </a:pPr>
            <a:r>
              <a:rPr lang="tr-TR" sz="2000" b="1" dirty="0" smtClean="0"/>
              <a:t>Sivas Kongresi’nde doğudaki  ve batıdaki tüm cemiyetler Anadolu ve Rumeli  </a:t>
            </a:r>
            <a:r>
              <a:rPr lang="tr-TR" sz="2000" b="1" dirty="0" err="1" smtClean="0"/>
              <a:t>Mudafaa</a:t>
            </a:r>
            <a:r>
              <a:rPr lang="tr-TR" sz="2000" b="1" dirty="0" smtClean="0"/>
              <a:t>-i Hukuk Cemiyeti adı altında  birleştirilmiştir.</a:t>
            </a:r>
          </a:p>
          <a:p>
            <a:pPr marL="0" indent="0">
              <a:buNone/>
            </a:pPr>
            <a:r>
              <a:rPr lang="tr-TR" sz="2000" b="1" dirty="0" smtClean="0"/>
              <a:t>Buna göre;</a:t>
            </a:r>
          </a:p>
          <a:p>
            <a:pPr marL="571500" indent="-571500">
              <a:buFont typeface="+mj-lt"/>
              <a:buAutoNum type="romanUcPeriod"/>
            </a:pPr>
            <a:r>
              <a:rPr lang="tr-TR" sz="2000" b="1" dirty="0" smtClean="0"/>
              <a:t>Milli Mücadele’de ulusal birlik ve beraberliğin sağlamaya çalışıldığına</a:t>
            </a:r>
          </a:p>
          <a:p>
            <a:pPr marL="571500" indent="-571500">
              <a:buFont typeface="+mj-lt"/>
              <a:buAutoNum type="romanUcPeriod"/>
            </a:pPr>
            <a:r>
              <a:rPr lang="tr-TR" sz="2000" b="1" dirty="0"/>
              <a:t> </a:t>
            </a:r>
            <a:r>
              <a:rPr lang="tr-TR" sz="2000" b="1" dirty="0" smtClean="0"/>
              <a:t>Cemiyetlerin İstanbul Hükümeti’yle  birlikte hareket ettiklerine</a:t>
            </a:r>
          </a:p>
          <a:p>
            <a:pPr marL="571500" indent="-571500">
              <a:buFont typeface="+mj-lt"/>
              <a:buAutoNum type="romanUcPeriod"/>
            </a:pPr>
            <a:r>
              <a:rPr lang="tr-TR" sz="2000" b="1" dirty="0" smtClean="0"/>
              <a:t>Cemiyetlerin </a:t>
            </a:r>
            <a:r>
              <a:rPr lang="tr-TR" sz="2000" b="1" dirty="0" err="1" smtClean="0"/>
              <a:t>Kuvayımilliye’nin</a:t>
            </a:r>
            <a:r>
              <a:rPr lang="tr-TR" sz="2000" b="1" dirty="0" smtClean="0"/>
              <a:t> faaliyetleriyle ters düştüklerine</a:t>
            </a:r>
          </a:p>
          <a:p>
            <a:pPr marL="0" indent="0">
              <a:buNone/>
            </a:pPr>
            <a:r>
              <a:rPr lang="tr-TR" sz="2000" b="1" dirty="0" err="1"/>
              <a:t>g</a:t>
            </a:r>
            <a:r>
              <a:rPr lang="tr-TR" sz="2000" b="1" dirty="0" err="1" smtClean="0"/>
              <a:t>bi</a:t>
            </a:r>
            <a:r>
              <a:rPr lang="tr-TR" sz="2000" b="1" dirty="0" smtClean="0"/>
              <a:t>  bilgilerden hangisine  ulaşılabilir?</a:t>
            </a:r>
          </a:p>
          <a:p>
            <a:pPr marL="0" indent="0">
              <a:buNone/>
            </a:pPr>
            <a:r>
              <a:rPr lang="tr-TR" sz="2000" b="1" dirty="0" smtClean="0"/>
              <a:t>A- Yalnız  I                 B- I ve  II                   C- I ve III             D- I- II ve III</a:t>
            </a:r>
          </a:p>
        </p:txBody>
      </p:sp>
      <p:sp>
        <p:nvSpPr>
          <p:cNvPr id="4" name="Oval 3"/>
          <p:cNvSpPr/>
          <p:nvPr/>
        </p:nvSpPr>
        <p:spPr>
          <a:xfrm>
            <a:off x="7380312" y="620688"/>
            <a:ext cx="457200" cy="4572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xmlns="" val="2594658058"/>
      </p:ext>
    </p:extLst>
  </p:cSld>
  <p:clrMapOvr>
    <a:masterClrMapping/>
  </p:clrMapOvr>
  <mc:AlternateContent xmlns:mc="http://schemas.openxmlformats.org/markup-compatibility/2006">
    <mc:Choice xmlns:p14="http://schemas.microsoft.com/office/powerpoint/2010/main" xmlns="" Requires="p14">
      <p:transition spd="slow" p14:dur="2000">
        <p14:ferris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grpId="0" nodeType="clickEffect">
                                  <p:stCondLst>
                                    <p:cond delay="0"/>
                                  </p:stCondLst>
                                  <p:childTnLst>
                                    <p:animMotion origin="layout" path="M 1.94444E-6 -2.59259E-6 L -0.72587 0.70162 " pathEditMode="relative" rAng="0" ptsTypes="AA">
                                      <p:cBhvr>
                                        <p:cTn id="6" dur="6500" fill="hold"/>
                                        <p:tgtEl>
                                          <p:spTgt spid="4"/>
                                        </p:tgtEl>
                                        <p:attrNameLst>
                                          <p:attrName>ppt_x</p:attrName>
                                          <p:attrName>ppt_y</p:attrName>
                                        </p:attrNameLst>
                                      </p:cBhvr>
                                      <p:rCtr x="-36302" y="35069"/>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sz="quarter" idx="1"/>
          </p:nvPr>
        </p:nvSpPr>
        <p:spPr>
          <a:xfrm>
            <a:off x="179512" y="2204864"/>
            <a:ext cx="8352928" cy="3814936"/>
          </a:xfrm>
          <a:ln w="57150"/>
        </p:spPr>
        <p:style>
          <a:lnRef idx="1">
            <a:schemeClr val="accent1"/>
          </a:lnRef>
          <a:fillRef idx="2">
            <a:schemeClr val="accent1"/>
          </a:fillRef>
          <a:effectRef idx="1">
            <a:schemeClr val="accent1"/>
          </a:effectRef>
          <a:fontRef idx="minor">
            <a:schemeClr val="dk1"/>
          </a:fontRef>
        </p:style>
        <p:txBody>
          <a:bodyPr>
            <a:normAutofit fontScale="92500" lnSpcReduction="10000"/>
          </a:bodyPr>
          <a:lstStyle/>
          <a:p>
            <a:r>
              <a:rPr lang="tr-TR" dirty="0" smtClean="0"/>
              <a:t>Mustafa Kemal, Amasya Görüşmelerinin ardından Sivas’ta bazı komutanlarla ve Temsil Heyeti üyeleriyle bir toplantı yapmıştır. Bu toplantıda Temsil Heyeti’nin Ankara’ya taşınmasına karar verilmiştir.  Aşağıdakilerden hangisi Temsil Heyeti’nin Ankara’yı çalışma merkezi olarak seçmesinin nedenleri arasında </a:t>
            </a:r>
            <a:r>
              <a:rPr lang="tr-TR" u="sng" dirty="0" smtClean="0"/>
              <a:t>gösterilemez?</a:t>
            </a:r>
          </a:p>
          <a:p>
            <a:r>
              <a:rPr lang="tr-TR" dirty="0" smtClean="0"/>
              <a:t>A- Ulaşımının gelişmiş olması</a:t>
            </a:r>
          </a:p>
          <a:p>
            <a:r>
              <a:rPr lang="tr-TR" dirty="0" smtClean="0"/>
              <a:t>B-Ankara’nın işgal altında bulunmaması</a:t>
            </a:r>
          </a:p>
          <a:p>
            <a:r>
              <a:rPr lang="tr-TR" dirty="0" smtClean="0"/>
              <a:t>C- Doğu cephesine yakın olması</a:t>
            </a:r>
          </a:p>
          <a:p>
            <a:r>
              <a:rPr lang="tr-TR" dirty="0" smtClean="0"/>
              <a:t>D-İstanbul’daki </a:t>
            </a:r>
            <a:r>
              <a:rPr lang="tr-TR" dirty="0" err="1" smtClean="0"/>
              <a:t>Mebusan</a:t>
            </a:r>
            <a:r>
              <a:rPr lang="tr-TR" dirty="0" smtClean="0"/>
              <a:t> Meclisinin çalışmalarının yakından izlemek istemesi</a:t>
            </a:r>
            <a:endParaRPr lang="tr-TR" dirty="0"/>
          </a:p>
        </p:txBody>
      </p:sp>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79512" y="76200"/>
            <a:ext cx="2438400" cy="18764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843808" y="76200"/>
            <a:ext cx="2800350" cy="18764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2052" name="Picture 4"/>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6084168" y="260647"/>
            <a:ext cx="2363396" cy="169197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4" name="Oval 3"/>
          <p:cNvSpPr/>
          <p:nvPr/>
        </p:nvSpPr>
        <p:spPr>
          <a:xfrm>
            <a:off x="7452320" y="4221088"/>
            <a:ext cx="457200" cy="457200"/>
          </a:xfrm>
          <a:prstGeom prst="ellipse">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xmlns="" val="3164874828"/>
      </p:ext>
    </p:extLst>
  </p:cSld>
  <p:clrMapOvr>
    <a:masterClrMapping/>
  </p:clrMapOvr>
  <mc:AlternateContent xmlns:mc="http://schemas.openxmlformats.org/markup-compatibility/2006">
    <mc:Choice xmlns:p14="http://schemas.microsoft.com/office/powerpoint/2010/main" xmlns="" Requires="p14">
      <p:transition spd="slow" p14:dur="2000">
        <p14:ferris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grpId="0" nodeType="clickEffect">
                                  <p:stCondLst>
                                    <p:cond delay="0"/>
                                  </p:stCondLst>
                                  <p:childTnLst>
                                    <p:animMotion origin="layout" path="M 4.44444E-6 3.33333E-6 C -0.0033 -0.00023 -0.02657 -0.00208 -0.03334 -0.00463 C -0.0375 -0.00602 -0.04115 -0.00949 -0.04514 -0.01111 C -0.06493 -0.02986 -0.08212 -0.05463 -0.09671 -0.08009 C -0.1007 -0.09537 -0.09514 -0.07708 -0.10504 -0.0956 C -0.10608 -0.09745 -0.10591 -0.10023 -0.10677 -0.10232 C -0.10868 -0.10625 -0.11129 -0.10949 -0.11337 -0.11343 C -0.1158 -0.11782 -0.11684 -0.12384 -0.12014 -0.12685 C -0.12657 -0.13264 -0.12622 -0.13148 -0.13177 -0.14236 C -0.13976 -0.1581 -0.14861 -0.17477 -0.15834 -0.18889 C -0.16546 -0.19954 -0.175 -0.20695 -0.18177 -0.21782 C -0.18559 -0.22384 -0.18907 -0.23287 -0.19341 -0.23796 C -0.20434 -0.2507 -0.21771 -0.25185 -0.23004 -0.26019 C -0.23177 -0.26134 -0.23316 -0.26366 -0.23507 -0.26458 C -0.23889 -0.26667 -0.24289 -0.26736 -0.24671 -0.26898 C -0.25 -0.27037 -0.25677 -0.27338 -0.25677 -0.27338 C -0.2724 -0.27222 -0.28698 -0.27338 -0.30174 -0.26667 C -0.31129 -0.25394 -0.30868 -0.26042 -0.31181 -0.24907 C -0.31129 -0.23565 -0.31181 -0.22222 -0.31007 -0.20903 C -0.30643 -0.18218 -0.28976 -0.1706 -0.28004 -0.14907 C -0.26823 -0.12292 -0.26025 -0.09352 -0.25348 -0.06458 C -0.2507 -0.03218 -0.25087 -0.04375 -0.25348 0.00208 C -0.25365 0.00579 -0.25382 0.00972 -0.25504 0.01319 C -0.25677 0.01805 -0.26181 0.02662 -0.26181 0.02662 C -0.26441 0.04167 -0.27032 0.04792 -0.27674 0.05995 C -0.28212 0.07014 -0.28768 0.0831 -0.29514 0.09097 C -0.29809 0.09398 -0.30191 0.09491 -0.30504 0.09768 C -0.32275 0.11343 -0.33785 0.12847 -0.35834 0.13773 C -0.36632 0.1456 -0.37483 0.14884 -0.38334 0.15555 C -0.39046 0.16134 -0.39688 0.16944 -0.40504 0.17292 C -0.43368 0.18611 -0.46528 0.19398 -0.49514 0.19768 C -0.529 0.1963 -0.56285 0.1963 -0.59671 0.19305 C -0.60469 0.19259 -0.62014 0.18657 -0.62014 0.18657 C -0.64844 0.16736 -0.65677 0.15069 -0.67674 0.11991 C -0.69393 0.09329 -0.71042 0.06921 -0.725 0.03958 C -0.73316 0.02315 -0.73559 0.00162 -0.74341 -0.01574 C -0.74705 -0.05208 -0.74462 -0.0382 -0.74844 -0.05787 C -0.74792 -0.0875 -0.74809 -0.11713 -0.74671 -0.14676 C -0.74653 -0.15185 -0.74115 -0.17014 -0.74011 -0.17593 C -0.73681 -0.19329 -0.73334 -0.20995 -0.72848 -0.22685 C -0.71771 -0.26412 -0.7257 -0.24815 -0.71511 -0.26667 C -0.71233 -0.28171 -0.7099 -0.29306 -0.70174 -0.30463 C -0.69948 -0.31227 -0.69688 -0.32222 -0.69341 -0.32894 C -0.68264 -0.35 -0.69427 -0.31736 -0.68334 -0.34676 C -0.67865 -0.35949 -0.67448 -0.37755 -0.66841 -0.38889 C -0.65296 -0.41759 -0.67101 -0.37616 -0.65504 -0.40903 C -0.64861 -0.42222 -0.64671 -0.43148 -0.63507 -0.43565 C -0.60608 -0.43264 -0.57969 -0.42384 -0.55174 -0.41343 C -0.53941 -0.4088 -0.53125 -0.40162 -0.51841 -0.39792 C -0.5125 -0.39306 -0.50556 -0.39005 -0.5 -0.38449 C -0.48872 -0.37315 -0.50625 -0.38079 -0.49011 -0.3757 C -0.47466 -0.36366 -0.48195 -0.37107 -0.47014 -0.35556 C -0.46789 -0.35255 -0.46563 -0.34977 -0.46337 -0.34676 C -0.46164 -0.34445 -0.45834 -0.34005 -0.45834 -0.34005 C -0.45261 -0.32107 -0.44809 -0.29375 -0.46007 -0.27778 C -0.46233 -0.26597 -0.46684 -0.2632 -0.47344 -0.25556 C -0.48056 -0.24722 -0.48924 -0.23357 -0.49671 -0.22685 C -0.5 -0.22384 -0.5033 -0.22083 -0.50677 -0.21782 C -0.50955 -0.21551 -0.51233 -0.21343 -0.51511 -0.21111 C -0.52674 -0.2007 -0.53681 -0.19607 -0.54844 -0.18704 C -0.55157 -0.18449 -0.55365 -0.18009 -0.55677 -0.17778 C -0.56615 -0.17083 -0.57743 -0.16921 -0.58681 -0.16227 C -0.62396 -0.13519 -0.66059 -0.10324 -0.70174 -0.08889 C -0.71164 -0.08032 -0.72327 -0.07338 -0.73177 -0.06227 C -0.74462 -0.04537 -0.72969 -0.05972 -0.74167 -0.04907 C -0.74289 -0.04676 -0.74375 -0.04445 -0.74514 -0.04236 C -0.74775 -0.03843 -0.75348 -0.03125 -0.75348 -0.03125 C -0.75712 -0.0213 -0.76094 -0.01296 -0.76337 -0.00232 C -0.76459 0.01736 -0.76546 0.03889 -0.77014 0.05764 C -0.77552 0.07893 -0.77014 0.06435 -0.77848 0.07778 C -0.77969 0.07986 -0.78177 0.08403 -0.78177 0.08403 " pathEditMode="relative" ptsTypes="ffffffffffffffffffffffffffffffffffffffffffffffffffffffffffffffffffffffA">
                                      <p:cBhvr>
                                        <p:cTn id="6" dur="2000" fill="hold"/>
                                        <p:tgtEl>
                                          <p:spTgt spid="4"/>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395536" y="188640"/>
            <a:ext cx="2686050" cy="17049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3075"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3347865" y="188640"/>
            <a:ext cx="2664296" cy="17049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3076" name="Picture 4"/>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6300192" y="188640"/>
            <a:ext cx="2590800" cy="17621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 name="Köşeleri Yuvarlanmış Dikdörtgen Belirtme Çizgisi 1"/>
          <p:cNvSpPr/>
          <p:nvPr/>
        </p:nvSpPr>
        <p:spPr>
          <a:xfrm>
            <a:off x="351016" y="2132856"/>
            <a:ext cx="5301103" cy="1944216"/>
          </a:xfrm>
          <a:prstGeom prst="wedgeRoundRectCallout">
            <a:avLst>
              <a:gd name="adj1" fmla="val -18102"/>
              <a:gd name="adj2" fmla="val -64486"/>
              <a:gd name="adj3" fmla="val 16667"/>
            </a:avLst>
          </a:prstGeom>
          <a:solidFill>
            <a:srgbClr val="FFFF00"/>
          </a:solidFill>
        </p:spPr>
        <p:style>
          <a:lnRef idx="2">
            <a:schemeClr val="dk1"/>
          </a:lnRef>
          <a:fillRef idx="1">
            <a:schemeClr val="lt1"/>
          </a:fillRef>
          <a:effectRef idx="0">
            <a:schemeClr val="dk1"/>
          </a:effectRef>
          <a:fontRef idx="minor">
            <a:schemeClr val="dk1"/>
          </a:fontRef>
        </p:style>
        <p:txBody>
          <a:bodyPr rtlCol="0" anchor="ctr"/>
          <a:lstStyle/>
          <a:p>
            <a:pPr algn="ctr"/>
            <a:r>
              <a:rPr lang="tr-TR" b="1" dirty="0" err="1" smtClean="0"/>
              <a:t>Mısak</a:t>
            </a:r>
            <a:r>
              <a:rPr lang="tr-TR" b="1" dirty="0" smtClean="0"/>
              <a:t>-ı Milli son Osmanlı </a:t>
            </a:r>
            <a:r>
              <a:rPr lang="tr-TR" b="1" dirty="0" err="1" smtClean="0"/>
              <a:t>Mebusan</a:t>
            </a:r>
            <a:r>
              <a:rPr lang="tr-TR" b="1" dirty="0" smtClean="0"/>
              <a:t> Meclisi  tarafından kabul edilince İtilaf Devletleri meclisi dağıtmış ve İstanbul’u resmen işgal etmiştir. İtilaf Devletleri bu işgali»  İstanbul’u resmen işgal etmemizin nedeni padişah ve hilafet makamını korumaktır». şeklinde açıklamışlardır</a:t>
            </a:r>
            <a:r>
              <a:rPr lang="tr-TR" dirty="0" smtClean="0"/>
              <a:t>.</a:t>
            </a:r>
          </a:p>
          <a:p>
            <a:pPr algn="ctr"/>
            <a:r>
              <a:rPr lang="tr-TR" b="1" dirty="0" smtClean="0"/>
              <a:t>16 Mart 1920 İtilaf Devletleri</a:t>
            </a:r>
            <a:endParaRPr lang="tr-TR" b="1" dirty="0"/>
          </a:p>
        </p:txBody>
      </p:sp>
      <p:sp>
        <p:nvSpPr>
          <p:cNvPr id="3" name="Köşeleri Yuvarlanmış Dikdörtgen Belirtme Çizgisi 2"/>
          <p:cNvSpPr/>
          <p:nvPr/>
        </p:nvSpPr>
        <p:spPr>
          <a:xfrm>
            <a:off x="5796136" y="2276872"/>
            <a:ext cx="3240359" cy="1656184"/>
          </a:xfrm>
          <a:prstGeom prst="wedgeRoundRectCallout">
            <a:avLst>
              <a:gd name="adj1" fmla="val 3763"/>
              <a:gd name="adj2" fmla="val -93448"/>
              <a:gd name="adj3" fmla="val 16667"/>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tr-TR" b="1" dirty="0" smtClean="0"/>
              <a:t>«İstanbul’un işgal edilerek </a:t>
            </a:r>
            <a:r>
              <a:rPr lang="tr-TR" b="1" dirty="0" err="1" smtClean="0"/>
              <a:t>Mebusan</a:t>
            </a:r>
            <a:r>
              <a:rPr lang="tr-TR" b="1" dirty="0" smtClean="0"/>
              <a:t> Meclisi’nin dağıtılması nedeniyle Ankara’da TBMM açılmıştır.»</a:t>
            </a:r>
          </a:p>
          <a:p>
            <a:pPr algn="ctr"/>
            <a:r>
              <a:rPr lang="tr-TR" b="1" dirty="0" smtClean="0"/>
              <a:t>Mustafa Kemal Paşa</a:t>
            </a:r>
            <a:endParaRPr lang="tr-TR" b="1" dirty="0"/>
          </a:p>
        </p:txBody>
      </p:sp>
      <p:sp>
        <p:nvSpPr>
          <p:cNvPr id="4" name="Metin kutusu 3"/>
          <p:cNvSpPr txBox="1"/>
          <p:nvPr/>
        </p:nvSpPr>
        <p:spPr>
          <a:xfrm>
            <a:off x="395536" y="4293096"/>
            <a:ext cx="7993535" cy="1938992"/>
          </a:xfrm>
          <a:prstGeom prst="rect">
            <a:avLst/>
          </a:prstGeom>
          <a:solidFill>
            <a:srgbClr val="92D050"/>
          </a:solidFill>
          <a:ln w="57150">
            <a:solidFill>
              <a:schemeClr val="tx1"/>
            </a:solidFill>
          </a:ln>
        </p:spPr>
        <p:txBody>
          <a:bodyPr wrap="none" rtlCol="0">
            <a:spAutoFit/>
          </a:bodyPr>
          <a:lstStyle/>
          <a:p>
            <a:r>
              <a:rPr lang="tr-TR" sz="2000" b="1" dirty="0" smtClean="0"/>
              <a:t>Verilen açıklamalar dikkate alındığında;</a:t>
            </a:r>
          </a:p>
          <a:p>
            <a:pPr marL="400050" indent="-400050">
              <a:buFont typeface="+mj-lt"/>
              <a:buAutoNum type="romanUcPeriod"/>
            </a:pPr>
            <a:r>
              <a:rPr lang="tr-TR" sz="2000" b="1" dirty="0" smtClean="0"/>
              <a:t>İtilaf devletleri ulusal iradeye karşı çıkmıştır.</a:t>
            </a:r>
          </a:p>
          <a:p>
            <a:pPr marL="400050" indent="-400050">
              <a:buFont typeface="+mj-lt"/>
              <a:buAutoNum type="romanUcPeriod"/>
            </a:pPr>
            <a:r>
              <a:rPr lang="tr-TR" sz="2000" b="1" dirty="0" smtClean="0"/>
              <a:t>Ulusal irade tamamen son bulmuştur.</a:t>
            </a:r>
          </a:p>
          <a:p>
            <a:pPr marL="400050" indent="-400050">
              <a:buFont typeface="+mj-lt"/>
              <a:buAutoNum type="romanUcPeriod"/>
            </a:pPr>
            <a:r>
              <a:rPr lang="tr-TR" sz="2000" b="1" dirty="0" smtClean="0"/>
              <a:t>Mustafa Kemal vatanın bağımsızlığını halka mal etmeye çalışılmıştır.</a:t>
            </a:r>
          </a:p>
          <a:p>
            <a:r>
              <a:rPr lang="tr-TR" sz="2000" b="1" dirty="0" smtClean="0"/>
              <a:t>Gibi  yargılardan hangilerine ulaşılabilir?</a:t>
            </a:r>
          </a:p>
          <a:p>
            <a:r>
              <a:rPr lang="tr-TR" sz="2000" b="1" dirty="0" smtClean="0"/>
              <a:t>A-  Yalnız I            B- I ve III                  C- II ve III          D- I- II ve III</a:t>
            </a:r>
            <a:endParaRPr lang="tr-TR" sz="2000" b="1" dirty="0"/>
          </a:p>
        </p:txBody>
      </p:sp>
      <p:sp>
        <p:nvSpPr>
          <p:cNvPr id="5" name="Oval 4"/>
          <p:cNvSpPr/>
          <p:nvPr/>
        </p:nvSpPr>
        <p:spPr>
          <a:xfrm>
            <a:off x="7020272" y="4653136"/>
            <a:ext cx="457200" cy="4572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xmlns="" val="3103878486"/>
      </p:ext>
    </p:extLst>
  </p:cSld>
  <p:clrMapOvr>
    <a:masterClrMapping/>
  </p:clrMapOvr>
  <mc:AlternateContent xmlns:mc="http://schemas.openxmlformats.org/markup-compatibility/2006">
    <mc:Choice xmlns:p14="http://schemas.microsoft.com/office/powerpoint/2010/main" xmlns="" Requires="p14">
      <p:transition spd="slow" p14:dur="2000">
        <p14:ferris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grpId="0" nodeType="clickEffect">
                                  <p:stCondLst>
                                    <p:cond delay="0"/>
                                  </p:stCondLst>
                                  <p:childTnLst>
                                    <p:animMotion origin="layout" path="M -6.38889E-6 -7.40741E-7 C -0.04584 0.00625 -0.09046 0.01481 -0.13664 0.02014 C -0.18889 0.01782 -0.22101 0.01481 -0.26667 0.00902 C -0.29028 -0.00278 -0.31563 -0.00996 -0.34011 -0.0176 C -0.35643 -0.03519 -0.34028 -0.02084 -0.35678 -0.02871 C -0.36563 -0.03287 -0.37657 -0.04468 -0.38334 -0.05093 C -0.3856 -0.05301 -0.38768 -0.05579 -0.39011 -0.05764 C -0.39566 -0.06204 -0.40678 -0.07107 -0.40678 -0.07107 C -0.41216 -0.0801 -0.41771 -0.08936 -0.42344 -0.09769 C -0.42865 -0.10556 -0.43629 -0.11088 -0.44011 -0.11991 C -0.44619 -0.13426 -0.45053 -0.14838 -0.4533 -0.16436 C -0.45226 -0.19931 -0.45365 -0.21389 -0.44671 -0.24213 C -0.44549 -0.24723 -0.44584 -0.25348 -0.44341 -0.25764 C -0.44115 -0.26135 -0.43646 -0.26297 -0.43334 -0.26436 C -0.42657 -0.26088 -0.42014 -0.25857 -0.41337 -0.25556 C -0.39532 -0.24746 -0.41285 -0.25486 -0.40001 -0.24653 C -0.39532 -0.24352 -0.38994 -0.24283 -0.38507 -0.23982 C -0.36823 -0.22963 -0.35278 -0.22107 -0.33507 -0.2132 C -0.32952 -0.21621 -0.32431 -0.22107 -0.31841 -0.22223 C -0.30261 -0.22547 -0.30504 -0.21736 -0.29167 -0.2132 C -0.28299 -0.21042 -0.27396 -0.21042 -0.26511 -0.2088 C -0.23872 -0.20394 -0.21164 -0.20348 -0.18507 -0.20209 C -0.15452 -0.20278 -0.12379 -0.20047 -0.09341 -0.2044 C -0.08907 -0.20486 -0.08716 -0.21274 -0.08334 -0.21551 C -0.05834 -0.23449 -0.08056 -0.21111 -0.06007 -0.22871 C -0.0507 -0.23658 -0.04254 -0.24723 -0.03334 -0.25556 C -0.02744 -0.26736 -0.02153 -0.27824 -0.01667 -0.29098 C -0.01198 -0.3176 -0.0099 -0.34861 -0.02501 -0.36875 C -0.03473 -0.39514 -0.04862 -0.39838 -0.06841 -0.4088 C -0.07066 -0.40996 -0.07257 -0.41227 -0.07501 -0.4132 C -0.0816 -0.41598 -0.09497 -0.41991 -0.09497 -0.41991 C -0.10174 -0.42593 -0.10921 -0.42732 -0.11667 -0.43102 C -0.12865 -0.43704 -0.12691 -0.43658 -0.14167 -0.44653 C -0.14723 -0.45024 -0.154 -0.44815 -0.16007 -0.44885 C -0.1915 -0.46551 -0.22188 -0.46829 -0.25504 -0.47547 C -0.27101 -0.47894 -0.28525 -0.48473 -0.30174 -0.48658 C -0.30973 -0.48889 -0.31893 -0.49399 -0.32674 -0.49537 C -0.33941 -0.49769 -0.35226 -0.49838 -0.36511 -0.5 C -0.41737 -0.49838 -0.47171 -0.51343 -0.52171 -0.49329 C -0.55469 -0.47986 -0.51025 -0.49167 -0.54167 -0.48426 C -0.55087 -0.47246 -0.56389 -0.46644 -0.57501 -0.45764 C -0.58646 -0.44838 -0.59688 -0.43797 -0.60834 -0.42871 C -0.61685 -0.41204 -0.63004 -0.40139 -0.64011 -0.38658 C -0.64428 -0.38033 -0.6533 -0.36875 -0.6533 -0.36875 C -0.66025 -0.3463 -0.65244 -0.36945 -0.66337 -0.34445 C -0.68004 -0.30625 -0.65782 -0.3551 -0.67171 -0.3176 C -0.67466 -0.30996 -0.67882 -0.30301 -0.68178 -0.29537 C -0.68282 -0.28959 -0.68369 -0.28357 -0.68507 -0.27778 C -0.68751 -0.26806 -0.69341 -0.24885 -0.69341 -0.24885 C -0.69497 -0.21991 -0.69514 -0.19028 -0.70001 -0.16204 C -0.70105 -0.14074 -0.70105 -0.12061 -0.70504 -0.1 C -0.70591 -0.08889 -0.70834 -0.07778 -0.70834 -0.06667 C -0.70834 -0.04931 -0.70626 -0.03588 -0.7033 -0.01991 C -0.70191 -0.01204 -0.70174 -0.00047 -0.69844 0.00671 C -0.69757 0.00856 -0.69619 0.00949 -0.69497 0.01111 C -0.69376 0.01273 -0.69254 0.01389 -0.69167 0.01574 C -0.67987 0.04213 -0.69098 0.02546 -0.6783 0.04236 C -0.67553 0.04606 -0.67379 0.05092 -0.67171 0.05555 C -0.66997 0.05926 -0.66893 0.06365 -0.66667 0.06666 C -0.654 0.08356 -0.6382 0.09791 -0.62344 0.11111 C -0.6158 0.11805 -0.62466 0.11805 -0.61007 0.12453 C -0.60678 0.12592 -0.60001 0.12893 -0.60001 0.12893 C -0.59219 0.13588 -0.58421 0.13611 -0.57501 0.13796 C -0.57327 0.13865 -0.57136 0.13865 -0.56997 0.14004 C -0.56685 0.14305 -0.56164 0.15115 -0.56164 0.15115 C -0.55886 0.15856 -0.55417 0.17384 -0.54671 0.17569 C -0.54289 0.17662 -0.53889 0.17569 -0.53507 0.17569 L -0.54167 0.15787 " pathEditMode="relative" ptsTypes="ffffffffffffffffffffffffffffffffffffffffffffffffffffffffffffffffffAA">
                                      <p:cBhvr>
                                        <p:cTn id="6" dur="2000" fill="hold"/>
                                        <p:tgtEl>
                                          <p:spTgt spid="5"/>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çerik Yer Tutucusu 3"/>
          <p:cNvPicPr>
            <a:picLocks noGrp="1" noChangeAspect="1"/>
          </p:cNvPicPr>
          <p:nvPr>
            <p:ph sz="quarter" idx="1"/>
          </p:nvPr>
        </p:nvPicPr>
        <p:blipFill>
          <a:blip r:embed="rId2" cstate="print">
            <a:extLst>
              <a:ext uri="{28A0092B-C50C-407E-A947-70E740481C1C}">
                <a14:useLocalDpi xmlns:a14="http://schemas.microsoft.com/office/drawing/2010/main" xmlns="" val="0"/>
              </a:ext>
            </a:extLst>
          </a:blip>
          <a:stretch>
            <a:fillRect/>
          </a:stretch>
        </p:blipFill>
        <p:spPr>
          <a:xfrm>
            <a:off x="179511" y="8776"/>
            <a:ext cx="2361741" cy="2412112"/>
          </a:xfrm>
        </p:spPr>
      </p:pic>
      <p:sp>
        <p:nvSpPr>
          <p:cNvPr id="5" name="Köşeleri Yuvarlanmış Dikdörtgen Belirtme Çizgisi 4"/>
          <p:cNvSpPr/>
          <p:nvPr/>
        </p:nvSpPr>
        <p:spPr>
          <a:xfrm>
            <a:off x="2771800" y="260648"/>
            <a:ext cx="6120680" cy="2304256"/>
          </a:xfrm>
          <a:prstGeom prst="wedgeRoundRectCallout">
            <a:avLst>
              <a:gd name="adj1" fmla="val -53256"/>
              <a:gd name="adj2" fmla="val -32480"/>
              <a:gd name="adj3" fmla="val 16667"/>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tr-TR" sz="2400" b="1" dirty="0" smtClean="0"/>
              <a:t>Siyasi, adli, ekonomik ve mali bağımsızlığımızı yok etmeye ve sonuç olarak yaşama hakkımızı inkara ve ortadan kaldırmaya yönelik olan ……………Antlaşması, bizce mevcut değildir.</a:t>
            </a:r>
            <a:endParaRPr lang="tr-TR" sz="2400" b="1" dirty="0"/>
          </a:p>
        </p:txBody>
      </p:sp>
      <p:sp>
        <p:nvSpPr>
          <p:cNvPr id="6" name="Metin kutusu 5"/>
          <p:cNvSpPr txBox="1"/>
          <p:nvPr/>
        </p:nvSpPr>
        <p:spPr>
          <a:xfrm>
            <a:off x="467544" y="2780928"/>
            <a:ext cx="8208912" cy="3168352"/>
          </a:xfrm>
          <a:prstGeom prst="rect">
            <a:avLst/>
          </a:prstGeom>
        </p:spPr>
        <p:style>
          <a:lnRef idx="1">
            <a:schemeClr val="dk1"/>
          </a:lnRef>
          <a:fillRef idx="3">
            <a:schemeClr val="dk1"/>
          </a:fillRef>
          <a:effectRef idx="2">
            <a:schemeClr val="dk1"/>
          </a:effectRef>
          <a:fontRef idx="minor">
            <a:schemeClr val="lt1"/>
          </a:fontRef>
        </p:style>
        <p:txBody>
          <a:bodyPr wrap="square" rtlCol="0">
            <a:spAutoFit/>
          </a:bodyPr>
          <a:lstStyle/>
          <a:p>
            <a:r>
              <a:rPr lang="tr-TR" sz="2000" b="1" dirty="0" smtClean="0"/>
              <a:t>Mustafa Kemal, verilen konuşmasını aşağıdaki hangi antlaşma  sonrasında yapmış olabilir?</a:t>
            </a:r>
          </a:p>
          <a:p>
            <a:endParaRPr lang="tr-TR" sz="2000" b="1" dirty="0"/>
          </a:p>
          <a:p>
            <a:r>
              <a:rPr lang="tr-TR" sz="2000" b="1" dirty="0" smtClean="0"/>
              <a:t>A-  LOZAN                 </a:t>
            </a:r>
          </a:p>
          <a:p>
            <a:endParaRPr lang="tr-TR" sz="2000" b="1" dirty="0"/>
          </a:p>
          <a:p>
            <a:r>
              <a:rPr lang="tr-TR" sz="2000" b="1" dirty="0" smtClean="0"/>
              <a:t>B- MONDROS</a:t>
            </a:r>
          </a:p>
          <a:p>
            <a:endParaRPr lang="tr-TR" sz="2000" b="1" dirty="0"/>
          </a:p>
          <a:p>
            <a:r>
              <a:rPr lang="tr-TR" sz="2000" b="1" dirty="0" smtClean="0"/>
              <a:t>C-SEVR</a:t>
            </a:r>
          </a:p>
          <a:p>
            <a:endParaRPr lang="tr-TR" sz="2000" b="1" dirty="0"/>
          </a:p>
          <a:p>
            <a:r>
              <a:rPr lang="tr-TR" sz="2000" b="1" dirty="0" smtClean="0"/>
              <a:t>D- MUDANYA</a:t>
            </a:r>
            <a:endParaRPr lang="tr-TR" sz="2000" b="1" dirty="0"/>
          </a:p>
        </p:txBody>
      </p:sp>
      <p:sp>
        <p:nvSpPr>
          <p:cNvPr id="7" name="Oval 6"/>
          <p:cNvSpPr/>
          <p:nvPr/>
        </p:nvSpPr>
        <p:spPr>
          <a:xfrm>
            <a:off x="7380312" y="4653136"/>
            <a:ext cx="457200" cy="4572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xmlns="" val="858539955"/>
      </p:ext>
    </p:extLst>
  </p:cSld>
  <p:clrMapOvr>
    <a:masterClrMapping/>
  </p:clrMapOvr>
  <mc:AlternateContent xmlns:mc="http://schemas.openxmlformats.org/markup-compatibility/2006">
    <mc:Choice xmlns:p14="http://schemas.microsoft.com/office/powerpoint/2010/main" xmlns="" Requires="p14">
      <p:transition spd="slow" p14:dur="2000">
        <p14:ferris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grpId="0" nodeType="clickEffect">
                                  <p:stCondLst>
                                    <p:cond delay="0"/>
                                  </p:stCondLst>
                                  <p:childTnLst>
                                    <p:animMotion origin="layout" path="M -5.27778E-6 3.7037E-7 C -0.00018 -0.00186 -0.00174 -0.01621 -0.00331 -0.02014 C -0.00574 -0.0257 -0.00921 -0.0301 -0.01164 -0.03565 C -0.01754 -0.04954 -0.02153 -0.06389 -0.03004 -0.0757 C -0.03403 -0.08913 -0.0356 -0.1007 -0.04341 -0.11112 C -0.04949 -0.12801 -0.05695 -0.13588 -0.06841 -0.14676 C -0.07553 -0.16112 -0.0764 -0.15996 -0.08508 -0.17107 C -0.08785 -0.18264 -0.09306 -0.18288 -0.10174 -0.18681 C -0.11563 -0.20139 -0.13074 -0.21112 -0.14827 -0.21551 C -0.16337 -0.21482 -0.17831 -0.21482 -0.19341 -0.21343 C -0.19758 -0.21297 -0.19966 -0.20903 -0.20331 -0.20672 C -0.21303 -0.20024 -0.22344 -0.19468 -0.23334 -0.18889 C -0.24098 -0.1845 -0.24358 -0.17825 -0.25174 -0.1757 C -0.28265 -0.15394 -0.3106 -0.1257 -0.33994 -0.1 C -0.34341 -0.097 -0.34584 -0.09075 -0.34827 -0.08681 C -0.35226 -0.08056 -0.35886 -0.07547 -0.36337 -0.07107 C -0.36494 -0.06945 -0.36528 -0.06644 -0.36667 -0.06459 C -0.37344 -0.05556 -0.38143 -0.04862 -0.38837 -0.04005 C -0.40383 -0.02061 -0.41546 0.00277 -0.43508 0.0155 C -0.44219 0.03009 -0.43351 0.0155 -0.44497 0.0243 C -0.44706 0.02592 -0.4481 0.02916 -0.45001 0.03101 C -0.4599 0.04004 -0.4691 0.04745 -0.48004 0.05324 C -0.48612 0.06134 -0.49254 0.06365 -0.50001 0.06875 C -0.50747 0.08379 -0.52449 0.08587 -0.53664 0.09097 C -0.5441 0.09768 -0.55296 0.09884 -0.56164 0.10208 C -0.57778 0.10046 -0.59497 0.10324 -0.61008 0.0956 C -0.63959 0.08078 -0.66754 0.05509 -0.69167 0.02893 C -0.69931 0.0206 -0.70001 0.00717 -0.70834 3.7037E-7 C -0.71876 -0.02825 -0.7356 -0.05348 -0.74167 -0.0845 C -0.74341 -0.10463 -0.75018 -0.13681 -0.73837 -0.15348 C -0.73646 -0.16065 -0.73594 -0.16575 -0.7316 -0.17107 C -0.72449 -0.19051 -0.73282 -0.17176 -0.72327 -0.1845 C -0.72136 -0.18704 -0.72049 -0.19075 -0.71841 -0.19329 C -0.70712 -0.20718 -0.70209 -0.20973 -0.68994 -0.21783 C -0.68369 -0.222 -0.67778 -0.22686 -0.67171 -0.23125 C -0.66633 -0.23519 -0.65938 -0.23357 -0.65331 -0.23565 C -0.64133 -0.23959 -0.63074 -0.2426 -0.61841 -0.24445 C -0.58733 -0.2551 -0.56025 -0.26158 -0.52831 -0.26667 C -0.50626 -0.275 -0.48282 -0.27362 -0.46008 -0.27778 C -0.44115 -0.28125 -0.42431 -0.28704 -0.40504 -0.28889 C -0.35956 -0.30209 -0.31615 -0.32825 -0.26997 -0.33774 C -0.24428 -0.3551 -0.2448 -0.34862 -0.20504 -0.34676 C -0.19393 -0.34375 -0.18282 -0.34075 -0.17171 -0.33774 C -0.17067 -0.33565 -0.16841 -0.3338 -0.16841 -0.33125 C -0.16841 -0.32917 -0.17067 -0.32825 -0.17171 -0.32663 C -0.17709 -0.31783 -0.17952 -0.30857 -0.18664 -0.30232 C -0.19098 -0.28774 -0.19653 -0.26551 -0.20834 -0.25996 C -0.21858 -0.23936 -0.22015 -0.24283 -0.23508 -0.22894 C -0.23699 -0.22709 -0.23803 -0.22408 -0.23994 -0.22223 C -0.25365 -0.20764 -0.2599 -0.20093 -0.27501 -0.19561 C -0.28959 -0.17616 -0.3066 -0.16227 -0.32674 -0.15556 C -0.33351 -0.14607 -0.34063 -0.13959 -0.35001 -0.13565 C -0.36546 -0.11505 -0.34428 -0.14098 -0.36164 -0.12663 C -0.36424 -0.12431 -0.36598 -0.12038 -0.36841 -0.11783 C -0.37101 -0.11528 -0.37396 -0.1132 -0.37674 -0.11112 C -0.38751 -0.10301 -0.39983 -0.09584 -0.41008 -0.08681 C -0.41442 -0.08311 -0.41754 -0.07755 -0.42171 -0.07338 C -0.43612 -0.05926 -0.43195 -0.06575 -0.44497 -0.05556 C -0.46077 -0.04329 -0.4764 -0.03125 -0.49341 -0.02223 C -0.5014 -0.01135 -0.52188 0.00347 -0.53334 0.00671 C -0.57153 0.04444 -0.52726 0.00208 -0.5566 0.02662 C -0.55799 0.02777 -0.55869 0.03009 -0.56008 0.03101 C -0.56702 0.03495 -0.57449 0.03657 -0.5816 0.04004 C -0.59619 0.05416 -0.60678 0.05972 -0.62171 0.06875 C -0.62501 0.07083 -0.62813 0.07361 -0.6316 0.07546 C -0.6349 0.07731 -0.64167 0.07986 -0.64167 0.07986 C -0.65209 0.08935 -0.64115 0.08055 -0.66008 0.08888 C -0.66945 0.09305 -0.67883 0.09814 -0.68837 0.10208 C -0.70973 0.10069 -0.72605 0.09606 -0.74671 0.09328 C -0.75001 0.09189 -0.75574 0.09328 -0.7566 0.08888 C -0.75799 0.08125 -0.7599 0.07407 -0.76164 0.06666 C -0.76216 0.06157 -0.76303 0.05648 -0.76337 0.05115 C -0.76407 0.03842 -0.76494 0.01319 -0.76494 0.01319 " pathEditMode="relative" ptsTypes="ffffffffffffffffffffffffffffffffffffffffffffffffffffffffffffffffffffffffA">
                                      <p:cBhvr>
                                        <p:cTn id="6" dur="5750" fill="hold"/>
                                        <p:tgtEl>
                                          <p:spTgt spid="7"/>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sz="quarter" idx="1"/>
          </p:nvPr>
        </p:nvSpPr>
        <p:spPr>
          <a:xfrm>
            <a:off x="323528" y="2708920"/>
            <a:ext cx="8352928" cy="3672408"/>
          </a:xfrm>
          <a:ln w="57150"/>
        </p:spPr>
        <p:style>
          <a:lnRef idx="1">
            <a:schemeClr val="accent3"/>
          </a:lnRef>
          <a:fillRef idx="2">
            <a:schemeClr val="accent3"/>
          </a:fillRef>
          <a:effectRef idx="1">
            <a:schemeClr val="accent3"/>
          </a:effectRef>
          <a:fontRef idx="minor">
            <a:schemeClr val="dk1"/>
          </a:fontRef>
        </p:style>
        <p:txBody>
          <a:bodyPr>
            <a:noAutofit/>
          </a:bodyPr>
          <a:lstStyle/>
          <a:p>
            <a:r>
              <a:rPr lang="tr-TR" sz="2000" b="1" dirty="0" smtClean="0"/>
              <a:t>Aşağıdakilerden hangisi Sevr Antlaşması’nın imzalanmasından sonra ortaya çıkan bu durumlardan biri </a:t>
            </a:r>
            <a:r>
              <a:rPr lang="tr-TR" sz="2000" b="1" u="sng" dirty="0" smtClean="0"/>
              <a:t>değildir?</a:t>
            </a:r>
          </a:p>
          <a:p>
            <a:r>
              <a:rPr lang="tr-TR" sz="2000" b="1" dirty="0" smtClean="0"/>
              <a:t>A- Mustafa Kemal antlaşmanın maddelerini kabul edilemez olarak tanımlamış ve antlaşmayı yok saymıştır.</a:t>
            </a:r>
          </a:p>
          <a:p>
            <a:r>
              <a:rPr lang="tr-TR" sz="2000" b="1" dirty="0" smtClean="0"/>
              <a:t>B-Anadolu’da çeşitli gazetelerde ümitsiz olunmaması yolunda haberler çıkmıştır.</a:t>
            </a:r>
          </a:p>
          <a:p>
            <a:r>
              <a:rPr lang="tr-TR" sz="2000" b="1" dirty="0" smtClean="0"/>
              <a:t>C-Halkın Osmanlı yöneticilerine olan güveni iyice sarsılmıştır.</a:t>
            </a:r>
          </a:p>
          <a:p>
            <a:r>
              <a:rPr lang="tr-TR" sz="2000" b="1" dirty="0" smtClean="0"/>
              <a:t>D-Mustafa Kemal antlaşmanın geçerli olabilmesi için maddelerin yumuşatılarak TBMM’de kabul edilmesi şart koşmuştur.</a:t>
            </a:r>
            <a:endParaRPr lang="tr-TR" sz="2000" b="1" dirty="0"/>
          </a:p>
        </p:txBody>
      </p:sp>
      <p:pic>
        <p:nvPicPr>
          <p:cNvPr id="4098"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614363" y="332656"/>
            <a:ext cx="3453582" cy="216024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4" name="Metin kutusu 3"/>
          <p:cNvSpPr txBox="1"/>
          <p:nvPr/>
        </p:nvSpPr>
        <p:spPr>
          <a:xfrm>
            <a:off x="4355976" y="476672"/>
            <a:ext cx="4536505" cy="1938992"/>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tr-TR" sz="2400" b="1" dirty="0" smtClean="0"/>
              <a:t>Türk halkının yaşama hakkını elinden alan Sevr Antlaşması’nın İstanbul Hükümeti tarafından  imzalanması,</a:t>
            </a:r>
          </a:p>
          <a:p>
            <a:r>
              <a:rPr lang="tr-TR" sz="2400" b="1" dirty="0" smtClean="0"/>
              <a:t>Çeşitli tepkilere sebep olmuştur</a:t>
            </a:r>
            <a:r>
              <a:rPr lang="tr-TR" dirty="0" smtClean="0"/>
              <a:t>.</a:t>
            </a:r>
            <a:endParaRPr lang="tr-TR" dirty="0"/>
          </a:p>
        </p:txBody>
      </p:sp>
      <p:sp>
        <p:nvSpPr>
          <p:cNvPr id="5" name="Oval 4"/>
          <p:cNvSpPr/>
          <p:nvPr/>
        </p:nvSpPr>
        <p:spPr>
          <a:xfrm>
            <a:off x="8172400" y="5589240"/>
            <a:ext cx="457200" cy="4572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xmlns="" val="1634867843"/>
      </p:ext>
    </p:extLst>
  </p:cSld>
  <p:clrMapOvr>
    <a:masterClrMapping/>
  </p:clrMapOvr>
  <mc:AlternateContent xmlns:mc="http://schemas.openxmlformats.org/markup-compatibility/2006">
    <mc:Choice xmlns:p14="http://schemas.microsoft.com/office/powerpoint/2010/main" xmlns="" Requires="p14">
      <p:transition spd="slow" p14:dur="2000">
        <p14:ferris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grpId="0" nodeType="clickEffect">
                                  <p:stCondLst>
                                    <p:cond delay="0"/>
                                  </p:stCondLst>
                                  <p:childTnLst>
                                    <p:animMotion origin="layout" path="M -4.44444E-6 -3.33333E-6 C 0.00973 -0.01875 -0.00121 -0.02361 -0.01041 -0.03426 C -0.02986 -0.05671 -0.0092 -0.03495 -0.02586 -0.0574 C -0.0375 -0.07315 -0.03385 -0.0537 -0.04652 -0.08727 C -0.04878 -0.09328 -0.05069 -0.09977 -0.05347 -0.10555 C -0.05833 -0.11574 -0.06909 -0.13541 -0.06909 -0.13541 C -0.07187 -0.14953 -0.07552 -0.16805 -0.08107 -0.18148 C -0.08385 -0.18819 -0.08836 -0.19352 -0.09149 -0.2 C -0.09548 -0.21643 -0.10173 -0.23217 -0.10694 -0.24815 C -0.10798 -0.25139 -0.10902 -0.2544 -0.11041 -0.2574 C -0.11302 -0.26296 -0.11909 -0.27338 -0.11909 -0.27338 C -0.12135 -0.28657 -0.12604 -0.30277 -0.13454 -0.31018 C -0.14461 -0.3324 -0.1342 -0.31203 -0.15347 -0.33773 C -0.15555 -0.34051 -0.15659 -0.34421 -0.15868 -0.34699 C -0.17222 -0.36504 -0.19618 -0.39027 -0.21562 -0.39537 C -0.22239 -0.40162 -0.22673 -0.40115 -0.23454 -0.4044 C -0.25694 -0.41342 -0.27447 -0.41898 -0.29843 -0.42291 C -0.30364 -0.42222 -0.30885 -0.42222 -0.31388 -0.4206 C -0.31597 -0.4199 -0.31718 -0.41713 -0.31909 -0.41597 C -0.32135 -0.41481 -0.32361 -0.41435 -0.32604 -0.41365 C -0.33177 -0.40764 -0.33611 -0.40092 -0.34322 -0.39768 C -0.346 -0.38565 -0.35156 -0.375 -0.35538 -0.36319 C -0.35746 -0.35578 -0.35798 -0.34745 -0.36041 -0.34004 C -0.36319 -0.33148 -0.36788 -0.32338 -0.37066 -0.31481 C -0.37881 -0.29027 -0.3809 -0.26273 -0.38975 -0.23889 C -0.39253 -0.22199 -0.39618 -0.20555 -0.39826 -0.18842 C -0.39965 -0.17708 -0.39895 -0.16504 -0.40173 -0.15393 C -0.40364 -0.14606 -0.40868 -0.14027 -0.41215 -0.13333 C -0.41753 -0.12291 -0.42031 -0.10972 -0.42586 -0.09884 C -0.42881 -0.0868 -0.43385 -0.07824 -0.43975 -0.06875 C -0.45173 -0.04953 -0.46006 -0.0324 -0.47586 -0.01828 C -0.48142 -0.01319 -0.48593 -0.00486 -0.49149 -3.33333E-6 C -0.49722 0.0051 -0.50416 0.00741 -0.51041 0.01158 C -0.5217 0.01898 -0.53003 0.02986 -0.54149 0.03681 C -0.56927 0.05348 -0.59913 0.06343 -0.62934 0.06667 C -0.66006 0.07685 -0.68593 0.07014 -0.72066 0.06898 C -0.73038 0.06644 -0.74027 0.06482 -0.75 0.06227 C -0.76059 0.0551 -0.76354 0.04815 -0.77066 0.03449 C -0.77187 0.03218 -0.77413 0.02778 -0.77413 0.02778 C -0.7835 -0.00972 -0.77135 0.03588 -0.78281 0.00232 C -0.78888 -0.01551 -0.79305 -0.02963 -0.80173 -0.04583 C -0.80607 -0.05393 -0.80486 -0.05879 -0.81215 -0.06203 C -0.8217 -0.05787 -0.81545 -0.05972 -0.83107 -0.05972 " pathEditMode="relative" ptsTypes="ffffffffffffffffffffffffffffffffffffffffffA">
                                      <p:cBhvr>
                                        <p:cTn id="6" dur="2000" fill="hold"/>
                                        <p:tgtEl>
                                          <p:spTgt spid="5"/>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Hisse Senedi">
  <a:themeElements>
    <a:clrScheme name="Hisse Senedi">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Hisse Senedi">
      <a:majorFont>
        <a:latin typeface="Franklin Gothic Book"/>
        <a:ea typeface=""/>
        <a:cs typeface=""/>
        <a:font script="Grek" typeface="Calibri"/>
        <a:font script="Cyrl" typeface="Calibri"/>
        <a:font script="Jpan" typeface="HGｺﾞｼｯｸM"/>
        <a:font script="Hang" typeface="바탕"/>
        <a:font script="Hans" typeface="幼圆"/>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Perpetua"/>
        <a:ea typeface=""/>
        <a:cs typeface=""/>
        <a:font script="Grek" typeface="Cambria"/>
        <a:font script="Cyrl" typeface="Cambria"/>
        <a:font script="Jpan" typeface="HG創英ﾌﾟﾚｾﾞﾝｽEB"/>
        <a:font script="Hang" typeface="맑은 고딕"/>
        <a:font script="Hans" typeface="宋体"/>
        <a:font script="Hant" typeface="新細明體"/>
        <a:font script="Arab" typeface="Times New Roman"/>
        <a:font script="Hebr" typeface="Aharoni"/>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Hisse Senedi">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1">
            <a:duotone>
              <a:schemeClr val="phClr">
                <a:tint val="95000"/>
                <a:satMod val="200000"/>
              </a:schemeClr>
              <a:schemeClr val="phClr">
                <a:shade val="80000"/>
                <a:satMod val="100000"/>
              </a:schemeClr>
            </a:duotone>
          </a:blip>
          <a:tile tx="0" ty="0" sx="55000" sy="5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Equity</Template>
  <TotalTime>266</TotalTime>
  <Words>854</Words>
  <Application>Microsoft Office PowerPoint</Application>
  <PresentationFormat>Ekran Gösterisi (4:3)</PresentationFormat>
  <Paragraphs>124</Paragraphs>
  <Slides>16</Slides>
  <Notes>0</Notes>
  <HiddenSlides>0</HiddenSlides>
  <MMClips>0</MMClips>
  <ScaleCrop>false</ScaleCrop>
  <HeadingPairs>
    <vt:vector size="4" baseType="variant">
      <vt:variant>
        <vt:lpstr>Tema</vt:lpstr>
      </vt:variant>
      <vt:variant>
        <vt:i4>1</vt:i4>
      </vt:variant>
      <vt:variant>
        <vt:lpstr>Slayt Başlıkları</vt:lpstr>
      </vt:variant>
      <vt:variant>
        <vt:i4>16</vt:i4>
      </vt:variant>
    </vt:vector>
  </HeadingPairs>
  <TitlesOfParts>
    <vt:vector size="17" baseType="lpstr">
      <vt:lpstr>Hisse Senedi</vt:lpstr>
      <vt:lpstr>T.C. İNKILAP TARİHİ ve ATATÜKÇÜLÜK</vt:lpstr>
      <vt:lpstr>Slayt 2</vt:lpstr>
      <vt:lpstr>Slayt 3</vt:lpstr>
      <vt:lpstr>Slayt 4</vt:lpstr>
      <vt:lpstr>Slayt 5</vt:lpstr>
      <vt:lpstr>Slayt 6</vt:lpstr>
      <vt:lpstr>Slayt 7</vt:lpstr>
      <vt:lpstr>Slayt 8</vt:lpstr>
      <vt:lpstr>Slayt 9</vt:lpstr>
      <vt:lpstr>Slayt 10</vt:lpstr>
      <vt:lpstr>Slayt 11</vt:lpstr>
      <vt:lpstr>Slayt 12</vt:lpstr>
      <vt:lpstr>Slayt 13</vt:lpstr>
      <vt:lpstr>Slayt 14</vt:lpstr>
      <vt:lpstr>Slayt 15</vt:lpstr>
      <vt:lpstr>HAZIRLAYAN</vt:lpstr>
    </vt:vector>
  </TitlesOfParts>
  <Company>By NeC ® 2010 | Katilimsiz.Com</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www.sorubak.com; HP</dc:creator>
  <cp:keywords>www.sorubak.com</cp:keywords>
  <dc:description>www.sorubak.com</dc:description>
  <cp:lastModifiedBy>GTR5KT587TI4OUT57YT675IKT8967690IN B</cp:lastModifiedBy>
  <cp:revision>33</cp:revision>
  <dcterms:created xsi:type="dcterms:W3CDTF">2013-11-21T14:20:32Z</dcterms:created>
  <dcterms:modified xsi:type="dcterms:W3CDTF">2013-11-25T08:47:27Z</dcterms:modified>
  <cp:category>www.sorubak.com</cp:category>
  <cp:contentType>www.sorubak.com</cp:contentType>
  <cp:contentStatus>www.sorubak.com</cp:contentStatus>
</cp:coreProperties>
</file>