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0"/>
  </p:notesMasterIdLst>
  <p:sldIdLst>
    <p:sldId id="257" r:id="rId2"/>
    <p:sldId id="258" r:id="rId3"/>
    <p:sldId id="259" r:id="rId4"/>
    <p:sldId id="260" r:id="rId5"/>
    <p:sldId id="27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0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9" r:id="rId42"/>
    <p:sldId id="297" r:id="rId43"/>
    <p:sldId id="298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2" autoAdjust="0"/>
  </p:normalViewPr>
  <p:slideViewPr>
    <p:cSldViewPr>
      <p:cViewPr varScale="1">
        <p:scale>
          <a:sx n="69" d="100"/>
          <a:sy n="69" d="100"/>
        </p:scale>
        <p:origin x="-1416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7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27B24-9BC7-4B98-B3E8-C9173B51D366}" type="datetimeFigureOut">
              <a:rPr lang="tr-TR" smtClean="0"/>
              <a:pPr/>
              <a:t>18.01.2014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AD8E7-4D98-4BAD-9D37-440290462F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9850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3A8B6-7496-4F22-8C94-78F09694C9FE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507D-9763-49CD-A6BB-FFF75C15BDB5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005E-ECCD-49B1-956E-F80F21F6C899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5C40-CD14-4CD6-8626-4F3244DFC302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5ECA2-3E16-41D7-890C-DA9CD6BB511B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838E6-A328-488B-82EB-F9487B6324E3}" type="datetime1">
              <a:rPr lang="tr-TR" smtClean="0"/>
              <a:t>18.01.2014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6DF14-6697-4F84-96C8-B2986D8BA98D}" type="datetime1">
              <a:rPr lang="tr-TR" smtClean="0"/>
              <a:t>18.01.2014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960B4-5DBB-4CB7-94B7-6612D040839A}" type="datetime1">
              <a:rPr lang="tr-TR" smtClean="0"/>
              <a:t>18.01.2014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4DAA-E4D4-4AB3-B091-53890FD352F2}" type="datetime1">
              <a:rPr lang="tr-TR" smtClean="0"/>
              <a:t>18.01.2014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9B19-00CD-4E92-B822-4D73FAC79114}" type="datetime1">
              <a:rPr lang="tr-TR" smtClean="0"/>
              <a:t>18.01.2014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12F35-B523-496C-941A-AC61FEEEAAEA}" type="datetime1">
              <a:rPr lang="tr-TR" smtClean="0"/>
              <a:t>18.01.2014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270C4-0C7F-4F70-898E-B207DE00B627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55B8F-EA0B-4093-BA63-C3C8BE242C8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4000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nd writing Mutlu" pitchFamily="2" charset="0"/>
              </a:rPr>
              <a:t>(ö-Ö)</a:t>
            </a:r>
          </a:p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nd writing Mutlu" pitchFamily="2" charset="0"/>
              </a:rPr>
              <a:t>SES-HECE VE KELİMELER</a:t>
            </a:r>
          </a:p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nd writing Mutlu" pitchFamily="2" charset="0"/>
              </a:rPr>
              <a:t>Hazırlayan</a:t>
            </a:r>
          </a:p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nd writing Mutlu" pitchFamily="2" charset="0"/>
              </a:rPr>
              <a:t>HASAN AHMET CİN</a:t>
            </a:r>
            <a:endParaRPr lang="tr-TR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Hand writing Mutlu" pitchFamily="2" charset="0"/>
              </a:rPr>
              <a:t>öd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dös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död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öy</a:t>
            </a:r>
            <a:r>
              <a:rPr lang="tr-TR" sz="35000" dirty="0" smtClean="0">
                <a:solidFill>
                  <a:srgbClr val="0070C0"/>
                </a:solidFill>
                <a:latin typeface="Hand writing Mutlu" pitchFamily="2" charset="0"/>
              </a:rPr>
              <a:t>le</a:t>
            </a:r>
            <a:endParaRPr lang="tr-TR" sz="350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öt</a:t>
            </a:r>
            <a:r>
              <a:rPr lang="tr-TR" sz="35000" dirty="0" smtClean="0">
                <a:solidFill>
                  <a:srgbClr val="0070C0"/>
                </a:solidFill>
                <a:latin typeface="Hand writing Mutlu" pitchFamily="2" charset="0"/>
              </a:rPr>
              <a:t>me</a:t>
            </a:r>
            <a:endParaRPr lang="tr-TR" sz="350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yö</a:t>
            </a:r>
            <a:r>
              <a:rPr lang="tr-TR" sz="35000" dirty="0" smtClean="0">
                <a:solidFill>
                  <a:srgbClr val="0070C0"/>
                </a:solidFill>
                <a:latin typeface="Hand writing Mutlu" pitchFamily="2" charset="0"/>
              </a:rPr>
              <a:t>re</a:t>
            </a:r>
            <a:endParaRPr lang="tr-TR" sz="350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tö</a:t>
            </a:r>
            <a:r>
              <a:rPr lang="tr-TR" sz="35000" dirty="0" smtClean="0">
                <a:solidFill>
                  <a:srgbClr val="0070C0"/>
                </a:solidFill>
                <a:latin typeface="Hand writing Mutlu" pitchFamily="2" charset="0"/>
              </a:rPr>
              <a:t>re</a:t>
            </a:r>
            <a:endParaRPr lang="tr-TR" sz="350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kö</a:t>
            </a:r>
            <a:r>
              <a:rPr lang="tr-TR" sz="35000" dirty="0" smtClean="0">
                <a:solidFill>
                  <a:srgbClr val="0070C0"/>
                </a:solidFill>
                <a:latin typeface="Hand writing Mutlu" pitchFamily="2" charset="0"/>
              </a:rPr>
              <a:t>le</a:t>
            </a:r>
            <a:endParaRPr lang="tr-TR" sz="350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sö</a:t>
            </a:r>
            <a:r>
              <a:rPr lang="tr-TR" sz="35000" dirty="0" smtClean="0">
                <a:solidFill>
                  <a:srgbClr val="0070C0"/>
                </a:solidFill>
                <a:latin typeface="Hand writing Mutlu" pitchFamily="2" charset="0"/>
              </a:rPr>
              <a:t>ke</a:t>
            </a:r>
            <a:endParaRPr lang="tr-TR" sz="350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9200" dirty="0" smtClean="0">
                <a:solidFill>
                  <a:srgbClr val="FF0000"/>
                </a:solidFill>
                <a:latin typeface="Hand writing Mutlu" pitchFamily="2" charset="0"/>
              </a:rPr>
              <a:t>kö</a:t>
            </a:r>
            <a:r>
              <a:rPr lang="tr-TR" sz="29200" dirty="0" smtClean="0">
                <a:solidFill>
                  <a:srgbClr val="0070C0"/>
                </a:solidFill>
                <a:latin typeface="Hand writing Mutlu" pitchFamily="2" charset="0"/>
              </a:rPr>
              <a:t>se</a:t>
            </a:r>
            <a:endParaRPr lang="tr-TR" sz="292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2600" dirty="0" smtClean="0">
                <a:solidFill>
                  <a:srgbClr val="FF0000"/>
                </a:solidFill>
                <a:latin typeface="Hand writing Mutlu" pitchFamily="2" charset="0"/>
              </a:rPr>
              <a:t>kö</a:t>
            </a:r>
            <a:r>
              <a:rPr lang="tr-TR" sz="22600" dirty="0" smtClean="0">
                <a:solidFill>
                  <a:srgbClr val="0070C0"/>
                </a:solidFill>
                <a:latin typeface="Hand writing Mutlu" pitchFamily="2" charset="0"/>
              </a:rPr>
              <a:t>sem</a:t>
            </a:r>
            <a:endParaRPr lang="tr-TR" sz="226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öb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2600" dirty="0" smtClean="0">
                <a:solidFill>
                  <a:srgbClr val="FF0000"/>
                </a:solidFill>
                <a:latin typeface="Hand writing Mutlu" pitchFamily="2" charset="0"/>
              </a:rPr>
              <a:t>dö</a:t>
            </a:r>
            <a:r>
              <a:rPr lang="tr-TR" sz="22600" dirty="0" smtClean="0">
                <a:solidFill>
                  <a:srgbClr val="0070C0"/>
                </a:solidFill>
                <a:latin typeface="Hand writing Mutlu" pitchFamily="2" charset="0"/>
              </a:rPr>
              <a:t>ner</a:t>
            </a:r>
            <a:endParaRPr lang="tr-TR" sz="226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2600" dirty="0" smtClean="0">
                <a:solidFill>
                  <a:srgbClr val="FF0000"/>
                </a:solidFill>
                <a:latin typeface="Hand writing Mutlu" pitchFamily="2" charset="0"/>
              </a:rPr>
              <a:t>dö</a:t>
            </a:r>
            <a:r>
              <a:rPr lang="tr-TR" sz="22600" dirty="0" smtClean="0">
                <a:solidFill>
                  <a:srgbClr val="0070C0"/>
                </a:solidFill>
                <a:latin typeface="Hand writing Mutlu" pitchFamily="2" charset="0"/>
              </a:rPr>
              <a:t>nem</a:t>
            </a:r>
            <a:endParaRPr lang="tr-TR" sz="226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2600" dirty="0" smtClean="0">
                <a:solidFill>
                  <a:srgbClr val="FF0000"/>
                </a:solidFill>
                <a:latin typeface="Hand writing Mutlu" pitchFamily="2" charset="0"/>
              </a:rPr>
              <a:t>ört</a:t>
            </a:r>
            <a:r>
              <a:rPr lang="tr-TR" sz="22600" dirty="0" smtClean="0">
                <a:solidFill>
                  <a:srgbClr val="0070C0"/>
                </a:solidFill>
                <a:latin typeface="Hand writing Mutlu" pitchFamily="2" charset="0"/>
              </a:rPr>
              <a:t>me</a:t>
            </a:r>
            <a:endParaRPr lang="tr-TR" sz="226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7100" dirty="0" smtClean="0">
                <a:solidFill>
                  <a:srgbClr val="FF0000"/>
                </a:solidFill>
                <a:latin typeface="Hand writing Mutlu" pitchFamily="2" charset="0"/>
              </a:rPr>
              <a:t>ö</a:t>
            </a:r>
            <a:r>
              <a:rPr lang="tr-TR" sz="27100" dirty="0" smtClean="0">
                <a:solidFill>
                  <a:srgbClr val="0070C0"/>
                </a:solidFill>
                <a:latin typeface="Hand writing Mutlu" pitchFamily="2" charset="0"/>
              </a:rPr>
              <a:t>ne</a:t>
            </a:r>
            <a:r>
              <a:rPr lang="tr-TR" sz="27100" dirty="0" smtClean="0">
                <a:solidFill>
                  <a:srgbClr val="FF0000"/>
                </a:solidFill>
                <a:latin typeface="Hand writing Mutlu" pitchFamily="2" charset="0"/>
              </a:rPr>
              <a:t>ri</a:t>
            </a:r>
            <a:endParaRPr lang="tr-TR" sz="271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7100" dirty="0" smtClean="0">
                <a:solidFill>
                  <a:srgbClr val="FF0000"/>
                </a:solidFill>
                <a:latin typeface="Hand writing Mutlu" pitchFamily="2" charset="0"/>
              </a:rPr>
              <a:t>Ö</a:t>
            </a:r>
            <a:r>
              <a:rPr lang="tr-TR" sz="27100" dirty="0" smtClean="0">
                <a:solidFill>
                  <a:srgbClr val="0070C0"/>
                </a:solidFill>
                <a:latin typeface="Hand writing Mutlu" pitchFamily="2" charset="0"/>
              </a:rPr>
              <a:t>mer</a:t>
            </a:r>
            <a:endParaRPr lang="tr-TR" sz="271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0900" dirty="0" smtClean="0">
                <a:solidFill>
                  <a:srgbClr val="FF0000"/>
                </a:solidFill>
                <a:latin typeface="Hand writing Mutlu" pitchFamily="2" charset="0"/>
              </a:rPr>
              <a:t>Ön</a:t>
            </a:r>
            <a:r>
              <a:rPr lang="tr-TR" sz="20900" dirty="0" smtClean="0">
                <a:solidFill>
                  <a:srgbClr val="0070C0"/>
                </a:solidFill>
                <a:latin typeface="Hand writing Mutlu" pitchFamily="2" charset="0"/>
              </a:rPr>
              <a:t>der</a:t>
            </a:r>
            <a:endParaRPr lang="tr-TR" sz="209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100" dirty="0" smtClean="0">
                <a:solidFill>
                  <a:srgbClr val="FF0000"/>
                </a:solidFill>
                <a:latin typeface="Hand writing Mutlu" pitchFamily="2" charset="0"/>
              </a:rPr>
              <a:t>Ö</a:t>
            </a:r>
            <a:r>
              <a:rPr lang="tr-TR" sz="25100" dirty="0" smtClean="0">
                <a:solidFill>
                  <a:srgbClr val="0070C0"/>
                </a:solidFill>
                <a:latin typeface="Hand writing Mutlu" pitchFamily="2" charset="0"/>
              </a:rPr>
              <a:t>nem</a:t>
            </a:r>
            <a:endParaRPr lang="tr-TR" sz="251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100" dirty="0" smtClean="0">
                <a:solidFill>
                  <a:srgbClr val="FF0000"/>
                </a:solidFill>
                <a:latin typeface="Hand writing Mutlu" pitchFamily="2" charset="0"/>
              </a:rPr>
              <a:t>Ö</a:t>
            </a:r>
            <a:r>
              <a:rPr lang="tr-TR" sz="25100" dirty="0" smtClean="0">
                <a:solidFill>
                  <a:srgbClr val="0070C0"/>
                </a:solidFill>
                <a:latin typeface="Hand writing Mutlu" pitchFamily="2" charset="0"/>
              </a:rPr>
              <a:t>ne</a:t>
            </a:r>
            <a:r>
              <a:rPr lang="tr-TR" sz="25100" dirty="0" smtClean="0">
                <a:solidFill>
                  <a:srgbClr val="FF0000"/>
                </a:solidFill>
                <a:latin typeface="Hand writing Mutlu" pitchFamily="2" charset="0"/>
              </a:rPr>
              <a:t>ri</a:t>
            </a:r>
            <a:endParaRPr lang="tr-TR" sz="251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19300" dirty="0" smtClean="0">
                <a:solidFill>
                  <a:srgbClr val="FF0000"/>
                </a:solidFill>
                <a:latin typeface="Hand writing Mutlu" pitchFamily="2" charset="0"/>
              </a:rPr>
              <a:t>Ö</a:t>
            </a:r>
            <a:r>
              <a:rPr lang="tr-TR" sz="19300" dirty="0" smtClean="0">
                <a:solidFill>
                  <a:srgbClr val="0070C0"/>
                </a:solidFill>
                <a:latin typeface="Hand writing Mutlu" pitchFamily="2" charset="0"/>
              </a:rPr>
              <a:t>nem</a:t>
            </a:r>
            <a:r>
              <a:rPr lang="tr-TR" sz="19300" dirty="0" smtClean="0">
                <a:solidFill>
                  <a:srgbClr val="FF0000"/>
                </a:solidFill>
                <a:latin typeface="Hand writing Mutlu" pitchFamily="2" charset="0"/>
              </a:rPr>
              <a:t>li</a:t>
            </a:r>
            <a:endParaRPr lang="tr-TR" sz="19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lö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tö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nö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rö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mö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kö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yö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sö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Hand writing Mutlu" pitchFamily="2" charset="0"/>
              </a:rPr>
              <a:t>öl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dö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löl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löt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lön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lör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löm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Hand writing Mutlu" pitchFamily="2" charset="0"/>
              </a:rPr>
              <a:t>lök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löy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Hand writing Mutlu" pitchFamily="2" charset="0"/>
              </a:rPr>
              <a:t>lös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löd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Hand writing Mutlu" pitchFamily="2" charset="0"/>
              </a:rPr>
              <a:t>öt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töl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töt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tön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tör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töm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tök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töy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Hand writing Mutlu" pitchFamily="2" charset="0"/>
              </a:rPr>
              <a:t>tös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töd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nöl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Hand writing Mutlu" pitchFamily="2" charset="0"/>
              </a:rPr>
              <a:t>ön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nöt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nön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nör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4000" dirty="0" err="1" smtClean="0">
                <a:solidFill>
                  <a:srgbClr val="FF0000"/>
                </a:solidFill>
                <a:latin typeface="Hand writing Mutlu" pitchFamily="2" charset="0"/>
              </a:rPr>
              <a:t>nöm</a:t>
            </a:r>
            <a:endParaRPr lang="tr-TR" sz="34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4000" dirty="0" err="1" smtClean="0">
                <a:solidFill>
                  <a:srgbClr val="FF0000"/>
                </a:solidFill>
                <a:latin typeface="Hand writing Mutlu" pitchFamily="2" charset="0"/>
              </a:rPr>
              <a:t>nök</a:t>
            </a:r>
            <a:endParaRPr lang="tr-TR" sz="34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4000" dirty="0" err="1" smtClean="0">
                <a:solidFill>
                  <a:srgbClr val="FF0000"/>
                </a:solidFill>
                <a:latin typeface="Hand writing Mutlu" pitchFamily="2" charset="0"/>
              </a:rPr>
              <a:t>nöy</a:t>
            </a:r>
            <a:endParaRPr lang="tr-TR" sz="34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4000" dirty="0" err="1" smtClean="0">
                <a:solidFill>
                  <a:srgbClr val="FF0000"/>
                </a:solidFill>
                <a:latin typeface="Hand writing Mutlu" pitchFamily="2" charset="0"/>
              </a:rPr>
              <a:t>nös</a:t>
            </a:r>
            <a:endParaRPr lang="tr-TR" sz="34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4000" dirty="0" err="1" smtClean="0">
                <a:solidFill>
                  <a:srgbClr val="FF0000"/>
                </a:solidFill>
                <a:latin typeface="Hand writing Mutlu" pitchFamily="2" charset="0"/>
              </a:rPr>
              <a:t>nöd</a:t>
            </a:r>
            <a:endParaRPr lang="tr-TR" sz="34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4000" dirty="0" err="1" smtClean="0">
                <a:solidFill>
                  <a:srgbClr val="FF0000"/>
                </a:solidFill>
                <a:latin typeface="Hand writing Mutlu" pitchFamily="2" charset="0"/>
              </a:rPr>
              <a:t>röl</a:t>
            </a:r>
            <a:endParaRPr lang="tr-TR" sz="34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röt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smtClean="0">
                <a:solidFill>
                  <a:srgbClr val="FF0000"/>
                </a:solidFill>
                <a:latin typeface="Hand writing Mutlu" pitchFamily="2" charset="0"/>
              </a:rPr>
              <a:t>ör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rön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rör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4000" dirty="0" err="1" smtClean="0">
                <a:solidFill>
                  <a:srgbClr val="FF0000"/>
                </a:solidFill>
                <a:latin typeface="Hand writing Mutlu" pitchFamily="2" charset="0"/>
              </a:rPr>
              <a:t>röm</a:t>
            </a:r>
            <a:endParaRPr lang="tr-TR" sz="34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rök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röy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rös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röd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möl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möt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4000" dirty="0" err="1" smtClean="0">
                <a:solidFill>
                  <a:srgbClr val="FF0000"/>
                </a:solidFill>
                <a:latin typeface="Hand writing Mutlu" pitchFamily="2" charset="0"/>
              </a:rPr>
              <a:t>mön</a:t>
            </a:r>
            <a:endParaRPr lang="tr-TR" sz="34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öm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4000" dirty="0" err="1" smtClean="0">
                <a:solidFill>
                  <a:srgbClr val="FF0000"/>
                </a:solidFill>
                <a:latin typeface="Hand writing Mutlu" pitchFamily="2" charset="0"/>
              </a:rPr>
              <a:t>mör</a:t>
            </a:r>
            <a:endParaRPr lang="tr-TR" sz="34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möm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mök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möy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mös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möd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köl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köt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kör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kön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ök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köm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kök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köy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kös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köd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yöl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yöt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yön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yör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yöm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öy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yök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yöy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yös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yöd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7000" dirty="0" err="1" smtClean="0">
                <a:solidFill>
                  <a:srgbClr val="FF0000"/>
                </a:solidFill>
                <a:latin typeface="Hand writing Mutlu" pitchFamily="2" charset="0"/>
              </a:rPr>
              <a:t>söl</a:t>
            </a:r>
            <a:endParaRPr lang="tr-TR" sz="37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7000" dirty="0" err="1" smtClean="0">
                <a:solidFill>
                  <a:srgbClr val="FF0000"/>
                </a:solidFill>
                <a:latin typeface="Hand writing Mutlu" pitchFamily="2" charset="0"/>
              </a:rPr>
              <a:t>söt</a:t>
            </a:r>
            <a:endParaRPr lang="tr-TR" sz="37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7000" dirty="0" smtClean="0">
                <a:solidFill>
                  <a:srgbClr val="FF0000"/>
                </a:solidFill>
                <a:latin typeface="Hand writing Mutlu" pitchFamily="2" charset="0"/>
              </a:rPr>
              <a:t>sön</a:t>
            </a:r>
            <a:endParaRPr lang="tr-TR" sz="37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7000" dirty="0" smtClean="0">
                <a:solidFill>
                  <a:srgbClr val="FF0000"/>
                </a:solidFill>
                <a:latin typeface="Hand writing Mutlu" pitchFamily="2" charset="0"/>
              </a:rPr>
              <a:t>sör</a:t>
            </a:r>
            <a:endParaRPr lang="tr-TR" sz="37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söm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sök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ös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söy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sös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söd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döl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döt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dön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dör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döm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smtClean="0">
                <a:solidFill>
                  <a:srgbClr val="FF0000"/>
                </a:solidFill>
                <a:latin typeface="Hand writing Mutlu" pitchFamily="2" charset="0"/>
              </a:rPr>
              <a:t>dök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5000" dirty="0" err="1" smtClean="0">
                <a:solidFill>
                  <a:srgbClr val="FF0000"/>
                </a:solidFill>
                <a:latin typeface="Hand writing Mutlu" pitchFamily="2" charset="0"/>
              </a:rPr>
              <a:t>döy</a:t>
            </a:r>
            <a:endParaRPr lang="tr-TR" sz="3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127</Words>
  <Application>Microsoft Office PowerPoint</Application>
  <PresentationFormat>Ekran Gösterisi (4:3)</PresentationFormat>
  <Paragraphs>121</Paragraphs>
  <Slides>118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118</vt:i4>
      </vt:variant>
    </vt:vector>
  </HeadingPairs>
  <TitlesOfParts>
    <vt:vector size="11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  <vt:lpstr>Slayt 110</vt:lpstr>
      <vt:lpstr>Slayt 111</vt:lpstr>
      <vt:lpstr>Slayt 112</vt:lpstr>
      <vt:lpstr>Slayt 113</vt:lpstr>
      <vt:lpstr>Slayt 114</vt:lpstr>
      <vt:lpstr>Slayt 115</vt:lpstr>
      <vt:lpstr>Slayt 116</vt:lpstr>
      <vt:lpstr>Slayt 117</vt:lpstr>
      <vt:lpstr>Slayt 118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(ö-Ö)SESİ SUNUSU</dc:title>
  <dc:creator>CİN</dc:creator>
  <cp:lastModifiedBy>GTR5KT587TI4OUT57YT675IKT8967690IN B</cp:lastModifiedBy>
  <cp:revision>18</cp:revision>
  <dcterms:created xsi:type="dcterms:W3CDTF">2013-02-03T08:09:29Z</dcterms:created>
  <dcterms:modified xsi:type="dcterms:W3CDTF">2014-01-18T19:59:21Z</dcterms:modified>
</cp:coreProperties>
</file>