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40" r:id="rId1"/>
  </p:sldMasterIdLst>
  <p:sldIdLst>
    <p:sldId id="256" r:id="rId2"/>
    <p:sldId id="257" r:id="rId3"/>
    <p:sldId id="258" r:id="rId4"/>
    <p:sldId id="270" r:id="rId5"/>
    <p:sldId id="260" r:id="rId6"/>
    <p:sldId id="261" r:id="rId7"/>
    <p:sldId id="262" r:id="rId8"/>
    <p:sldId id="263" r:id="rId9"/>
    <p:sldId id="264" r:id="rId10"/>
    <p:sldId id="265" r:id="rId11"/>
    <p:sldId id="271" r:id="rId12"/>
    <p:sldId id="266" r:id="rId13"/>
    <p:sldId id="268" r:id="rId14"/>
    <p:sldId id="269" r:id="rId15"/>
    <p:sldId id="272"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434" autoAdjust="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1" Type="http://schemas.openxmlformats.org/officeDocument/2006/relationships/image" Target="../media/image4.jpg"/></Relationships>
</file>

<file path=ppt/diagrams/_rels/data2.xml.rels><?xml version="1.0" encoding="UTF-8" standalone="yes"?>
<Relationships xmlns="http://schemas.openxmlformats.org/package/2006/relationships"><Relationship Id="rId1" Type="http://schemas.openxmlformats.org/officeDocument/2006/relationships/image" Target="../media/image5.jpg"/></Relationships>
</file>

<file path=ppt/diagrams/_rels/data3.xml.rels><?xml version="1.0" encoding="UTF-8" standalone="yes"?>
<Relationships xmlns="http://schemas.openxmlformats.org/package/2006/relationships"><Relationship Id="rId1" Type="http://schemas.openxmlformats.org/officeDocument/2006/relationships/image" Target="../media/image6.jpg"/></Relationships>
</file>

<file path=ppt/diagrams/_rels/data4.xml.rels><?xml version="1.0" encoding="UTF-8" standalone="yes"?>
<Relationships xmlns="http://schemas.openxmlformats.org/package/2006/relationships"><Relationship Id="rId1" Type="http://schemas.openxmlformats.org/officeDocument/2006/relationships/image" Target="../media/image9.jpg"/></Relationships>
</file>

<file path=ppt/diagrams/_rels/data5.xml.rels><?xml version="1.0" encoding="UTF-8" standalone="yes"?>
<Relationships xmlns="http://schemas.openxmlformats.org/package/2006/relationships"><Relationship Id="rId1" Type="http://schemas.openxmlformats.org/officeDocument/2006/relationships/image" Target="../media/image11.jpg"/></Relationships>
</file>

<file path=ppt/diagrams/_rels/data6.xml.rels><?xml version="1.0" encoding="UTF-8" standalone="yes"?>
<Relationships xmlns="http://schemas.openxmlformats.org/package/2006/relationships"><Relationship Id="rId1" Type="http://schemas.openxmlformats.org/officeDocument/2006/relationships/image" Target="../media/image12.jpg"/></Relationships>
</file>

<file path=ppt/diagrams/_rels/drawing1.xml.rels><?xml version="1.0" encoding="UTF-8" standalone="yes"?>
<Relationships xmlns="http://schemas.openxmlformats.org/package/2006/relationships"><Relationship Id="rId1" Type="http://schemas.openxmlformats.org/officeDocument/2006/relationships/image" Target="../media/image4.jpg"/></Relationships>
</file>

<file path=ppt/diagrams/_rels/drawing2.xml.rels><?xml version="1.0" encoding="UTF-8" standalone="yes"?>
<Relationships xmlns="http://schemas.openxmlformats.org/package/2006/relationships"><Relationship Id="rId1" Type="http://schemas.openxmlformats.org/officeDocument/2006/relationships/image" Target="../media/image5.jpg"/></Relationships>
</file>

<file path=ppt/diagrams/_rels/drawing3.xml.rels><?xml version="1.0" encoding="UTF-8" standalone="yes"?>
<Relationships xmlns="http://schemas.openxmlformats.org/package/2006/relationships"><Relationship Id="rId1" Type="http://schemas.openxmlformats.org/officeDocument/2006/relationships/image" Target="../media/image6.jpg"/></Relationships>
</file>

<file path=ppt/diagrams/_rels/drawing4.xml.rels><?xml version="1.0" encoding="UTF-8" standalone="yes"?>
<Relationships xmlns="http://schemas.openxmlformats.org/package/2006/relationships"><Relationship Id="rId1" Type="http://schemas.openxmlformats.org/officeDocument/2006/relationships/image" Target="../media/image9.jpg"/></Relationships>
</file>

<file path=ppt/diagrams/_rels/drawing5.xml.rels><?xml version="1.0" encoding="UTF-8" standalone="yes"?>
<Relationships xmlns="http://schemas.openxmlformats.org/package/2006/relationships"><Relationship Id="rId1" Type="http://schemas.openxmlformats.org/officeDocument/2006/relationships/image" Target="../media/image11.jpg"/></Relationships>
</file>

<file path=ppt/diagrams/_rels/drawing6.xml.rels><?xml version="1.0" encoding="UTF-8" standalone="yes"?>
<Relationships xmlns="http://schemas.openxmlformats.org/package/2006/relationships"><Relationship Id="rId1" Type="http://schemas.openxmlformats.org/officeDocument/2006/relationships/image" Target="../media/image12.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699E35-BC90-45A3-A13D-B3D37C1D0D12}" type="doc">
      <dgm:prSet loTypeId="urn:microsoft.com/office/officeart/2008/layout/CircularPictureCallout" loCatId="picture" qsTypeId="urn:microsoft.com/office/officeart/2005/8/quickstyle/simple1" qsCatId="simple" csTypeId="urn:microsoft.com/office/officeart/2005/8/colors/accent1_2" csCatId="accent1"/>
      <dgm:spPr/>
    </dgm:pt>
    <dgm:pt modelId="{11E0A1DB-0D09-42AE-9403-AF130FE05812}">
      <dgm:prSet phldrT="[Metin]" phldr="1"/>
      <dgm:spPr/>
      <dgm:t>
        <a:bodyPr/>
        <a:lstStyle/>
        <a:p>
          <a:endParaRPr lang="tr-TR"/>
        </a:p>
      </dgm:t>
    </dgm:pt>
    <dgm:pt modelId="{5FC70D98-70DE-44D1-889E-8560F2814180}" type="parTrans" cxnId="{0786ECF8-7767-4FFF-9938-501DF5D888A6}">
      <dgm:prSet/>
      <dgm:spPr/>
      <dgm:t>
        <a:bodyPr/>
        <a:lstStyle/>
        <a:p>
          <a:endParaRPr lang="tr-TR"/>
        </a:p>
      </dgm:t>
    </dgm:pt>
    <dgm:pt modelId="{98651D97-99B0-4DF4-9F81-FF8D9065E3DD}" type="sibTrans" cxnId="{0786ECF8-7767-4FFF-9938-501DF5D888A6}">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24000" r="-24000"/>
          </a:stretch>
        </a:blipFill>
      </dgm:spPr>
      <dgm:t>
        <a:bodyPr/>
        <a:lstStyle/>
        <a:p>
          <a:endParaRPr lang="tr-TR"/>
        </a:p>
      </dgm:t>
    </dgm:pt>
    <dgm:pt modelId="{9FB28E7F-B46E-49F8-9C9F-A26814804DFE}" type="pres">
      <dgm:prSet presAssocID="{6C699E35-BC90-45A3-A13D-B3D37C1D0D12}" presName="Name0" presStyleCnt="0">
        <dgm:presLayoutVars>
          <dgm:chMax val="7"/>
          <dgm:chPref val="7"/>
          <dgm:dir/>
        </dgm:presLayoutVars>
      </dgm:prSet>
      <dgm:spPr/>
    </dgm:pt>
    <dgm:pt modelId="{03D08EB6-C4AA-4D37-8964-07BFDF798DB9}" type="pres">
      <dgm:prSet presAssocID="{6C699E35-BC90-45A3-A13D-B3D37C1D0D12}" presName="Name1" presStyleCnt="0"/>
      <dgm:spPr/>
    </dgm:pt>
    <dgm:pt modelId="{D7DB0BBE-971E-400B-BCD4-E479D978A67A}" type="pres">
      <dgm:prSet presAssocID="{98651D97-99B0-4DF4-9F81-FF8D9065E3DD}" presName="picture_1" presStyleCnt="0"/>
      <dgm:spPr/>
    </dgm:pt>
    <dgm:pt modelId="{15643278-59F8-4425-A1E2-BA28283F7794}" type="pres">
      <dgm:prSet presAssocID="{98651D97-99B0-4DF4-9F81-FF8D9065E3DD}" presName="pictureRepeatNode" presStyleLbl="alignImgPlace1" presStyleIdx="0" presStyleCnt="1"/>
      <dgm:spPr/>
    </dgm:pt>
    <dgm:pt modelId="{9727086A-2ED5-46F4-82DB-96DD3B710600}" type="pres">
      <dgm:prSet presAssocID="{11E0A1DB-0D09-42AE-9403-AF130FE05812}" presName="text_1" presStyleLbl="node1" presStyleIdx="0" presStyleCnt="0">
        <dgm:presLayoutVars>
          <dgm:bulletEnabled val="1"/>
        </dgm:presLayoutVars>
      </dgm:prSet>
      <dgm:spPr/>
    </dgm:pt>
  </dgm:ptLst>
  <dgm:cxnLst>
    <dgm:cxn modelId="{473C7585-BCFE-4DCF-B982-0344EE556419}" type="presOf" srcId="{98651D97-99B0-4DF4-9F81-FF8D9065E3DD}" destId="{15643278-59F8-4425-A1E2-BA28283F7794}" srcOrd="0" destOrd="0" presId="urn:microsoft.com/office/officeart/2008/layout/CircularPictureCallout"/>
    <dgm:cxn modelId="{0786ECF8-7767-4FFF-9938-501DF5D888A6}" srcId="{6C699E35-BC90-45A3-A13D-B3D37C1D0D12}" destId="{11E0A1DB-0D09-42AE-9403-AF130FE05812}" srcOrd="0" destOrd="0" parTransId="{5FC70D98-70DE-44D1-889E-8560F2814180}" sibTransId="{98651D97-99B0-4DF4-9F81-FF8D9065E3DD}"/>
    <dgm:cxn modelId="{94958F17-B1B2-4A27-8F7A-EC7B95B02332}" type="presOf" srcId="{11E0A1DB-0D09-42AE-9403-AF130FE05812}" destId="{9727086A-2ED5-46F4-82DB-96DD3B710600}" srcOrd="0" destOrd="0" presId="urn:microsoft.com/office/officeart/2008/layout/CircularPictureCallout"/>
    <dgm:cxn modelId="{3C48BF74-33B0-468B-A28B-316F32F66CCD}" type="presOf" srcId="{6C699E35-BC90-45A3-A13D-B3D37C1D0D12}" destId="{9FB28E7F-B46E-49F8-9C9F-A26814804DFE}" srcOrd="0" destOrd="0" presId="urn:microsoft.com/office/officeart/2008/layout/CircularPictureCallout"/>
    <dgm:cxn modelId="{A93ECC08-E1C9-41C7-BF3D-36E7F708F941}" type="presParOf" srcId="{9FB28E7F-B46E-49F8-9C9F-A26814804DFE}" destId="{03D08EB6-C4AA-4D37-8964-07BFDF798DB9}" srcOrd="0" destOrd="0" presId="urn:microsoft.com/office/officeart/2008/layout/CircularPictureCallout"/>
    <dgm:cxn modelId="{F14B5685-A445-456A-87BC-7B84F143DC71}" type="presParOf" srcId="{03D08EB6-C4AA-4D37-8964-07BFDF798DB9}" destId="{D7DB0BBE-971E-400B-BCD4-E479D978A67A}" srcOrd="0" destOrd="0" presId="urn:microsoft.com/office/officeart/2008/layout/CircularPictureCallout"/>
    <dgm:cxn modelId="{FFFC582C-496D-4970-BF65-681DCC9564BA}" type="presParOf" srcId="{D7DB0BBE-971E-400B-BCD4-E479D978A67A}" destId="{15643278-59F8-4425-A1E2-BA28283F7794}" srcOrd="0" destOrd="0" presId="urn:microsoft.com/office/officeart/2008/layout/CircularPictureCallout"/>
    <dgm:cxn modelId="{E479C6DE-3AAE-4B15-9CA4-057E90F2D04D}" type="presParOf" srcId="{03D08EB6-C4AA-4D37-8964-07BFDF798DB9}" destId="{9727086A-2ED5-46F4-82DB-96DD3B710600}" srcOrd="1" destOrd="0" presId="urn:microsoft.com/office/officeart/2008/layout/CircularPictureCallou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3C8F9D0-5916-4ED2-A5D2-94DD1FEA5EF5}" type="doc">
      <dgm:prSet loTypeId="urn:microsoft.com/office/officeart/2008/layout/CircularPictureCallout" loCatId="picture" qsTypeId="urn:microsoft.com/office/officeart/2005/8/quickstyle/simple1" qsCatId="simple" csTypeId="urn:microsoft.com/office/officeart/2005/8/colors/accent1_2" csCatId="accent1"/>
      <dgm:spPr/>
    </dgm:pt>
    <dgm:pt modelId="{B974983A-BDD3-4E2F-A000-BEFDF2211B4D}">
      <dgm:prSet phldrT="[Metin]" phldr="1"/>
      <dgm:spPr/>
      <dgm:t>
        <a:bodyPr/>
        <a:lstStyle/>
        <a:p>
          <a:endParaRPr lang="tr-TR" dirty="0"/>
        </a:p>
      </dgm:t>
    </dgm:pt>
    <dgm:pt modelId="{5EAEFEF1-2D6A-4F9C-9D28-B1E39811F49E}" type="parTrans" cxnId="{C05D1259-EC28-4A2C-8538-069001C0F9FD}">
      <dgm:prSet/>
      <dgm:spPr/>
      <dgm:t>
        <a:bodyPr/>
        <a:lstStyle/>
        <a:p>
          <a:endParaRPr lang="tr-TR"/>
        </a:p>
      </dgm:t>
    </dgm:pt>
    <dgm:pt modelId="{D121E3FB-CEC0-4629-B06E-CEB0B307AEDE}" type="sibTrans" cxnId="{C05D1259-EC28-4A2C-8538-069001C0F9FD}">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21000" r="-21000"/>
          </a:stretch>
        </a:blipFill>
      </dgm:spPr>
      <dgm:t>
        <a:bodyPr/>
        <a:lstStyle/>
        <a:p>
          <a:endParaRPr lang="tr-TR"/>
        </a:p>
      </dgm:t>
    </dgm:pt>
    <dgm:pt modelId="{F9D09BAB-CADD-4854-9354-0A76389E1CF1}" type="pres">
      <dgm:prSet presAssocID="{93C8F9D0-5916-4ED2-A5D2-94DD1FEA5EF5}" presName="Name0" presStyleCnt="0">
        <dgm:presLayoutVars>
          <dgm:chMax val="7"/>
          <dgm:chPref val="7"/>
          <dgm:dir/>
        </dgm:presLayoutVars>
      </dgm:prSet>
      <dgm:spPr/>
    </dgm:pt>
    <dgm:pt modelId="{12F33E1E-882E-4C03-ACC1-0E884044E9FD}" type="pres">
      <dgm:prSet presAssocID="{93C8F9D0-5916-4ED2-A5D2-94DD1FEA5EF5}" presName="Name1" presStyleCnt="0"/>
      <dgm:spPr/>
    </dgm:pt>
    <dgm:pt modelId="{21C065D8-7328-4BD7-B2DE-584E949C11C6}" type="pres">
      <dgm:prSet presAssocID="{D121E3FB-CEC0-4629-B06E-CEB0B307AEDE}" presName="picture_1" presStyleCnt="0"/>
      <dgm:spPr/>
    </dgm:pt>
    <dgm:pt modelId="{A4A1C382-1099-4356-8037-8FC230F7D1E6}" type="pres">
      <dgm:prSet presAssocID="{D121E3FB-CEC0-4629-B06E-CEB0B307AEDE}" presName="pictureRepeatNode" presStyleLbl="alignImgPlace1" presStyleIdx="0" presStyleCnt="1" custLinFactNeighborX="4321" custLinFactNeighborY="21595"/>
      <dgm:spPr/>
    </dgm:pt>
    <dgm:pt modelId="{860138B7-0B59-46A2-876B-15A62E4AA43E}" type="pres">
      <dgm:prSet presAssocID="{B974983A-BDD3-4E2F-A000-BEFDF2211B4D}" presName="text_1" presStyleLbl="node1" presStyleIdx="0" presStyleCnt="0">
        <dgm:presLayoutVars>
          <dgm:bulletEnabled val="1"/>
        </dgm:presLayoutVars>
      </dgm:prSet>
      <dgm:spPr/>
    </dgm:pt>
  </dgm:ptLst>
  <dgm:cxnLst>
    <dgm:cxn modelId="{C05D1259-EC28-4A2C-8538-069001C0F9FD}" srcId="{93C8F9D0-5916-4ED2-A5D2-94DD1FEA5EF5}" destId="{B974983A-BDD3-4E2F-A000-BEFDF2211B4D}" srcOrd="0" destOrd="0" parTransId="{5EAEFEF1-2D6A-4F9C-9D28-B1E39811F49E}" sibTransId="{D121E3FB-CEC0-4629-B06E-CEB0B307AEDE}"/>
    <dgm:cxn modelId="{A094ADA0-BBE6-4413-8595-B13C3E438B08}" type="presOf" srcId="{93C8F9D0-5916-4ED2-A5D2-94DD1FEA5EF5}" destId="{F9D09BAB-CADD-4854-9354-0A76389E1CF1}" srcOrd="0" destOrd="0" presId="urn:microsoft.com/office/officeart/2008/layout/CircularPictureCallout"/>
    <dgm:cxn modelId="{11371CA6-3109-407D-A4D2-20C87C18E5B6}" type="presOf" srcId="{B974983A-BDD3-4E2F-A000-BEFDF2211B4D}" destId="{860138B7-0B59-46A2-876B-15A62E4AA43E}" srcOrd="0" destOrd="0" presId="urn:microsoft.com/office/officeart/2008/layout/CircularPictureCallout"/>
    <dgm:cxn modelId="{AC7AD8D9-32B0-43E3-B979-2CDCAFDF303E}" type="presOf" srcId="{D121E3FB-CEC0-4629-B06E-CEB0B307AEDE}" destId="{A4A1C382-1099-4356-8037-8FC230F7D1E6}" srcOrd="0" destOrd="0" presId="urn:microsoft.com/office/officeart/2008/layout/CircularPictureCallout"/>
    <dgm:cxn modelId="{34A79B81-E3D8-4DDB-B14E-CD8C8B1B64B4}" type="presParOf" srcId="{F9D09BAB-CADD-4854-9354-0A76389E1CF1}" destId="{12F33E1E-882E-4C03-ACC1-0E884044E9FD}" srcOrd="0" destOrd="0" presId="urn:microsoft.com/office/officeart/2008/layout/CircularPictureCallout"/>
    <dgm:cxn modelId="{C206EF1A-F49D-413B-8DE0-DB45799FE417}" type="presParOf" srcId="{12F33E1E-882E-4C03-ACC1-0E884044E9FD}" destId="{21C065D8-7328-4BD7-B2DE-584E949C11C6}" srcOrd="0" destOrd="0" presId="urn:microsoft.com/office/officeart/2008/layout/CircularPictureCallout"/>
    <dgm:cxn modelId="{DA3537B7-0CEF-4E88-92A0-08C3ED45F75D}" type="presParOf" srcId="{21C065D8-7328-4BD7-B2DE-584E949C11C6}" destId="{A4A1C382-1099-4356-8037-8FC230F7D1E6}" srcOrd="0" destOrd="0" presId="urn:microsoft.com/office/officeart/2008/layout/CircularPictureCallout"/>
    <dgm:cxn modelId="{05B64CB4-F9C5-4B4E-80A9-7DB3A43444A7}" type="presParOf" srcId="{12F33E1E-882E-4C03-ACC1-0E884044E9FD}" destId="{860138B7-0B59-46A2-876B-15A62E4AA43E}" srcOrd="1" destOrd="0" presId="urn:microsoft.com/office/officeart/2008/layout/CircularPictureCallou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486CC04-7B63-4E8E-AA19-F5CDA39CF26C}" type="doc">
      <dgm:prSet loTypeId="urn:microsoft.com/office/officeart/2008/layout/CircularPictureCallout" loCatId="picture" qsTypeId="urn:microsoft.com/office/officeart/2005/8/quickstyle/simple1" qsCatId="simple" csTypeId="urn:microsoft.com/office/officeart/2005/8/colors/accent1_2" csCatId="accent1"/>
      <dgm:spPr/>
    </dgm:pt>
    <dgm:pt modelId="{788D4357-57D8-4097-9F65-6ED48FF34EB9}">
      <dgm:prSet phldrT="[Metin]" phldr="1"/>
      <dgm:spPr/>
      <dgm:t>
        <a:bodyPr/>
        <a:lstStyle/>
        <a:p>
          <a:endParaRPr lang="tr-TR"/>
        </a:p>
      </dgm:t>
    </dgm:pt>
    <dgm:pt modelId="{0C1491CF-CC0D-4A61-86E2-B04C0920521F}" type="parTrans" cxnId="{A64AB902-C1D1-4BBD-8A17-9E5D58402E1F}">
      <dgm:prSet/>
      <dgm:spPr/>
      <dgm:t>
        <a:bodyPr/>
        <a:lstStyle/>
        <a:p>
          <a:endParaRPr lang="tr-TR"/>
        </a:p>
      </dgm:t>
    </dgm:pt>
    <dgm:pt modelId="{85DCF7B3-F66E-431C-8CC4-CC91D8A6DC07}" type="sibTrans" cxnId="{A64AB902-C1D1-4BBD-8A17-9E5D58402E1F}">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28000" r="-28000"/>
          </a:stretch>
        </a:blipFill>
      </dgm:spPr>
      <dgm:t>
        <a:bodyPr/>
        <a:lstStyle/>
        <a:p>
          <a:endParaRPr lang="tr-TR"/>
        </a:p>
      </dgm:t>
    </dgm:pt>
    <dgm:pt modelId="{539C5B82-B95D-45A6-8839-1B776F8672F6}" type="pres">
      <dgm:prSet presAssocID="{E486CC04-7B63-4E8E-AA19-F5CDA39CF26C}" presName="Name0" presStyleCnt="0">
        <dgm:presLayoutVars>
          <dgm:chMax val="7"/>
          <dgm:chPref val="7"/>
          <dgm:dir/>
        </dgm:presLayoutVars>
      </dgm:prSet>
      <dgm:spPr/>
    </dgm:pt>
    <dgm:pt modelId="{50C1AB70-E8A0-4231-96E8-80F50B9F3FAA}" type="pres">
      <dgm:prSet presAssocID="{E486CC04-7B63-4E8E-AA19-F5CDA39CF26C}" presName="Name1" presStyleCnt="0"/>
      <dgm:spPr/>
    </dgm:pt>
    <dgm:pt modelId="{4C55014B-2DCE-4156-B4BF-6EE60F470CA9}" type="pres">
      <dgm:prSet presAssocID="{85DCF7B3-F66E-431C-8CC4-CC91D8A6DC07}" presName="picture_1" presStyleCnt="0"/>
      <dgm:spPr/>
    </dgm:pt>
    <dgm:pt modelId="{0D62B10C-0022-4D13-A3CF-3249E2E4F461}" type="pres">
      <dgm:prSet presAssocID="{85DCF7B3-F66E-431C-8CC4-CC91D8A6DC07}" presName="pictureRepeatNode" presStyleLbl="alignImgPlace1" presStyleIdx="0" presStyleCnt="1" custLinFactNeighborX="7226" custLinFactNeighborY="-20659"/>
      <dgm:spPr/>
    </dgm:pt>
    <dgm:pt modelId="{6DAF4F66-70EE-415E-A77C-DCCB662E05B7}" type="pres">
      <dgm:prSet presAssocID="{788D4357-57D8-4097-9F65-6ED48FF34EB9}" presName="text_1" presStyleLbl="node1" presStyleIdx="0" presStyleCnt="0">
        <dgm:presLayoutVars>
          <dgm:bulletEnabled val="1"/>
        </dgm:presLayoutVars>
      </dgm:prSet>
      <dgm:spPr/>
    </dgm:pt>
  </dgm:ptLst>
  <dgm:cxnLst>
    <dgm:cxn modelId="{85D2EC9C-6DFD-49BA-8BF0-1B2E00E1ADC3}" type="presOf" srcId="{788D4357-57D8-4097-9F65-6ED48FF34EB9}" destId="{6DAF4F66-70EE-415E-A77C-DCCB662E05B7}" srcOrd="0" destOrd="0" presId="urn:microsoft.com/office/officeart/2008/layout/CircularPictureCallout"/>
    <dgm:cxn modelId="{AA34FE48-7252-442B-873E-768F211786EE}" type="presOf" srcId="{E486CC04-7B63-4E8E-AA19-F5CDA39CF26C}" destId="{539C5B82-B95D-45A6-8839-1B776F8672F6}" srcOrd="0" destOrd="0" presId="urn:microsoft.com/office/officeart/2008/layout/CircularPictureCallout"/>
    <dgm:cxn modelId="{6FE10257-9629-44B3-BF89-14661562DC98}" type="presOf" srcId="{85DCF7B3-F66E-431C-8CC4-CC91D8A6DC07}" destId="{0D62B10C-0022-4D13-A3CF-3249E2E4F461}" srcOrd="0" destOrd="0" presId="urn:microsoft.com/office/officeart/2008/layout/CircularPictureCallout"/>
    <dgm:cxn modelId="{A64AB902-C1D1-4BBD-8A17-9E5D58402E1F}" srcId="{E486CC04-7B63-4E8E-AA19-F5CDA39CF26C}" destId="{788D4357-57D8-4097-9F65-6ED48FF34EB9}" srcOrd="0" destOrd="0" parTransId="{0C1491CF-CC0D-4A61-86E2-B04C0920521F}" sibTransId="{85DCF7B3-F66E-431C-8CC4-CC91D8A6DC07}"/>
    <dgm:cxn modelId="{110E2864-ED20-4B92-9607-44B39D6FC81B}" type="presParOf" srcId="{539C5B82-B95D-45A6-8839-1B776F8672F6}" destId="{50C1AB70-E8A0-4231-96E8-80F50B9F3FAA}" srcOrd="0" destOrd="0" presId="urn:microsoft.com/office/officeart/2008/layout/CircularPictureCallout"/>
    <dgm:cxn modelId="{C4C0D45C-DEFE-47D8-A637-EBCA74770528}" type="presParOf" srcId="{50C1AB70-E8A0-4231-96E8-80F50B9F3FAA}" destId="{4C55014B-2DCE-4156-B4BF-6EE60F470CA9}" srcOrd="0" destOrd="0" presId="urn:microsoft.com/office/officeart/2008/layout/CircularPictureCallout"/>
    <dgm:cxn modelId="{ED859DDE-312D-43E4-A5D0-8534A3148622}" type="presParOf" srcId="{4C55014B-2DCE-4156-B4BF-6EE60F470CA9}" destId="{0D62B10C-0022-4D13-A3CF-3249E2E4F461}" srcOrd="0" destOrd="0" presId="urn:microsoft.com/office/officeart/2008/layout/CircularPictureCallout"/>
    <dgm:cxn modelId="{16028C4E-6D22-408F-8A80-09B5A92A3173}" type="presParOf" srcId="{50C1AB70-E8A0-4231-96E8-80F50B9F3FAA}" destId="{6DAF4F66-70EE-415E-A77C-DCCB662E05B7}" srcOrd="1" destOrd="0" presId="urn:microsoft.com/office/officeart/2008/layout/CircularPictureCallout"/>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F6AA5F1-9B45-4780-A932-EB1C4B795C72}" type="doc">
      <dgm:prSet loTypeId="urn:microsoft.com/office/officeart/2005/8/layout/pList1" loCatId="list" qsTypeId="urn:microsoft.com/office/officeart/2005/8/quickstyle/3d5" qsCatId="3D" csTypeId="urn:microsoft.com/office/officeart/2005/8/colors/accent1_2" csCatId="accent1"/>
      <dgm:spPr/>
    </dgm:pt>
    <dgm:pt modelId="{ED75555A-4114-4767-95BF-AB6E99DB6208}">
      <dgm:prSet phldrT="[Metin]" phldr="1"/>
      <dgm:spPr/>
      <dgm:t>
        <a:bodyPr/>
        <a:lstStyle/>
        <a:p>
          <a:endParaRPr lang="tr-TR"/>
        </a:p>
      </dgm:t>
    </dgm:pt>
    <dgm:pt modelId="{66A3E33B-52FA-4181-AD29-618CE8FB5AF1}" type="parTrans" cxnId="{04BBDC42-5847-4836-81BC-5FEB5A9C240E}">
      <dgm:prSet/>
      <dgm:spPr/>
      <dgm:t>
        <a:bodyPr/>
        <a:lstStyle/>
        <a:p>
          <a:endParaRPr lang="tr-TR"/>
        </a:p>
      </dgm:t>
    </dgm:pt>
    <dgm:pt modelId="{D9F58661-0AB3-424E-8389-7ECCC39ED9C3}" type="sibTrans" cxnId="{04BBDC42-5847-4836-81BC-5FEB5A9C240E}">
      <dgm:prSet/>
      <dgm:spPr/>
      <dgm:t>
        <a:bodyPr/>
        <a:lstStyle/>
        <a:p>
          <a:endParaRPr lang="tr-TR"/>
        </a:p>
      </dgm:t>
    </dgm:pt>
    <dgm:pt modelId="{4FAFC0D1-12DB-4ACA-8284-36F64F2036C7}" type="pres">
      <dgm:prSet presAssocID="{7F6AA5F1-9B45-4780-A932-EB1C4B795C72}" presName="Name0" presStyleCnt="0">
        <dgm:presLayoutVars>
          <dgm:dir/>
          <dgm:resizeHandles val="exact"/>
        </dgm:presLayoutVars>
      </dgm:prSet>
      <dgm:spPr/>
    </dgm:pt>
    <dgm:pt modelId="{46123C72-D723-435C-B6D3-E0D8CDCFA32C}" type="pres">
      <dgm:prSet presAssocID="{ED75555A-4114-4767-95BF-AB6E99DB6208}" presName="compNode" presStyleCnt="0"/>
      <dgm:spPr/>
    </dgm:pt>
    <dgm:pt modelId="{538F2E3D-0637-4B54-ADC7-06BB8C7E8343}" type="pres">
      <dgm:prSet presAssocID="{ED75555A-4114-4767-95BF-AB6E99DB6208}" presName="pictRect" presStyleLbl="node1" presStyleIdx="0" presStyleCnt="1" custLinFactNeighborX="-916" custLinFactNeighborY="9165"/>
      <dgm:spPr>
        <a:blipFill>
          <a:blip xmlns:r="http://schemas.openxmlformats.org/officeDocument/2006/relationships" r:embed="rId1">
            <a:extLst>
              <a:ext uri="{28A0092B-C50C-407E-A947-70E740481C1C}">
                <a14:useLocalDpi xmlns:a14="http://schemas.microsoft.com/office/drawing/2010/main" val="0"/>
              </a:ext>
            </a:extLst>
          </a:blip>
          <a:srcRect/>
          <a:stretch>
            <a:fillRect t="-20000" b="-20000"/>
          </a:stretch>
        </a:blipFill>
      </dgm:spPr>
    </dgm:pt>
    <dgm:pt modelId="{148ED7AA-E416-4C61-BC55-549C0E4DF1F2}" type="pres">
      <dgm:prSet presAssocID="{ED75555A-4114-4767-95BF-AB6E99DB6208}" presName="textRect" presStyleLbl="revTx" presStyleIdx="0" presStyleCnt="1">
        <dgm:presLayoutVars>
          <dgm:bulletEnabled val="1"/>
        </dgm:presLayoutVars>
      </dgm:prSet>
      <dgm:spPr/>
    </dgm:pt>
  </dgm:ptLst>
  <dgm:cxnLst>
    <dgm:cxn modelId="{70E04941-D130-4C07-969A-7D009F5D82D7}" type="presOf" srcId="{ED75555A-4114-4767-95BF-AB6E99DB6208}" destId="{148ED7AA-E416-4C61-BC55-549C0E4DF1F2}" srcOrd="0" destOrd="0" presId="urn:microsoft.com/office/officeart/2005/8/layout/pList1"/>
    <dgm:cxn modelId="{04BBDC42-5847-4836-81BC-5FEB5A9C240E}" srcId="{7F6AA5F1-9B45-4780-A932-EB1C4B795C72}" destId="{ED75555A-4114-4767-95BF-AB6E99DB6208}" srcOrd="0" destOrd="0" parTransId="{66A3E33B-52FA-4181-AD29-618CE8FB5AF1}" sibTransId="{D9F58661-0AB3-424E-8389-7ECCC39ED9C3}"/>
    <dgm:cxn modelId="{80DD5F52-6BA2-4851-BBAC-144F495D1FB4}" type="presOf" srcId="{7F6AA5F1-9B45-4780-A932-EB1C4B795C72}" destId="{4FAFC0D1-12DB-4ACA-8284-36F64F2036C7}" srcOrd="0" destOrd="0" presId="urn:microsoft.com/office/officeart/2005/8/layout/pList1"/>
    <dgm:cxn modelId="{71F1BE85-4D81-488A-A16E-3B5F28CDB37F}" type="presParOf" srcId="{4FAFC0D1-12DB-4ACA-8284-36F64F2036C7}" destId="{46123C72-D723-435C-B6D3-E0D8CDCFA32C}" srcOrd="0" destOrd="0" presId="urn:microsoft.com/office/officeart/2005/8/layout/pList1"/>
    <dgm:cxn modelId="{F720B7FE-B279-4D3F-9451-C596E7C373C3}" type="presParOf" srcId="{46123C72-D723-435C-B6D3-E0D8CDCFA32C}" destId="{538F2E3D-0637-4B54-ADC7-06BB8C7E8343}" srcOrd="0" destOrd="0" presId="urn:microsoft.com/office/officeart/2005/8/layout/pList1"/>
    <dgm:cxn modelId="{CD7BCC62-C0FF-4503-84DC-566506780DA5}" type="presParOf" srcId="{46123C72-D723-435C-B6D3-E0D8CDCFA32C}" destId="{148ED7AA-E416-4C61-BC55-549C0E4DF1F2}" srcOrd="1" destOrd="0" presId="urn:microsoft.com/office/officeart/2005/8/layout/p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5A2E602-C2B6-4C0B-B4D8-289FD77AAF12}" type="doc">
      <dgm:prSet loTypeId="urn:microsoft.com/office/officeart/2008/layout/AccentedPicture" loCatId="picture" qsTypeId="urn:microsoft.com/office/officeart/2005/8/quickstyle/simple5" qsCatId="simple" csTypeId="urn:microsoft.com/office/officeart/2005/8/colors/accent1_2" csCatId="accent1"/>
      <dgm:spPr/>
    </dgm:pt>
    <dgm:pt modelId="{A61B824F-6112-4B8A-83E7-4490FC68D66E}">
      <dgm:prSet phldrT="[Metin]" phldr="1"/>
      <dgm:spPr/>
      <dgm:t>
        <a:bodyPr/>
        <a:lstStyle/>
        <a:p>
          <a:endParaRPr lang="tr-TR"/>
        </a:p>
      </dgm:t>
    </dgm:pt>
    <dgm:pt modelId="{B97E9A48-0466-44B7-89D7-E24ABCA07A01}" type="parTrans" cxnId="{B38A41DE-E8BE-45FC-A2F5-376755C58DD1}">
      <dgm:prSet/>
      <dgm:spPr/>
      <dgm:t>
        <a:bodyPr/>
        <a:lstStyle/>
        <a:p>
          <a:endParaRPr lang="tr-TR"/>
        </a:p>
      </dgm:t>
    </dgm:pt>
    <dgm:pt modelId="{2E961E8C-CC1C-49E0-A240-AE234967B4F0}" type="sibTrans" cxnId="{B38A41DE-E8BE-45FC-A2F5-376755C58DD1}">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46000" r="-46000"/>
          </a:stretch>
        </a:blipFill>
      </dgm:spPr>
      <dgm:t>
        <a:bodyPr/>
        <a:lstStyle/>
        <a:p>
          <a:endParaRPr lang="tr-TR"/>
        </a:p>
      </dgm:t>
    </dgm:pt>
    <dgm:pt modelId="{4F4E3141-5E67-4823-B833-5FFA1AFB2254}" type="pres">
      <dgm:prSet presAssocID="{25A2E602-C2B6-4C0B-B4D8-289FD77AAF12}" presName="Name0" presStyleCnt="0">
        <dgm:presLayoutVars>
          <dgm:dir/>
        </dgm:presLayoutVars>
      </dgm:prSet>
      <dgm:spPr/>
    </dgm:pt>
    <dgm:pt modelId="{6EB3F2CC-DC60-4A5A-99E1-CC83AE9FF2A8}" type="pres">
      <dgm:prSet presAssocID="{2E961E8C-CC1C-49E0-A240-AE234967B4F0}" presName="picture_1" presStyleLbl="bgImgPlace1" presStyleIdx="0" presStyleCnt="1" custLinFactNeighborX="-55342" custLinFactNeighborY="3007"/>
      <dgm:spPr/>
    </dgm:pt>
    <dgm:pt modelId="{8F074D65-D807-4AA7-8C1B-5DFAC91E0CD9}" type="pres">
      <dgm:prSet presAssocID="{A61B824F-6112-4B8A-83E7-4490FC68D66E}" presName="text_1" presStyleLbl="node1" presStyleIdx="0" presStyleCnt="0" custLinFactNeighborX="-2240" custLinFactNeighborY="-6301">
        <dgm:presLayoutVars>
          <dgm:bulletEnabled val="1"/>
        </dgm:presLayoutVars>
      </dgm:prSet>
      <dgm:spPr/>
    </dgm:pt>
    <dgm:pt modelId="{DE47F6BC-5F23-4D31-A825-0BA5AF135E77}" type="pres">
      <dgm:prSet presAssocID="{25A2E602-C2B6-4C0B-B4D8-289FD77AAF12}" presName="maxNode" presStyleCnt="0"/>
      <dgm:spPr/>
    </dgm:pt>
    <dgm:pt modelId="{0EAF9670-CC6A-454E-8483-E1FCAF36423D}" type="pres">
      <dgm:prSet presAssocID="{25A2E602-C2B6-4C0B-B4D8-289FD77AAF12}" presName="Name33" presStyleCnt="0"/>
      <dgm:spPr/>
    </dgm:pt>
  </dgm:ptLst>
  <dgm:cxnLst>
    <dgm:cxn modelId="{F24522DC-B3D5-4486-985A-186F64F02635}" type="presOf" srcId="{2E961E8C-CC1C-49E0-A240-AE234967B4F0}" destId="{6EB3F2CC-DC60-4A5A-99E1-CC83AE9FF2A8}" srcOrd="0" destOrd="0" presId="urn:microsoft.com/office/officeart/2008/layout/AccentedPicture"/>
    <dgm:cxn modelId="{469B44E0-2740-4EA8-8AB1-367E40234CEB}" type="presOf" srcId="{25A2E602-C2B6-4C0B-B4D8-289FD77AAF12}" destId="{4F4E3141-5E67-4823-B833-5FFA1AFB2254}" srcOrd="0" destOrd="0" presId="urn:microsoft.com/office/officeart/2008/layout/AccentedPicture"/>
    <dgm:cxn modelId="{711D8D98-317B-45DF-8CB9-07D30BA21036}" type="presOf" srcId="{A61B824F-6112-4B8A-83E7-4490FC68D66E}" destId="{8F074D65-D807-4AA7-8C1B-5DFAC91E0CD9}" srcOrd="0" destOrd="0" presId="urn:microsoft.com/office/officeart/2008/layout/AccentedPicture"/>
    <dgm:cxn modelId="{B38A41DE-E8BE-45FC-A2F5-376755C58DD1}" srcId="{25A2E602-C2B6-4C0B-B4D8-289FD77AAF12}" destId="{A61B824F-6112-4B8A-83E7-4490FC68D66E}" srcOrd="0" destOrd="0" parTransId="{B97E9A48-0466-44B7-89D7-E24ABCA07A01}" sibTransId="{2E961E8C-CC1C-49E0-A240-AE234967B4F0}"/>
    <dgm:cxn modelId="{1AAF7C8C-B899-46E5-ADE1-0277BAED5654}" type="presParOf" srcId="{4F4E3141-5E67-4823-B833-5FFA1AFB2254}" destId="{6EB3F2CC-DC60-4A5A-99E1-CC83AE9FF2A8}" srcOrd="0" destOrd="0" presId="urn:microsoft.com/office/officeart/2008/layout/AccentedPicture"/>
    <dgm:cxn modelId="{D9FE1707-F0EF-4AC0-948D-AE077E57F730}" type="presParOf" srcId="{4F4E3141-5E67-4823-B833-5FFA1AFB2254}" destId="{8F074D65-D807-4AA7-8C1B-5DFAC91E0CD9}" srcOrd="1" destOrd="0" presId="urn:microsoft.com/office/officeart/2008/layout/AccentedPicture"/>
    <dgm:cxn modelId="{85D4CAC5-2B3B-408A-86E4-5347E07882DD}" type="presParOf" srcId="{4F4E3141-5E67-4823-B833-5FFA1AFB2254}" destId="{DE47F6BC-5F23-4D31-A825-0BA5AF135E77}" srcOrd="2" destOrd="0" presId="urn:microsoft.com/office/officeart/2008/layout/AccentedPicture"/>
    <dgm:cxn modelId="{501B7C1D-C796-4BEB-B8CF-9C51CB2C5103}" type="presParOf" srcId="{DE47F6BC-5F23-4D31-A825-0BA5AF135E77}" destId="{0EAF9670-CC6A-454E-8483-E1FCAF36423D}" srcOrd="0" destOrd="0" presId="urn:microsoft.com/office/officeart/2008/layout/Accented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6139EF0-E2A2-438B-AB75-FBD3E65BA8FF}" type="doc">
      <dgm:prSet loTypeId="urn:microsoft.com/office/officeart/2008/layout/AccentedPicture" loCatId="picture" qsTypeId="urn:microsoft.com/office/officeart/2005/8/quickstyle/3d3" qsCatId="3D" csTypeId="urn:microsoft.com/office/officeart/2005/8/colors/accent1_2" csCatId="accent1"/>
      <dgm:spPr/>
    </dgm:pt>
    <dgm:pt modelId="{FC985F0C-733C-4156-AF3C-00533E20AD0A}">
      <dgm:prSet phldrT="[Metin]" phldr="1"/>
      <dgm:spPr/>
      <dgm:t>
        <a:bodyPr/>
        <a:lstStyle/>
        <a:p>
          <a:endParaRPr lang="tr-TR"/>
        </a:p>
      </dgm:t>
    </dgm:pt>
    <dgm:pt modelId="{997E9610-5145-4692-A7FC-ED0CBB2B4D12}" type="parTrans" cxnId="{73AC62AD-0B4A-4AB2-8A44-14AA6664BFD8}">
      <dgm:prSet/>
      <dgm:spPr/>
      <dgm:t>
        <a:bodyPr/>
        <a:lstStyle/>
        <a:p>
          <a:endParaRPr lang="tr-TR"/>
        </a:p>
      </dgm:t>
    </dgm:pt>
    <dgm:pt modelId="{6E35E7F7-AB67-4ED0-BF2C-0170F4EBDD61}" type="sibTrans" cxnId="{73AC62AD-0B4A-4AB2-8A44-14AA6664BFD8}">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dgm:spPr>
      <dgm:t>
        <a:bodyPr/>
        <a:lstStyle/>
        <a:p>
          <a:endParaRPr lang="tr-TR"/>
        </a:p>
      </dgm:t>
    </dgm:pt>
    <dgm:pt modelId="{1BC82885-D033-4331-842C-5E6F1DE0AD2E}" type="pres">
      <dgm:prSet presAssocID="{F6139EF0-E2A2-438B-AB75-FBD3E65BA8FF}" presName="Name0" presStyleCnt="0">
        <dgm:presLayoutVars>
          <dgm:dir/>
        </dgm:presLayoutVars>
      </dgm:prSet>
      <dgm:spPr/>
    </dgm:pt>
    <dgm:pt modelId="{0B5C60C2-680D-4993-B35E-9470BB980649}" type="pres">
      <dgm:prSet presAssocID="{6E35E7F7-AB67-4ED0-BF2C-0170F4EBDD61}" presName="picture_1" presStyleLbl="bgImgPlace1" presStyleIdx="0" presStyleCnt="1" custLinFactNeighborX="1319" custLinFactNeighborY="-689"/>
      <dgm:spPr/>
    </dgm:pt>
    <dgm:pt modelId="{9998CC1F-CAB5-4CBB-BCD7-D075B913AAD4}" type="pres">
      <dgm:prSet presAssocID="{FC985F0C-733C-4156-AF3C-00533E20AD0A}" presName="text_1" presStyleLbl="node1" presStyleIdx="0" presStyleCnt="0">
        <dgm:presLayoutVars>
          <dgm:bulletEnabled val="1"/>
        </dgm:presLayoutVars>
      </dgm:prSet>
      <dgm:spPr/>
    </dgm:pt>
    <dgm:pt modelId="{B64EE4B7-EE3C-4E63-9AE6-9967162DB3C6}" type="pres">
      <dgm:prSet presAssocID="{F6139EF0-E2A2-438B-AB75-FBD3E65BA8FF}" presName="maxNode" presStyleCnt="0"/>
      <dgm:spPr/>
    </dgm:pt>
    <dgm:pt modelId="{BC777DA4-4379-40D7-8324-7727FD14697E}" type="pres">
      <dgm:prSet presAssocID="{F6139EF0-E2A2-438B-AB75-FBD3E65BA8FF}" presName="Name33" presStyleCnt="0"/>
      <dgm:spPr/>
    </dgm:pt>
  </dgm:ptLst>
  <dgm:cxnLst>
    <dgm:cxn modelId="{73AC62AD-0B4A-4AB2-8A44-14AA6664BFD8}" srcId="{F6139EF0-E2A2-438B-AB75-FBD3E65BA8FF}" destId="{FC985F0C-733C-4156-AF3C-00533E20AD0A}" srcOrd="0" destOrd="0" parTransId="{997E9610-5145-4692-A7FC-ED0CBB2B4D12}" sibTransId="{6E35E7F7-AB67-4ED0-BF2C-0170F4EBDD61}"/>
    <dgm:cxn modelId="{02A71432-E7D7-4271-A4CB-53CE30C1BE79}" type="presOf" srcId="{FC985F0C-733C-4156-AF3C-00533E20AD0A}" destId="{9998CC1F-CAB5-4CBB-BCD7-D075B913AAD4}" srcOrd="0" destOrd="0" presId="urn:microsoft.com/office/officeart/2008/layout/AccentedPicture"/>
    <dgm:cxn modelId="{117250D9-8604-42E9-9F3E-AC485332DD56}" type="presOf" srcId="{F6139EF0-E2A2-438B-AB75-FBD3E65BA8FF}" destId="{1BC82885-D033-4331-842C-5E6F1DE0AD2E}" srcOrd="0" destOrd="0" presId="urn:microsoft.com/office/officeart/2008/layout/AccentedPicture"/>
    <dgm:cxn modelId="{E6E7CB76-E934-452E-A874-D00161F02395}" type="presOf" srcId="{6E35E7F7-AB67-4ED0-BF2C-0170F4EBDD61}" destId="{0B5C60C2-680D-4993-B35E-9470BB980649}" srcOrd="0" destOrd="0" presId="urn:microsoft.com/office/officeart/2008/layout/AccentedPicture"/>
    <dgm:cxn modelId="{FEC79825-F74D-4C2B-AF2A-571F616720CA}" type="presParOf" srcId="{1BC82885-D033-4331-842C-5E6F1DE0AD2E}" destId="{0B5C60C2-680D-4993-B35E-9470BB980649}" srcOrd="0" destOrd="0" presId="urn:microsoft.com/office/officeart/2008/layout/AccentedPicture"/>
    <dgm:cxn modelId="{2874B385-6E35-4757-A5D2-6748EC67FEC1}" type="presParOf" srcId="{1BC82885-D033-4331-842C-5E6F1DE0AD2E}" destId="{9998CC1F-CAB5-4CBB-BCD7-D075B913AAD4}" srcOrd="1" destOrd="0" presId="urn:microsoft.com/office/officeart/2008/layout/AccentedPicture"/>
    <dgm:cxn modelId="{E8FE445F-1071-4726-A49B-A4FFA962F0D5}" type="presParOf" srcId="{1BC82885-D033-4331-842C-5E6F1DE0AD2E}" destId="{B64EE4B7-EE3C-4E63-9AE6-9967162DB3C6}" srcOrd="2" destOrd="0" presId="urn:microsoft.com/office/officeart/2008/layout/AccentedPicture"/>
    <dgm:cxn modelId="{56BB7E87-6C6A-45AB-84EF-5F98BE585445}" type="presParOf" srcId="{B64EE4B7-EE3C-4E63-9AE6-9967162DB3C6}" destId="{BC777DA4-4379-40D7-8324-7727FD14697E}" srcOrd="0" destOrd="0" presId="urn:microsoft.com/office/officeart/2008/layout/AccentedPicture"/>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643278-59F8-4425-A1E2-BA28283F7794}">
      <dsp:nvSpPr>
        <dsp:cNvPr id="0" name=""/>
        <dsp:cNvSpPr/>
      </dsp:nvSpPr>
      <dsp:spPr>
        <a:xfrm>
          <a:off x="1641385" y="235575"/>
          <a:ext cx="3282771" cy="3282771"/>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4000" r="-24000"/>
          </a:stretch>
        </a:blip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727086A-2ED5-46F4-82DB-96DD3B710600}">
      <dsp:nvSpPr>
        <dsp:cNvPr id="0" name=""/>
        <dsp:cNvSpPr/>
      </dsp:nvSpPr>
      <dsp:spPr>
        <a:xfrm>
          <a:off x="2232284" y="1978727"/>
          <a:ext cx="2100973" cy="1083314"/>
        </a:xfrm>
        <a:prstGeom prst="rect">
          <a:avLst/>
        </a:prstGeom>
        <a:noFill/>
        <a:ln w="1397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b" anchorCtr="0">
          <a:noAutofit/>
        </a:bodyPr>
        <a:lstStyle/>
        <a:p>
          <a:pPr lvl="0" algn="ctr" defTabSz="2133600">
            <a:lnSpc>
              <a:spcPct val="90000"/>
            </a:lnSpc>
            <a:spcBef>
              <a:spcPct val="0"/>
            </a:spcBef>
            <a:spcAft>
              <a:spcPct val="35000"/>
            </a:spcAft>
          </a:pPr>
          <a:endParaRPr lang="tr-TR" sz="4800" kern="1200"/>
        </a:p>
      </dsp:txBody>
      <dsp:txXfrm>
        <a:off x="2232284" y="1978727"/>
        <a:ext cx="2100973" cy="108331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A1C382-1099-4356-8037-8FC230F7D1E6}">
      <dsp:nvSpPr>
        <dsp:cNvPr id="0" name=""/>
        <dsp:cNvSpPr/>
      </dsp:nvSpPr>
      <dsp:spPr>
        <a:xfrm>
          <a:off x="1457022" y="510632"/>
          <a:ext cx="2682245" cy="2682245"/>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1000" r="-21000"/>
          </a:stretch>
        </a:blip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60138B7-0B59-46A2-876B-15A62E4AA43E}">
      <dsp:nvSpPr>
        <dsp:cNvPr id="0" name=""/>
        <dsp:cNvSpPr/>
      </dsp:nvSpPr>
      <dsp:spPr>
        <a:xfrm>
          <a:off x="1823926" y="1679588"/>
          <a:ext cx="1716637" cy="885141"/>
        </a:xfrm>
        <a:prstGeom prst="rect">
          <a:avLst/>
        </a:prstGeom>
        <a:noFill/>
        <a:ln w="1397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b" anchorCtr="0">
          <a:noAutofit/>
        </a:bodyPr>
        <a:lstStyle/>
        <a:p>
          <a:pPr lvl="0" algn="ctr" defTabSz="1733550">
            <a:lnSpc>
              <a:spcPct val="90000"/>
            </a:lnSpc>
            <a:spcBef>
              <a:spcPct val="0"/>
            </a:spcBef>
            <a:spcAft>
              <a:spcPct val="35000"/>
            </a:spcAft>
          </a:pPr>
          <a:endParaRPr lang="tr-TR" sz="3900" kern="1200" dirty="0"/>
        </a:p>
      </dsp:txBody>
      <dsp:txXfrm>
        <a:off x="1823926" y="1679588"/>
        <a:ext cx="1716637" cy="88514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62B10C-0022-4D13-A3CF-3249E2E4F461}">
      <dsp:nvSpPr>
        <dsp:cNvPr id="0" name=""/>
        <dsp:cNvSpPr/>
      </dsp:nvSpPr>
      <dsp:spPr>
        <a:xfrm>
          <a:off x="1382445" y="0"/>
          <a:ext cx="2415764" cy="2415764"/>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8000" r="-28000"/>
          </a:stretch>
        </a:blip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DAF4F66-70EE-415E-A77C-DCCB662E05B7}">
      <dsp:nvSpPr>
        <dsp:cNvPr id="0" name=""/>
        <dsp:cNvSpPr/>
      </dsp:nvSpPr>
      <dsp:spPr>
        <a:xfrm>
          <a:off x="1642719" y="1642891"/>
          <a:ext cx="1546089" cy="797202"/>
        </a:xfrm>
        <a:prstGeom prst="rect">
          <a:avLst/>
        </a:prstGeom>
        <a:noFill/>
        <a:ln w="1397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b" anchorCtr="0">
          <a:noAutofit/>
        </a:bodyPr>
        <a:lstStyle/>
        <a:p>
          <a:pPr lvl="0" algn="ctr" defTabSz="1555750">
            <a:lnSpc>
              <a:spcPct val="90000"/>
            </a:lnSpc>
            <a:spcBef>
              <a:spcPct val="0"/>
            </a:spcBef>
            <a:spcAft>
              <a:spcPct val="35000"/>
            </a:spcAft>
          </a:pPr>
          <a:endParaRPr lang="tr-TR" sz="3500" kern="1200"/>
        </a:p>
      </dsp:txBody>
      <dsp:txXfrm>
        <a:off x="1642719" y="1642891"/>
        <a:ext cx="1546089" cy="79720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8F2E3D-0637-4B54-ADC7-06BB8C7E8343}">
      <dsp:nvSpPr>
        <dsp:cNvPr id="0" name=""/>
        <dsp:cNvSpPr/>
      </dsp:nvSpPr>
      <dsp:spPr>
        <a:xfrm>
          <a:off x="2107847" y="359740"/>
          <a:ext cx="5636414" cy="3883489"/>
        </a:xfrm>
        <a:prstGeom prst="round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20000" b="-20000"/>
          </a:stretch>
        </a:blip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sp>
    <dsp:sp modelId="{148ED7AA-E416-4C61-BC55-549C0E4DF1F2}">
      <dsp:nvSpPr>
        <dsp:cNvPr id="0" name=""/>
        <dsp:cNvSpPr/>
      </dsp:nvSpPr>
      <dsp:spPr>
        <a:xfrm>
          <a:off x="2159477" y="3887308"/>
          <a:ext cx="5636414" cy="20911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62280" tIns="462280" rIns="462280" bIns="0" numCol="1" spcCol="1270" anchor="t" anchorCtr="0">
          <a:noAutofit/>
        </a:bodyPr>
        <a:lstStyle/>
        <a:p>
          <a:pPr lvl="0" algn="ctr" defTabSz="2889250">
            <a:lnSpc>
              <a:spcPct val="90000"/>
            </a:lnSpc>
            <a:spcBef>
              <a:spcPct val="0"/>
            </a:spcBef>
            <a:spcAft>
              <a:spcPct val="35000"/>
            </a:spcAft>
          </a:pPr>
          <a:endParaRPr lang="tr-TR" sz="6500" kern="1200"/>
        </a:p>
      </dsp:txBody>
      <dsp:txXfrm>
        <a:off x="2159477" y="3887308"/>
        <a:ext cx="5636414" cy="209110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B3F2CC-DC60-4A5A-99E1-CC83AE9FF2A8}">
      <dsp:nvSpPr>
        <dsp:cNvPr id="0" name=""/>
        <dsp:cNvSpPr/>
      </dsp:nvSpPr>
      <dsp:spPr>
        <a:xfrm>
          <a:off x="0" y="0"/>
          <a:ext cx="2350417" cy="2997982"/>
        </a:xfrm>
        <a:prstGeom prst="round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46000" r="-46000"/>
          </a:stretch>
        </a:blipFill>
        <a:ln>
          <a:noFill/>
        </a:ln>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accent1">
              <a:tint val="50000"/>
              <a:hueOff val="0"/>
              <a:satOff val="0"/>
              <a:lumOff val="0"/>
              <a:alphaOff val="0"/>
              <a:shade val="25000"/>
              <a:satMod val="140000"/>
            </a:schemeClr>
          </a:contourClr>
        </a:sp3d>
      </dsp:spPr>
      <dsp:style>
        <a:lnRef idx="0">
          <a:scrgbClr r="0" g="0" b="0"/>
        </a:lnRef>
        <a:fillRef idx="1">
          <a:scrgbClr r="0" g="0" b="0"/>
        </a:fillRef>
        <a:effectRef idx="3">
          <a:scrgbClr r="0" g="0" b="0"/>
        </a:effectRef>
        <a:fontRef idx="minor"/>
      </dsp:style>
    </dsp:sp>
    <dsp:sp modelId="{8F074D65-D807-4AA7-8C1B-5DFAC91E0CD9}">
      <dsp:nvSpPr>
        <dsp:cNvPr id="0" name=""/>
        <dsp:cNvSpPr/>
      </dsp:nvSpPr>
      <dsp:spPr>
        <a:xfrm>
          <a:off x="659442" y="1085851"/>
          <a:ext cx="1809821" cy="1798789"/>
        </a:xfrm>
        <a:prstGeom prst="rect">
          <a:avLst/>
        </a:prstGeom>
        <a:noFill/>
        <a:ln>
          <a:noFill/>
        </a:ln>
        <a:effectLst>
          <a:outerShdw blurRad="76200" dist="25400" dir="5400000" algn="tl" rotWithShape="0">
            <a:srgbClr val="000000">
              <a:alpha val="55000"/>
            </a:srgbClr>
          </a:outerShdw>
        </a:effectLst>
        <a:scene3d>
          <a:camera prst="orthographicFront">
            <a:rot lat="0" lon="0" rev="0"/>
          </a:camera>
          <a:lightRig rig="brightRoom" dir="tl"/>
        </a:scene3d>
        <a:sp3d/>
      </dsp:spPr>
      <dsp:style>
        <a:lnRef idx="0">
          <a:scrgbClr r="0" g="0" b="0"/>
        </a:lnRef>
        <a:fillRef idx="3">
          <a:scrgbClr r="0" g="0" b="0"/>
        </a:fillRef>
        <a:effectRef idx="3">
          <a:scrgbClr r="0" g="0" b="0"/>
        </a:effectRef>
        <a:fontRef idx="minor">
          <a:schemeClr val="lt1"/>
        </a:fontRef>
      </dsp:style>
      <dsp:txBody>
        <a:bodyPr spcFirstLastPara="0" vert="horz" wrap="square" lIns="93980" tIns="93980" rIns="93980" bIns="93980" numCol="1" spcCol="1270" anchor="b" anchorCtr="0">
          <a:noAutofit/>
        </a:bodyPr>
        <a:lstStyle/>
        <a:p>
          <a:pPr lvl="0" algn="l" defTabSz="1644650">
            <a:lnSpc>
              <a:spcPct val="90000"/>
            </a:lnSpc>
            <a:spcBef>
              <a:spcPct val="0"/>
            </a:spcBef>
            <a:spcAft>
              <a:spcPct val="35000"/>
            </a:spcAft>
          </a:pPr>
          <a:endParaRPr lang="tr-TR" sz="3700" kern="1200"/>
        </a:p>
      </dsp:txBody>
      <dsp:txXfrm>
        <a:off x="659442" y="1085851"/>
        <a:ext cx="1809821" cy="179878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5C60C2-680D-4993-B35E-9470BB980649}">
      <dsp:nvSpPr>
        <dsp:cNvPr id="0" name=""/>
        <dsp:cNvSpPr/>
      </dsp:nvSpPr>
      <dsp:spPr>
        <a:xfrm>
          <a:off x="2130481" y="0"/>
          <a:ext cx="2929491" cy="3736596"/>
        </a:xfrm>
        <a:prstGeom prst="round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9998CC1F-CAB5-4CBB-BCD7-D075B913AAD4}">
      <dsp:nvSpPr>
        <dsp:cNvPr id="0" name=""/>
        <dsp:cNvSpPr/>
      </dsp:nvSpPr>
      <dsp:spPr>
        <a:xfrm>
          <a:off x="2209021" y="1494638"/>
          <a:ext cx="2255708" cy="2241957"/>
        </a:xfrm>
        <a:prstGeom prst="rect">
          <a:avLst/>
        </a:prstGeom>
        <a:noFill/>
        <a:ln>
          <a:noFill/>
        </a:ln>
        <a:effectLst>
          <a:outerShdw blurRad="50800" dist="15240" dir="5400000" algn="tl" rotWithShape="0">
            <a:srgbClr val="000000">
              <a:alpha val="75000"/>
            </a:srgbClr>
          </a:outerShdw>
        </a:effectLst>
        <a:scene3d>
          <a:camera prst="orthographicFront">
            <a:rot lat="0" lon="0" rev="0"/>
          </a:camera>
          <a:lightRig rig="contrasting" dir="t">
            <a:rot lat="0" lon="0" rev="1200000"/>
          </a:lightRig>
        </a:scene3d>
        <a:sp3d/>
      </dsp:spPr>
      <dsp:style>
        <a:lnRef idx="0">
          <a:scrgbClr r="0" g="0" b="0"/>
        </a:lnRef>
        <a:fillRef idx="1">
          <a:scrgbClr r="0" g="0" b="0"/>
        </a:fillRef>
        <a:effectRef idx="2">
          <a:scrgbClr r="0" g="0" b="0"/>
        </a:effectRef>
        <a:fontRef idx="minor">
          <a:schemeClr val="lt1"/>
        </a:fontRef>
      </dsp:style>
      <dsp:txBody>
        <a:bodyPr spcFirstLastPara="0" vert="horz" wrap="square" lIns="116840" tIns="116840" rIns="116840" bIns="116840" numCol="1" spcCol="1270" anchor="b" anchorCtr="0">
          <a:noAutofit/>
        </a:bodyPr>
        <a:lstStyle/>
        <a:p>
          <a:pPr lvl="0" algn="l" defTabSz="2044700">
            <a:lnSpc>
              <a:spcPct val="90000"/>
            </a:lnSpc>
            <a:spcBef>
              <a:spcPct val="0"/>
            </a:spcBef>
            <a:spcAft>
              <a:spcPct val="35000"/>
            </a:spcAft>
          </a:pPr>
          <a:endParaRPr lang="tr-TR" sz="4600" kern="1200"/>
        </a:p>
      </dsp:txBody>
      <dsp:txXfrm>
        <a:off x="2209021" y="1494638"/>
        <a:ext cx="2255708" cy="2241957"/>
      </dsp:txXfrm>
    </dsp:sp>
  </dsp:spTree>
</dsp:drawing>
</file>

<file path=ppt/diagrams/layout1.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AccentedPicture">
  <dgm:title val=""/>
  <dgm:desc val=""/>
  <dgm:catLst>
    <dgm:cat type="picture" pri="1000"/>
    <dgm:cat type="pictureconvert" pri="1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varLst>
    <dgm:alg type="composite"/>
    <dgm:shape xmlns:r="http://schemas.openxmlformats.org/officeDocument/2006/relationships" r:blip="">
      <dgm:adjLst/>
    </dgm:shape>
    <dgm:choose name="Name1">
      <dgm:if name="Name2" axis="ch" ptType="node" func="cnt" op="lte" val="1">
        <dgm:constrLst>
          <dgm:constr type="h" for="ch" forName="picture_1" refType="h"/>
          <dgm:constr type="w" for="ch" forName="picture_1" refType="h" refFor="ch" refForName="picture_1" op="equ" fact="0.784"/>
          <dgm:constr type="l" for="ch" forName="picture_1"/>
          <dgm:constr type="t" for="ch" forName="picture_1"/>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
        </dgm:constrLst>
      </dgm:if>
      <dgm:if name="Name3" axis="ch" ptType="node" func="cnt" op="lte" val="5">
        <dgm:choose name="Name4">
          <dgm:if name="Name5"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6">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if>
      <dgm:else name="Name7">
        <dgm:choose name="Name8">
          <dgm:if name="Name9"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10">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else>
    </dgm:choose>
    <dgm:forEach name="Name11" axis="ch" ptType="sibTrans" hideLastTrans="0" cnt="1">
      <dgm:layoutNode name="picture_1" styleLbl="bgImgPlace1">
        <dgm:alg type="sp"/>
        <dgm:shape xmlns:r="http://schemas.openxmlformats.org/officeDocument/2006/relationships" type="roundRect" r:blip="" blipPhldr="1">
          <dgm:adjLst/>
        </dgm:shape>
        <dgm:presOf axis="self"/>
      </dgm:layoutNode>
    </dgm:forEach>
    <dgm:forEach name="Name12" axis="ch" ptType="node" cnt="1">
      <dgm:layoutNode name="text_1" styleLbl="node1">
        <dgm:varLst>
          <dgm:bulletEnabled val="1"/>
        </dgm:varLst>
        <dgm:choose name="Name13">
          <dgm:if name="Name14" func="var" arg="dir" op="equ" val="norm">
            <dgm:alg type="tx">
              <dgm:param type="txAnchorVert" val="b"/>
              <dgm:param type="parTxLTRAlign" val="l"/>
              <dgm:param type="shpTxLTRAlignCh" val="l"/>
              <dgm:param type="parTxRTLAlign" val="l"/>
              <dgm:param type="shpTxRTLAlignCh" val="l"/>
            </dgm:alg>
          </dgm:if>
          <dgm:else name="Name15">
            <dgm:alg type="tx">
              <dgm:param type="txAnchorVert" val="b"/>
              <dgm:param type="parTxLTRAlign" val="r"/>
              <dgm:param type="shpTxLTRAlignCh" val="r"/>
              <dgm:param type="parTxRTLAlign" val="r"/>
              <dgm:param type="shpTxRTLAlignCh" val="r"/>
            </dgm:alg>
          </dgm:else>
        </dgm:choose>
        <dgm:shape xmlns:r="http://schemas.openxmlformats.org/officeDocument/2006/relationships" type="rect" r:blip="" hideGeom="1">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forEach>
    <dgm:choose name="Name16">
      <dgm:if name="Name17" axis="ch" ptType="node" func="cnt" op="gte" val="2">
        <dgm:layoutNode name="linV">
          <dgm:choose name="Name18">
            <dgm:if name="Name19" func="var" arg="dir" op="equ" val="norm">
              <dgm:alg type="lin">
                <dgm:param type="linDir" val="fromT"/>
                <dgm:param type="vertAlign" val="t"/>
                <dgm:param type="fallback" val="1D"/>
                <dgm:param type="horzAlign" val="l"/>
                <dgm:param type="nodeHorzAlign" val="l"/>
              </dgm:alg>
            </dgm:if>
            <dgm:else name="Name20">
              <dgm:alg type="lin">
                <dgm:param type="linDir" val="fromT"/>
                <dgm:param type="vertAlign" val="t"/>
                <dgm:param type="fallback" val="1D"/>
                <dgm:param type="horzAlign" val="r"/>
                <dgm:param type="nodeHorzAlign" val="r"/>
              </dgm:alg>
            </dgm:else>
          </dgm:choose>
          <dgm:shape xmlns:r="http://schemas.openxmlformats.org/officeDocument/2006/relationships" r:blip="">
            <dgm:adjLst/>
          </dgm:shape>
          <dgm:constrLst>
            <dgm:constr type="w" for="ch" forName="spaceV" val="1"/>
            <dgm:constr type="w" for="ch" forName="pair" refType="w" op="equ"/>
            <dgm:constr type="w" for="des" forName="desText" op="equ"/>
            <dgm:constr type="primFontSz" for="des" forName="desText" op="equ" val="65"/>
          </dgm:constrLst>
          <dgm:forEach name="Name21" axis="ch" ptType="node" st="2">
            <dgm:layoutNode name="pair">
              <dgm:alg type="composite"/>
              <dgm:shape xmlns:r="http://schemas.openxmlformats.org/officeDocument/2006/relationships" r:blip="">
                <dgm:adjLst/>
              </dgm:shape>
              <dgm:choose name="Name22">
                <dgm:if name="Name23" func="var" arg="dir" op="equ" val="norm">
                  <dgm:constrLst>
                    <dgm:constr type="userC"/>
                    <dgm:constr type="l" for="ch" forName="spaceH"/>
                    <dgm:constr type="r"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l" for="ch" forName="desTextWrapper" refType="r" refFor="ch" refForName="desPictures"/>
                    <dgm:constr type="ctrY" for="ch" forName="desTextWrapper" refType="w" fact="0.5"/>
                    <dgm:constr type="h" for="ch" forName="desTextWrapper" refType="h"/>
                    <dgm:constr type="h" for="des" forName="desText" refType="h"/>
                  </dgm:constrLst>
                </dgm:if>
                <dgm:else name="Name24">
                  <dgm:constrLst>
                    <dgm:constr type="userC"/>
                    <dgm:constr type="r" for="ch" forName="spaceH" refType="w"/>
                    <dgm:constr type="l"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r" for="ch" forName="desTextWrapper" refType="l" refFor="ch" refForName="desPictures"/>
                    <dgm:constr type="ctrY" for="ch" forName="desTextWrapper" refType="w" fact="0.5"/>
                    <dgm:constr type="h" for="ch" forName="desTextWrapper" refType="h"/>
                    <dgm:constr type="h" for="des" forName="desText" refType="h"/>
                  </dgm:constrLst>
                </dgm:else>
              </dgm:choose>
              <dgm:layoutNode name="spaceH">
                <dgm:alg type="sp"/>
                <dgm:shape xmlns:r="http://schemas.openxmlformats.org/officeDocument/2006/relationships" type="rect" r:blip="" hideGeom="1">
                  <dgm:adjLst/>
                </dgm:shape>
                <dgm:presOf/>
              </dgm:layoutNode>
              <dgm:layoutNode name="desPictures" styleLbl="alignImgPlace1">
                <dgm:alg type="sp"/>
                <dgm:shape xmlns:r="http://schemas.openxmlformats.org/officeDocument/2006/relationships" type="ellipse" r:blip="" blipPhldr="1">
                  <dgm:adjLst/>
                </dgm:shape>
                <dgm:presOf/>
              </dgm:layoutNode>
              <dgm:layoutNode name="desTextWrapper">
                <dgm:choose name="Name25">
                  <dgm:if name="Name26" func="var" arg="dir" op="equ" val="norm">
                    <dgm:alg type="lin">
                      <dgm:param type="horzAlign" val="l"/>
                    </dgm:alg>
                  </dgm:if>
                  <dgm:else name="Name27">
                    <dgm:alg type="lin">
                      <dgm:param type="horzAlign" val="r"/>
                    </dgm:alg>
                  </dgm:else>
                </dgm:choose>
                <dgm:layoutNode name="desText" styleLbl="revTx">
                  <dgm:varLst>
                    <dgm:bulletEnabled val="1"/>
                  </dgm:varLst>
                  <dgm:choose name="Name28">
                    <dgm:if name="Name29" func="var" arg="dir" op="equ" val="norm">
                      <dgm:alg type="tx">
                        <dgm:param type="parTxLTRAlign" val="l"/>
                        <dgm:param type="shpTxLTRAlignCh" val="l"/>
                        <dgm:param type="parTxRTLAlign" val="r"/>
                        <dgm:param type="shpTxRTLAlignCh" val="r"/>
                      </dgm:alg>
                    </dgm:if>
                    <dgm:else name="Name30">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2"/>
                    <dgm:constr type="rMarg" refType="primFontSz" fact="0.2"/>
                    <dgm:constr type="tMarg" refType="primFontSz" fact="0.1"/>
                    <dgm:constr type="bMarg" refType="primFontSz" fact="0.1"/>
                  </dgm:constrLst>
                  <dgm:ruleLst>
                    <dgm:rule type="w" val="NaN" fact="1" max="NaN"/>
                    <dgm:rule type="primFontSz" val="5" fact="NaN" max="NaN"/>
                  </dgm:ruleLst>
                </dgm:layoutNode>
              </dgm:layoutNode>
            </dgm:layoutNode>
            <dgm:forEach name="Name31" axis="followSib" ptType="sibTrans" cnt="1">
              <dgm:layoutNode name="spaceV">
                <dgm:alg type="sp"/>
                <dgm:shape xmlns:r="http://schemas.openxmlformats.org/officeDocument/2006/relationships" r:blip="">
                  <dgm:adjLst/>
                </dgm:shape>
                <dgm:presOf/>
              </dgm:layoutNode>
            </dgm:forEach>
          </dgm:forEach>
        </dgm:layoutNode>
      </dgm:if>
      <dgm:else name="Name32"/>
    </dgm:choose>
    <dgm:layoutNode name="maxNode">
      <dgm:alg type="lin"/>
      <dgm:shape xmlns:r="http://schemas.openxmlformats.org/officeDocument/2006/relationships" r:blip="">
        <dgm:adjLst/>
      </dgm:shape>
      <dgm:presOf/>
      <dgm:constrLst>
        <dgm:constr type="w" for="ch"/>
        <dgm:constr type="h" for="ch"/>
      </dgm:constrLst>
      <dgm:layoutNode name="Name33">
        <dgm:alg type="sp"/>
        <dgm:shape xmlns:r="http://schemas.openxmlformats.org/officeDocument/2006/relationships" r:blip="">
          <dgm:adjLst/>
        </dgm:shape>
        <dgm:presOf/>
      </dgm:layoutNode>
    </dgm:layoutNode>
  </dgm:layoutNode>
</dgm:layoutDef>
</file>

<file path=ppt/diagrams/layout6.xml><?xml version="1.0" encoding="utf-8"?>
<dgm:layoutDef xmlns:dgm="http://schemas.openxmlformats.org/drawingml/2006/diagram" xmlns:a="http://schemas.openxmlformats.org/drawingml/2006/main" uniqueId="urn:microsoft.com/office/officeart/2008/layout/AccentedPicture">
  <dgm:title val=""/>
  <dgm:desc val=""/>
  <dgm:catLst>
    <dgm:cat type="picture" pri="1000"/>
    <dgm:cat type="pictureconvert" pri="1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varLst>
    <dgm:alg type="composite"/>
    <dgm:shape xmlns:r="http://schemas.openxmlformats.org/officeDocument/2006/relationships" r:blip="">
      <dgm:adjLst/>
    </dgm:shape>
    <dgm:choose name="Name1">
      <dgm:if name="Name2" axis="ch" ptType="node" func="cnt" op="lte" val="1">
        <dgm:constrLst>
          <dgm:constr type="h" for="ch" forName="picture_1" refType="h"/>
          <dgm:constr type="w" for="ch" forName="picture_1" refType="h" refFor="ch" refForName="picture_1" op="equ" fact="0.784"/>
          <dgm:constr type="l" for="ch" forName="picture_1"/>
          <dgm:constr type="t" for="ch" forName="picture_1"/>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
        </dgm:constrLst>
      </dgm:if>
      <dgm:if name="Name3" axis="ch" ptType="node" func="cnt" op="lte" val="5">
        <dgm:choose name="Name4">
          <dgm:if name="Name5"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6">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if>
      <dgm:else name="Name7">
        <dgm:choose name="Name8">
          <dgm:if name="Name9"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10">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else>
    </dgm:choose>
    <dgm:forEach name="Name11" axis="ch" ptType="sibTrans" hideLastTrans="0" cnt="1">
      <dgm:layoutNode name="picture_1" styleLbl="bgImgPlace1">
        <dgm:alg type="sp"/>
        <dgm:shape xmlns:r="http://schemas.openxmlformats.org/officeDocument/2006/relationships" type="roundRect" r:blip="" blipPhldr="1">
          <dgm:adjLst/>
        </dgm:shape>
        <dgm:presOf axis="self"/>
      </dgm:layoutNode>
    </dgm:forEach>
    <dgm:forEach name="Name12" axis="ch" ptType="node" cnt="1">
      <dgm:layoutNode name="text_1" styleLbl="node1">
        <dgm:varLst>
          <dgm:bulletEnabled val="1"/>
        </dgm:varLst>
        <dgm:choose name="Name13">
          <dgm:if name="Name14" func="var" arg="dir" op="equ" val="norm">
            <dgm:alg type="tx">
              <dgm:param type="txAnchorVert" val="b"/>
              <dgm:param type="parTxLTRAlign" val="l"/>
              <dgm:param type="shpTxLTRAlignCh" val="l"/>
              <dgm:param type="parTxRTLAlign" val="l"/>
              <dgm:param type="shpTxRTLAlignCh" val="l"/>
            </dgm:alg>
          </dgm:if>
          <dgm:else name="Name15">
            <dgm:alg type="tx">
              <dgm:param type="txAnchorVert" val="b"/>
              <dgm:param type="parTxLTRAlign" val="r"/>
              <dgm:param type="shpTxLTRAlignCh" val="r"/>
              <dgm:param type="parTxRTLAlign" val="r"/>
              <dgm:param type="shpTxRTLAlignCh" val="r"/>
            </dgm:alg>
          </dgm:else>
        </dgm:choose>
        <dgm:shape xmlns:r="http://schemas.openxmlformats.org/officeDocument/2006/relationships" type="rect" r:blip="" hideGeom="1">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forEach>
    <dgm:choose name="Name16">
      <dgm:if name="Name17" axis="ch" ptType="node" func="cnt" op="gte" val="2">
        <dgm:layoutNode name="linV">
          <dgm:choose name="Name18">
            <dgm:if name="Name19" func="var" arg="dir" op="equ" val="norm">
              <dgm:alg type="lin">
                <dgm:param type="linDir" val="fromT"/>
                <dgm:param type="vertAlign" val="t"/>
                <dgm:param type="fallback" val="1D"/>
                <dgm:param type="horzAlign" val="l"/>
                <dgm:param type="nodeHorzAlign" val="l"/>
              </dgm:alg>
            </dgm:if>
            <dgm:else name="Name20">
              <dgm:alg type="lin">
                <dgm:param type="linDir" val="fromT"/>
                <dgm:param type="vertAlign" val="t"/>
                <dgm:param type="fallback" val="1D"/>
                <dgm:param type="horzAlign" val="r"/>
                <dgm:param type="nodeHorzAlign" val="r"/>
              </dgm:alg>
            </dgm:else>
          </dgm:choose>
          <dgm:shape xmlns:r="http://schemas.openxmlformats.org/officeDocument/2006/relationships" r:blip="">
            <dgm:adjLst/>
          </dgm:shape>
          <dgm:constrLst>
            <dgm:constr type="w" for="ch" forName="spaceV" val="1"/>
            <dgm:constr type="w" for="ch" forName="pair" refType="w" op="equ"/>
            <dgm:constr type="w" for="des" forName="desText" op="equ"/>
            <dgm:constr type="primFontSz" for="des" forName="desText" op="equ" val="65"/>
          </dgm:constrLst>
          <dgm:forEach name="Name21" axis="ch" ptType="node" st="2">
            <dgm:layoutNode name="pair">
              <dgm:alg type="composite"/>
              <dgm:shape xmlns:r="http://schemas.openxmlformats.org/officeDocument/2006/relationships" r:blip="">
                <dgm:adjLst/>
              </dgm:shape>
              <dgm:choose name="Name22">
                <dgm:if name="Name23" func="var" arg="dir" op="equ" val="norm">
                  <dgm:constrLst>
                    <dgm:constr type="userC"/>
                    <dgm:constr type="l" for="ch" forName="spaceH"/>
                    <dgm:constr type="r"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l" for="ch" forName="desTextWrapper" refType="r" refFor="ch" refForName="desPictures"/>
                    <dgm:constr type="ctrY" for="ch" forName="desTextWrapper" refType="w" fact="0.5"/>
                    <dgm:constr type="h" for="ch" forName="desTextWrapper" refType="h"/>
                    <dgm:constr type="h" for="des" forName="desText" refType="h"/>
                  </dgm:constrLst>
                </dgm:if>
                <dgm:else name="Name24">
                  <dgm:constrLst>
                    <dgm:constr type="userC"/>
                    <dgm:constr type="r" for="ch" forName="spaceH" refType="w"/>
                    <dgm:constr type="l"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r" for="ch" forName="desTextWrapper" refType="l" refFor="ch" refForName="desPictures"/>
                    <dgm:constr type="ctrY" for="ch" forName="desTextWrapper" refType="w" fact="0.5"/>
                    <dgm:constr type="h" for="ch" forName="desTextWrapper" refType="h"/>
                    <dgm:constr type="h" for="des" forName="desText" refType="h"/>
                  </dgm:constrLst>
                </dgm:else>
              </dgm:choose>
              <dgm:layoutNode name="spaceH">
                <dgm:alg type="sp"/>
                <dgm:shape xmlns:r="http://schemas.openxmlformats.org/officeDocument/2006/relationships" type="rect" r:blip="" hideGeom="1">
                  <dgm:adjLst/>
                </dgm:shape>
                <dgm:presOf/>
              </dgm:layoutNode>
              <dgm:layoutNode name="desPictures" styleLbl="alignImgPlace1">
                <dgm:alg type="sp"/>
                <dgm:shape xmlns:r="http://schemas.openxmlformats.org/officeDocument/2006/relationships" type="ellipse" r:blip="" blipPhldr="1">
                  <dgm:adjLst/>
                </dgm:shape>
                <dgm:presOf/>
              </dgm:layoutNode>
              <dgm:layoutNode name="desTextWrapper">
                <dgm:choose name="Name25">
                  <dgm:if name="Name26" func="var" arg="dir" op="equ" val="norm">
                    <dgm:alg type="lin">
                      <dgm:param type="horzAlign" val="l"/>
                    </dgm:alg>
                  </dgm:if>
                  <dgm:else name="Name27">
                    <dgm:alg type="lin">
                      <dgm:param type="horzAlign" val="r"/>
                    </dgm:alg>
                  </dgm:else>
                </dgm:choose>
                <dgm:layoutNode name="desText" styleLbl="revTx">
                  <dgm:varLst>
                    <dgm:bulletEnabled val="1"/>
                  </dgm:varLst>
                  <dgm:choose name="Name28">
                    <dgm:if name="Name29" func="var" arg="dir" op="equ" val="norm">
                      <dgm:alg type="tx">
                        <dgm:param type="parTxLTRAlign" val="l"/>
                        <dgm:param type="shpTxLTRAlignCh" val="l"/>
                        <dgm:param type="parTxRTLAlign" val="r"/>
                        <dgm:param type="shpTxRTLAlignCh" val="r"/>
                      </dgm:alg>
                    </dgm:if>
                    <dgm:else name="Name30">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2"/>
                    <dgm:constr type="rMarg" refType="primFontSz" fact="0.2"/>
                    <dgm:constr type="tMarg" refType="primFontSz" fact="0.1"/>
                    <dgm:constr type="bMarg" refType="primFontSz" fact="0.1"/>
                  </dgm:constrLst>
                  <dgm:ruleLst>
                    <dgm:rule type="w" val="NaN" fact="1" max="NaN"/>
                    <dgm:rule type="primFontSz" val="5" fact="NaN" max="NaN"/>
                  </dgm:ruleLst>
                </dgm:layoutNode>
              </dgm:layoutNode>
            </dgm:layoutNode>
            <dgm:forEach name="Name31" axis="followSib" ptType="sibTrans" cnt="1">
              <dgm:layoutNode name="spaceV">
                <dgm:alg type="sp"/>
                <dgm:shape xmlns:r="http://schemas.openxmlformats.org/officeDocument/2006/relationships" r:blip="">
                  <dgm:adjLst/>
                </dgm:shape>
                <dgm:presOf/>
              </dgm:layoutNode>
            </dgm:forEach>
          </dgm:forEach>
        </dgm:layoutNode>
      </dgm:if>
      <dgm:else name="Name32"/>
    </dgm:choose>
    <dgm:layoutNode name="maxNode">
      <dgm:alg type="lin"/>
      <dgm:shape xmlns:r="http://schemas.openxmlformats.org/officeDocument/2006/relationships" r:blip="">
        <dgm:adjLst/>
      </dgm:shape>
      <dgm:presOf/>
      <dgm:constrLst>
        <dgm:constr type="w" for="ch"/>
        <dgm:constr type="h" for="ch"/>
      </dgm:constrLst>
      <dgm:layoutNode name="Name33">
        <dgm:alg type="sp"/>
        <dgm:shape xmlns:r="http://schemas.openxmlformats.org/officeDocument/2006/relationships" r:blip="">
          <dgm:adjLst/>
        </dgm:shape>
        <dgm:presOf/>
      </dgm:layoutNod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61872" y="758952"/>
            <a:ext cx="9418320" cy="4041648"/>
          </a:xfrm>
        </p:spPr>
        <p:txBody>
          <a:bodyPr anchor="b">
            <a:normAutofit/>
          </a:bodyPr>
          <a:lstStyle>
            <a:lvl1pPr algn="l">
              <a:lnSpc>
                <a:spcPct val="85000"/>
              </a:lnSpc>
              <a:defRPr sz="7200" baseline="0">
                <a:solidFill>
                  <a:schemeClr val="tx1"/>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1261872" y="4800600"/>
            <a:ext cx="9418320" cy="1691640"/>
          </a:xfrm>
        </p:spPr>
        <p:txBody>
          <a:bodyPr>
            <a:normAutofit/>
          </a:bodyPr>
          <a:lstStyle>
            <a:lvl1pPr marL="0" indent="0" algn="l">
              <a:buNone/>
              <a:defRPr sz="2200" baseline="0">
                <a:solidFill>
                  <a:schemeClr val="tx1">
                    <a:lumMod val="7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lvl1pPr>
              <a:defRPr>
                <a:solidFill>
                  <a:schemeClr val="tx1">
                    <a:lumMod val="50000"/>
                  </a:schemeClr>
                </a:solidFill>
              </a:defRPr>
            </a:lvl1pPr>
          </a:lstStyle>
          <a:p>
            <a:fld id="{9E016143-E03C-4CFD-AFDC-14E5BDEA754C}" type="datetimeFigureOut">
              <a:rPr lang="en-US" dirty="0"/>
              <a:t>11/17/2013</a:t>
            </a:fld>
            <a:endParaRPr lang="en-US" dirty="0"/>
          </a:p>
        </p:txBody>
      </p:sp>
      <p:sp>
        <p:nvSpPr>
          <p:cNvPr id="5" name="Footer Placeholder 4"/>
          <p:cNvSpPr>
            <a:spLocks noGrp="1"/>
          </p:cNvSpPr>
          <p:nvPr>
            <p:ph type="ftr" sz="quarter" idx="11"/>
          </p:nvPr>
        </p:nvSpPr>
        <p:spPr/>
        <p:txBody>
          <a:bodyPr/>
          <a:lstStyle>
            <a:lvl1pPr>
              <a:defRPr>
                <a:solidFill>
                  <a:schemeClr val="tx1">
                    <a:lumMod val="6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1">
                    <a:lumMod val="65000"/>
                  </a:schemeClr>
                </a:solidFill>
              </a:defRPr>
            </a:lvl1pPr>
          </a:lstStyle>
          <a:p>
            <a:fld id="{4FAB73BC-B049-4115-A692-8D63A059BFB8}" type="slidenum">
              <a:rPr lang="en-US" dirty="0"/>
              <a:pPr/>
              <a:t>‹#›</a:t>
            </a:fld>
            <a:endParaRPr lang="en-US" dirty="0"/>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C033E54A-A8CA-48C1-9504-691B58049D29}" type="datetimeFigureOut">
              <a:rPr lang="en-US" dirty="0"/>
              <a:t>11/17/2013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48700" y="381000"/>
            <a:ext cx="2476500" cy="5897562"/>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762000" y="381000"/>
            <a:ext cx="7734300" cy="5897562"/>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5F6C806-BBF7-471C-9527-881CE2266695}" type="datetimeFigureOut">
              <a:rPr lang="en-US" dirty="0"/>
              <a:t>11/17/2013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78C94063-DF36-4330-A365-08DA1FA5B7D6}" type="datetimeFigureOut">
              <a:rPr lang="en-US" dirty="0"/>
              <a:t>11/17/2013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261872" y="758952"/>
            <a:ext cx="9418320" cy="4041648"/>
          </a:xfrm>
        </p:spPr>
        <p:txBody>
          <a:bodyPr anchor="b">
            <a:normAutofit/>
          </a:bodyPr>
          <a:lstStyle>
            <a:lvl1pPr>
              <a:lnSpc>
                <a:spcPct val="85000"/>
              </a:lnSpc>
              <a:defRPr sz="7200" b="0"/>
            </a:lvl1pPr>
          </a:lstStyle>
          <a:p>
            <a:r>
              <a:rPr lang="tr-TR" smtClean="0"/>
              <a:t>Asıl başlık stili için tıklatın</a:t>
            </a:r>
            <a:endParaRPr lang="en-US" dirty="0"/>
          </a:p>
        </p:txBody>
      </p:sp>
      <p:sp>
        <p:nvSpPr>
          <p:cNvPr id="3" name="Text Placeholder 2"/>
          <p:cNvSpPr>
            <a:spLocks noGrp="1"/>
          </p:cNvSpPr>
          <p:nvPr>
            <p:ph type="body" idx="1"/>
          </p:nvPr>
        </p:nvSpPr>
        <p:spPr>
          <a:xfrm>
            <a:off x="1261872" y="4800600"/>
            <a:ext cx="9418320" cy="1691640"/>
          </a:xfrm>
        </p:spPr>
        <p:txBody>
          <a:bodyPr anchor="t">
            <a:normAutofit/>
          </a:bodyPr>
          <a:lstStyle>
            <a:lvl1pPr marL="0" indent="0">
              <a:buNone/>
              <a:defRPr sz="22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908A7C6C-0F39-4D70-8E8D-FE5B9C95FA73}" type="datetimeFigureOut">
              <a:rPr lang="en-US" dirty="0"/>
              <a:t>11/17/2013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1261872"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6126480"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DFCFA4AC-08CC-42CE-BD01-C191750A04EC}" type="datetimeFigureOut">
              <a:rPr lang="en-US" dirty="0"/>
              <a:t>11/17/2013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1261872" y="1713655"/>
            <a:ext cx="4480560" cy="731520"/>
          </a:xfrm>
        </p:spPr>
        <p:txBody>
          <a:bodyPr anchor="b">
            <a:normAutofit/>
          </a:bodyPr>
          <a:lstStyle>
            <a:lvl1pPr marL="0" indent="0">
              <a:spcBef>
                <a:spcPts val="0"/>
              </a:spcBef>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261872"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126480" y="1713655"/>
            <a:ext cx="4480560" cy="731520"/>
          </a:xfrm>
        </p:spPr>
        <p:txBody>
          <a:bodyPr anchor="b">
            <a:normAutofit/>
          </a:bodyPr>
          <a:lstStyle>
            <a:lvl1pPr marL="0" indent="0">
              <a:lnSpc>
                <a:spcPct val="95000"/>
              </a:lnSpc>
              <a:spcBef>
                <a:spcPts val="0"/>
              </a:spcBef>
              <a:buNone/>
              <a:defRPr lang="en-US" sz="2000" b="0" kern="1200" dirty="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2000"/>
              </a:spcBef>
              <a:buFontTx/>
              <a:buNone/>
            </a:pPr>
            <a:r>
              <a:rPr lang="tr-TR" smtClean="0"/>
              <a:t>Asıl metin stillerini düzenlemek için tıklatın</a:t>
            </a:r>
          </a:p>
        </p:txBody>
      </p:sp>
      <p:sp>
        <p:nvSpPr>
          <p:cNvPr id="6" name="Content Placeholder 5"/>
          <p:cNvSpPr>
            <a:spLocks noGrp="1"/>
          </p:cNvSpPr>
          <p:nvPr>
            <p:ph sz="quarter" idx="4"/>
          </p:nvPr>
        </p:nvSpPr>
        <p:spPr>
          <a:xfrm>
            <a:off x="6126480"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1BA7A723-92A7-435B-B681-F25B092FEFEB}" type="datetimeFigureOut">
              <a:rPr lang="en-US" dirty="0"/>
              <a:t>11/17/2013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4F170639-886C-4FCF-9EAB-ABB5DA3F3F4A}" type="datetimeFigureOut">
              <a:rPr lang="en-US" dirty="0"/>
              <a:t>11/17/2013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230651-31F4-45D2-98AE-A2108F41BC07}" type="datetimeFigureOut">
              <a:rPr lang="en-US" dirty="0"/>
              <a:t>11/17/2013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200400" cy="1600197"/>
          </a:xfrm>
        </p:spPr>
        <p:txBody>
          <a:bodyPr anchor="b">
            <a:normAutofit/>
          </a:bodyPr>
          <a:lstStyle>
            <a:lvl1pPr>
              <a:defRPr sz="3200" b="0" baseline="0"/>
            </a:lvl1pPr>
          </a:lstStyle>
          <a:p>
            <a:r>
              <a:rPr lang="tr-TR" smtClean="0"/>
              <a:t>Asıl başlık stili için tıklatın</a:t>
            </a:r>
            <a:endParaRPr lang="en-US" dirty="0"/>
          </a:p>
        </p:txBody>
      </p:sp>
      <p:sp>
        <p:nvSpPr>
          <p:cNvPr id="3" name="Content Placeholder 2"/>
          <p:cNvSpPr>
            <a:spLocks noGrp="1"/>
          </p:cNvSpPr>
          <p:nvPr>
            <p:ph idx="1"/>
          </p:nvPr>
        </p:nvSpPr>
        <p:spPr>
          <a:xfrm>
            <a:off x="4504267" y="685800"/>
            <a:ext cx="6079066" cy="548640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841248" y="2099734"/>
            <a:ext cx="3200400" cy="3810001"/>
          </a:xfrm>
        </p:spPr>
        <p:txBody>
          <a:bodyPr>
            <a:normAutofit/>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6F53789A-C914-4DB1-8815-80B5EC7335C5}" type="datetimeFigureOut">
              <a:rPr lang="en-US" dirty="0"/>
              <a:t>11/17/2013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8" name="Rectangle 7"/>
          <p:cNvSpPr/>
          <p:nvPr/>
        </p:nvSpPr>
        <p:spPr>
          <a:xfrm>
            <a:off x="0" y="5105400"/>
            <a:ext cx="11292840" cy="1752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14400" y="5257800"/>
            <a:ext cx="9982200" cy="914400"/>
          </a:xfrm>
        </p:spPr>
        <p:txBody>
          <a:bodyPr anchor="b">
            <a:normAutofit/>
          </a:bodyPr>
          <a:lstStyle>
            <a:lvl1pPr>
              <a:defRPr sz="2800" b="0">
                <a:solidFill>
                  <a:schemeClr val="bg1"/>
                </a:solidFill>
              </a:defRPr>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0" y="0"/>
            <a:ext cx="11292840" cy="5128923"/>
          </a:xfrm>
          <a:blipFill>
            <a:blip r:embed="rId2"/>
            <a:stretch>
              <a:fillRect/>
            </a:stretch>
          </a:blipFill>
        </p:spPr>
        <p:txBody>
          <a:bodyPr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914400" y="6108589"/>
            <a:ext cx="9982200" cy="597011"/>
          </a:xfrm>
        </p:spPr>
        <p:txBody>
          <a:bodyPr>
            <a:normAutofit/>
          </a:bodyPr>
          <a:lstStyle>
            <a:lvl1pPr marL="0" indent="0">
              <a:lnSpc>
                <a:spcPct val="100000"/>
              </a:lnSpc>
              <a:spcBef>
                <a:spcPts val="800"/>
              </a:spcBef>
              <a:buNone/>
              <a:defRPr sz="1300">
                <a:solidFill>
                  <a:schemeClr val="bg1">
                    <a:lumMod val="8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5E6440AA-91A0-436F-8FDB-C0F939DCAE21}" type="datetimeFigureOut">
              <a:rPr lang="en-US" dirty="0"/>
              <a:t>11/17/2013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61872" y="365760"/>
            <a:ext cx="9692640" cy="1325562"/>
          </a:xfrm>
          <a:prstGeom prst="rect">
            <a:avLst/>
          </a:prstGeom>
        </p:spPr>
        <p:txBody>
          <a:bodyPr vert="horz" lIns="91440" tIns="45720" rIns="91440" bIns="45720" rtlCol="0" anchor="b">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261872" y="1828800"/>
            <a:ext cx="8595360" cy="4351337"/>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rot="16200000">
            <a:off x="10797542" y="998537"/>
            <a:ext cx="1904999" cy="365125"/>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0E59FD0C-5451-4CA0-86AF-E70AE3279989}" type="datetimeFigureOut">
              <a:rPr lang="en-US" dirty="0"/>
              <a:t>11/17/2013</a:t>
            </a:fld>
            <a:endParaRPr lang="en-US" dirty="0"/>
          </a:p>
        </p:txBody>
      </p:sp>
      <p:sp>
        <p:nvSpPr>
          <p:cNvPr id="5" name="Footer Placeholder 4"/>
          <p:cNvSpPr>
            <a:spLocks noGrp="1"/>
          </p:cNvSpPr>
          <p:nvPr>
            <p:ph type="ftr" sz="quarter" idx="3"/>
          </p:nvPr>
        </p:nvSpPr>
        <p:spPr>
          <a:xfrm rot="16200000">
            <a:off x="9959341" y="4046537"/>
            <a:ext cx="3581400" cy="365125"/>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dirty="0"/>
          </a:p>
        </p:txBody>
      </p:sp>
      <p:sp>
        <p:nvSpPr>
          <p:cNvPr id="6" name="Slide Number Placeholder 5"/>
          <p:cNvSpPr>
            <a:spLocks noGrp="1"/>
          </p:cNvSpPr>
          <p:nvPr>
            <p:ph type="sldNum" sz="quarter" idx="4"/>
          </p:nvPr>
        </p:nvSpPr>
        <p:spPr>
          <a:xfrm>
            <a:off x="11292840" y="6172200"/>
            <a:ext cx="914400" cy="593725"/>
          </a:xfrm>
          <a:prstGeom prst="rect">
            <a:avLst/>
          </a:prstGeom>
        </p:spPr>
        <p:txBody>
          <a:bodyPr vert="horz" lIns="45720" tIns="45720" rIns="45720" bIns="45720" rtlCol="0" anchor="ctr">
            <a:normAutofit/>
          </a:bodyPr>
          <a:lstStyle>
            <a:lvl1pPr algn="ctr">
              <a:defRPr sz="3600">
                <a:solidFill>
                  <a:schemeClr val="tx2">
                    <a:lumMod val="60000"/>
                    <a:lumOff val="40000"/>
                  </a:schemeClr>
                </a:solidFill>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ftr="0" dt="0"/>
  <p:txStyles>
    <p:titleStyle>
      <a:lvl1pPr algn="l" defTabSz="914400" rtl="0" eaLnBrk="1" latinLnBrk="0" hangingPunct="1">
        <a:lnSpc>
          <a:spcPct val="90000"/>
        </a:lnSpc>
        <a:spcBef>
          <a:spcPct val="0"/>
        </a:spcBef>
        <a:buNone/>
        <a:defRPr sz="44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diagramData" Target="../diagrams/data3.xml"/><Relationship Id="rId2" Type="http://schemas.openxmlformats.org/officeDocument/2006/relationships/diagramData" Target="../diagrams/data1.xml"/><Relationship Id="rId16" Type="http://schemas.microsoft.com/office/2007/relationships/diagramDrawing" Target="../diagrams/drawing3.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5" Type="http://schemas.openxmlformats.org/officeDocument/2006/relationships/diagramColors" Target="../diagrams/colors3.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diagramLayout" Target="../diagrams/layout5.xml"/><Relationship Id="rId7" Type="http://schemas.openxmlformats.org/officeDocument/2006/relationships/diagramData" Target="../diagrams/data6.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s>
</file>

<file path=ppt/slides/_rels/slide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888385" y="3950594"/>
            <a:ext cx="9418320" cy="1691640"/>
          </a:xfrm>
        </p:spPr>
        <p:txBody>
          <a:bodyPr/>
          <a:lstStyle/>
          <a:p>
            <a:endParaRPr lang="tr-TR"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6657" y="-123140"/>
            <a:ext cx="9453264" cy="6981140"/>
          </a:xfrm>
          <a:prstGeom prst="rect">
            <a:avLst/>
          </a:prstGeom>
          <a:scene3d>
            <a:camera prst="perspectiveRelaxedModerately"/>
            <a:lightRig rig="threePt" dir="t"/>
          </a:scene3d>
        </p:spPr>
      </p:pic>
      <p:sp>
        <p:nvSpPr>
          <p:cNvPr id="5" name="Dikdörtgen 4"/>
          <p:cNvSpPr/>
          <p:nvPr/>
        </p:nvSpPr>
        <p:spPr>
          <a:xfrm>
            <a:off x="416416" y="530428"/>
            <a:ext cx="11463593" cy="1754326"/>
          </a:xfrm>
          <a:prstGeom prst="rect">
            <a:avLst/>
          </a:prstGeom>
          <a:noFill/>
        </p:spPr>
        <p:txBody>
          <a:bodyPr wrap="square" lIns="91440" tIns="45720" rIns="91440" bIns="45720">
            <a:spAutoFit/>
          </a:bodyPr>
          <a:lstStyle/>
          <a:p>
            <a:pPr algn="ctr"/>
            <a:r>
              <a:rPr lang="tr-TR" sz="5400" dirty="0">
                <a:ln w="0"/>
                <a:effectLst>
                  <a:outerShdw blurRad="38100" dist="19050" dir="2700000" algn="tl" rotWithShape="0">
                    <a:schemeClr val="dk1">
                      <a:alpha val="40000"/>
                    </a:schemeClr>
                  </a:outerShdw>
                </a:effectLst>
              </a:rPr>
              <a:t>NÜFUS, NÜFUSUN GELİŞİMİ VE DAĞILIŞI</a:t>
            </a:r>
            <a:endParaRPr lang="tr-TR" sz="54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84233975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258064"/>
            <a:ext cx="11204622" cy="43783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338168965"/>
      </p:ext>
    </p:extLst>
  </p:cSld>
  <p:clrMapOvr>
    <a:masterClrMapping/>
  </p:clrMapOvr>
  <mc:AlternateContent xmlns:mc="http://schemas.openxmlformats.org/markup-compatibility/2006">
    <mc:Choice xmlns:p14="http://schemas.microsoft.com/office/powerpoint/2010/main" Requires="p14">
      <p:transition spd="slow">
        <p14:flash/>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5" name="İçerik Yer Tutucusu 4"/>
              <p:cNvSpPr>
                <a:spLocks noGrp="1"/>
              </p:cNvSpPr>
              <p:nvPr>
                <p:ph idx="1"/>
              </p:nvPr>
            </p:nvSpPr>
            <p:spPr>
              <a:xfrm>
                <a:off x="0" y="0"/>
                <a:ext cx="11011437" cy="6858000"/>
              </a:xfrm>
            </p:spPr>
            <p:txBody>
              <a:bodyPr>
                <a:normAutofit lnSpcReduction="10000"/>
              </a:bodyPr>
              <a:lstStyle/>
              <a:p>
                <a:r>
                  <a:rPr lang="tr-TR" b="1" dirty="0" smtClean="0">
                    <a:effectLst>
                      <a:outerShdw blurRad="38100" dist="38100" dir="2700000" algn="tl">
                        <a:srgbClr val="000000">
                          <a:alpha val="43137"/>
                        </a:srgbClr>
                      </a:outerShdw>
                    </a:effectLst>
                  </a:rPr>
                  <a:t>Aşağıda sözü edilen yerleri dünya haritasında belirleyiniz.</a:t>
                </a:r>
              </a:p>
              <a:p>
                <a:r>
                  <a:rPr lang="tr-TR" b="1" dirty="0" smtClean="0">
                    <a:effectLst>
                      <a:outerShdw blurRad="38100" dist="38100" dir="2700000" algn="tl">
                        <a:srgbClr val="000000">
                          <a:alpha val="43137"/>
                        </a:srgbClr>
                      </a:outerShdw>
                    </a:effectLst>
                  </a:rPr>
                  <a:t>Bol yağışlı iklim nedeniyle pirinç ve çay tarımı önem </a:t>
                </a:r>
                <a:r>
                  <a:rPr lang="tr-TR" b="1" dirty="0" err="1" smtClean="0">
                    <a:effectLst>
                      <a:outerShdw blurRad="38100" dist="38100" dir="2700000" algn="tl">
                        <a:srgbClr val="000000">
                          <a:alpha val="43137"/>
                        </a:srgbClr>
                      </a:outerShdw>
                    </a:effectLst>
                  </a:rPr>
                  <a:t>taşır.Dünyanın</a:t>
                </a:r>
                <a:r>
                  <a:rPr lang="tr-TR" b="1" dirty="0" smtClean="0">
                    <a:effectLst>
                      <a:outerShdw blurRad="38100" dist="38100" dir="2700000" algn="tl">
                        <a:srgbClr val="000000">
                          <a:alpha val="43137"/>
                        </a:srgbClr>
                      </a:outerShdw>
                    </a:effectLst>
                  </a:rPr>
                  <a:t> en kalabalık ülkeleri bu bölgede bulunmaktadır.</a:t>
                </a:r>
              </a:p>
              <a:p>
                <a:r>
                  <a:rPr lang="tr-TR" b="1" dirty="0" smtClean="0">
                    <a:effectLst>
                      <a:outerShdw blurRad="38100" dist="38100" dir="2700000" algn="tl">
                        <a:srgbClr val="000000">
                          <a:alpha val="43137"/>
                        </a:srgbClr>
                      </a:outerShdw>
                    </a:effectLst>
                  </a:rPr>
                  <a:t>Tarım olanaklarının elverişli olduğu akarsu havzaları sık nüfuslanmıştır.</a:t>
                </a:r>
              </a:p>
              <a:p>
                <a:r>
                  <a:rPr lang="tr-TR" b="1" dirty="0" smtClean="0">
                    <a:effectLst>
                      <a:outerShdw blurRad="38100" dist="38100" dir="2700000" algn="tl">
                        <a:srgbClr val="000000">
                          <a:alpha val="43137"/>
                        </a:srgbClr>
                      </a:outerShdw>
                    </a:effectLst>
                  </a:rPr>
                  <a:t>Madencilik, endüstri ve ticaretin geliştiği alanlar genel olarak sık nüfuslanmıştır.</a:t>
                </a:r>
              </a:p>
              <a:p>
                <a:r>
                  <a:rPr lang="tr-TR" b="1" dirty="0" smtClean="0">
                    <a:effectLst>
                      <a:outerShdw blurRad="38100" dist="38100" dir="2700000" algn="tl">
                        <a:srgbClr val="000000">
                          <a:alpha val="43137"/>
                        </a:srgbClr>
                      </a:outerShdw>
                    </a:effectLst>
                  </a:rPr>
                  <a:t>Bu bölgede düşük sıcaklık, kar ve buz örtüsünün uzun süreler yerde kalması sonucu seyrek nüfuslanmıştır.</a:t>
                </a:r>
              </a:p>
              <a:p>
                <a:r>
                  <a:rPr lang="tr-TR" b="1" dirty="0" smtClean="0">
                    <a:effectLst>
                      <a:outerShdw blurRad="38100" dist="38100" dir="2700000" algn="tl">
                        <a:srgbClr val="000000">
                          <a:alpha val="43137"/>
                        </a:srgbClr>
                      </a:outerShdw>
                    </a:effectLst>
                  </a:rPr>
                  <a:t>Yükseltiye bağlı olarak iklim koşullarının her türlü ekonomik faaliyeti kısıtlaması ve yer şekillerinin özellikle ulaşımı zorlaştırması bu alanların seyrek nüfuslanmasına neden olmuştur.</a:t>
                </a:r>
              </a:p>
              <a:p>
                <a:r>
                  <a:rPr lang="tr-TR" b="1" dirty="0" smtClean="0">
                    <a:effectLst>
                      <a:outerShdw blurRad="38100" dist="38100" dir="2700000" algn="tl">
                        <a:srgbClr val="000000">
                          <a:alpha val="43137"/>
                        </a:srgbClr>
                      </a:outerShdw>
                    </a:effectLst>
                  </a:rPr>
                  <a:t>Yüksek sıcaklık, aşırı nemlilik, sık ormanlar ve geniş alan kaplayan bataklıklar nedeniyle az </a:t>
                </a:r>
                <a:r>
                  <a:rPr lang="tr-TR" b="1" dirty="0" err="1" smtClean="0">
                    <a:effectLst>
                      <a:outerShdw blurRad="38100" dist="38100" dir="2700000" algn="tl">
                        <a:srgbClr val="000000">
                          <a:alpha val="43137"/>
                        </a:srgbClr>
                      </a:outerShdw>
                    </a:effectLst>
                  </a:rPr>
                  <a:t>nüfuslanmıştır.Bu</a:t>
                </a:r>
                <a:r>
                  <a:rPr lang="tr-TR" b="1" dirty="0" smtClean="0">
                    <a:effectLst>
                      <a:outerShdw blurRad="38100" dist="38100" dir="2700000" algn="tl">
                        <a:srgbClr val="000000">
                          <a:alpha val="43137"/>
                        </a:srgbClr>
                      </a:outerShdw>
                    </a:effectLst>
                  </a:rPr>
                  <a:t> bölgede az miktarda nüfus, sadece iklim koşullarının elverişli olduğu yüksek kesimlerde toplanmıştır.</a:t>
                </a:r>
              </a:p>
              <a:p>
                <a:r>
                  <a:rPr lang="tr-TR" b="1" dirty="0" smtClean="0">
                    <a:effectLst>
                      <a:outerShdw blurRad="38100" dist="38100" dir="2700000" algn="tl">
                        <a:srgbClr val="000000">
                          <a:alpha val="43137"/>
                        </a:srgbClr>
                      </a:outerShdw>
                    </a:effectLst>
                  </a:rPr>
                  <a:t>14 milyon </a:t>
                </a:r>
                <a14:m>
                  <m:oMath xmlns:m="http://schemas.openxmlformats.org/officeDocument/2006/math">
                    <m:sSup>
                      <m:sSupPr>
                        <m:ctrlPr>
                          <a:rPr lang="tr-TR" b="1" i="1" smtClean="0">
                            <a:effectLst>
                              <a:outerShdw blurRad="38100" dist="38100" dir="2700000" algn="tl">
                                <a:srgbClr val="000000">
                                  <a:alpha val="43137"/>
                                </a:srgbClr>
                              </a:outerShdw>
                            </a:effectLst>
                            <a:latin typeface="Cambria Math" panose="02040503050406030204" pitchFamily="18" charset="0"/>
                          </a:rPr>
                        </m:ctrlPr>
                      </m:sSupPr>
                      <m:e>
                        <m:r>
                          <a:rPr lang="tr-TR" b="1" i="1" smtClean="0">
                            <a:effectLst>
                              <a:outerShdw blurRad="38100" dist="38100" dir="2700000" algn="tl">
                                <a:srgbClr val="000000">
                                  <a:alpha val="43137"/>
                                </a:srgbClr>
                              </a:outerShdw>
                            </a:effectLst>
                            <a:latin typeface="Cambria Math" panose="02040503050406030204" pitchFamily="18" charset="0"/>
                          </a:rPr>
                          <m:t>𝒌𝒎</m:t>
                        </m:r>
                      </m:e>
                      <m:sup>
                        <m:r>
                          <a:rPr lang="tr-TR" b="1" i="1" smtClean="0">
                            <a:effectLst>
                              <a:outerShdw blurRad="38100" dist="38100" dir="2700000" algn="tl">
                                <a:srgbClr val="000000">
                                  <a:alpha val="43137"/>
                                </a:srgbClr>
                              </a:outerShdw>
                            </a:effectLst>
                            <a:latin typeface="Cambria Math" panose="02040503050406030204" pitchFamily="18" charset="0"/>
                          </a:rPr>
                          <m:t>𝟐</m:t>
                        </m:r>
                      </m:sup>
                    </m:sSup>
                  </m:oMath>
                </a14:m>
                <a:r>
                  <a:rPr lang="tr-TR" b="1" dirty="0" err="1" smtClean="0">
                    <a:effectLst>
                      <a:outerShdw blurRad="38100" dist="38100" dir="2700000" algn="tl">
                        <a:srgbClr val="000000">
                          <a:alpha val="43137"/>
                        </a:srgbClr>
                      </a:outerShdw>
                    </a:effectLst>
                  </a:rPr>
                  <a:t>lik</a:t>
                </a:r>
                <a:r>
                  <a:rPr lang="tr-TR" b="1" dirty="0" smtClean="0">
                    <a:effectLst>
                      <a:outerShdw blurRad="38100" dist="38100" dir="2700000" algn="tl">
                        <a:srgbClr val="000000">
                          <a:alpha val="43137"/>
                        </a:srgbClr>
                      </a:outerShdw>
                    </a:effectLst>
                  </a:rPr>
                  <a:t> genişlikte olmasına rağmen kalın buzullarla kaplı bir arazi olduğu için nüfuslanmamıştır.</a:t>
                </a:r>
              </a:p>
              <a:p>
                <a:r>
                  <a:rPr lang="tr-TR" b="1" dirty="0" smtClean="0">
                    <a:effectLst>
                      <a:outerShdw blurRad="38100" dist="38100" dir="2700000" algn="tl">
                        <a:srgbClr val="000000">
                          <a:alpha val="43137"/>
                        </a:srgbClr>
                      </a:outerShdw>
                    </a:effectLst>
                  </a:rPr>
                  <a:t>Bataklık, yağış miktarının fazlalığı ve jeolojik yapı nedeniyle toprağın çok ıslak olduğu, yer yer suların yüzeyde biriktiği alanlardır. Bu alanlar yerleşmeyi ve ekonomik faaliyeti sınırlandırdıkları için nüfuslanmamıştır.</a:t>
                </a:r>
              </a:p>
              <a:p>
                <a:r>
                  <a:rPr lang="tr-TR" b="1" dirty="0" smtClean="0">
                    <a:effectLst>
                      <a:outerShdw blurRad="38100" dist="38100" dir="2700000" algn="tl">
                        <a:srgbClr val="000000">
                          <a:alpha val="43137"/>
                        </a:srgbClr>
                      </a:outerShdw>
                    </a:effectLst>
                  </a:rPr>
                  <a:t>Aşırı kuraklıktan dolayı insan yaşamı ve ekonomik etkinliklerine uygun olmadığı için nüfuslanmamıştır. Ancak vaha adı verilen sulak yerlerde az da olsa nüfuslanma görülür.</a:t>
                </a:r>
              </a:p>
            </p:txBody>
          </p:sp>
        </mc:Choice>
        <mc:Fallback>
          <p:sp>
            <p:nvSpPr>
              <p:cNvPr id="5" name="İçerik Yer Tutucusu 4"/>
              <p:cNvSpPr>
                <a:spLocks noGrp="1" noRot="1" noChangeAspect="1" noMove="1" noResize="1" noEditPoints="1" noAdjustHandles="1" noChangeArrowheads="1" noChangeShapeType="1" noTextEdit="1"/>
              </p:cNvSpPr>
              <p:nvPr>
                <p:ph idx="1"/>
              </p:nvPr>
            </p:nvSpPr>
            <p:spPr>
              <a:xfrm>
                <a:off x="0" y="0"/>
                <a:ext cx="11011437" cy="6858000"/>
              </a:xfrm>
              <a:blipFill rotWithShape="0">
                <a:blip r:embed="rId2"/>
                <a:stretch>
                  <a:fillRect l="-166" t="-1156" r="-1163"/>
                </a:stretch>
              </a:blipFill>
            </p:spPr>
            <p:txBody>
              <a:bodyPr/>
              <a:lstStyle/>
              <a:p>
                <a:r>
                  <a:rPr lang="tr-TR">
                    <a:noFill/>
                  </a:rPr>
                  <a:t> </a:t>
                </a:r>
              </a:p>
            </p:txBody>
          </p:sp>
        </mc:Fallback>
      </mc:AlternateContent>
      <p:pic>
        <p:nvPicPr>
          <p:cNvPr id="6" name="Resim 5"/>
          <p:cNvPicPr>
            <a:picLocks noChangeAspect="1"/>
          </p:cNvPicPr>
          <p:nvPr/>
        </p:nvPicPr>
        <p:blipFill>
          <a:blip r:embed="rId3"/>
          <a:stretch>
            <a:fillRect/>
          </a:stretch>
        </p:blipFill>
        <p:spPr>
          <a:xfrm>
            <a:off x="1017429" y="944352"/>
            <a:ext cx="9208395" cy="6079471"/>
          </a:xfrm>
          <a:prstGeom prst="rect">
            <a:avLst/>
          </a:prstGeom>
          <a:ln>
            <a:noFill/>
          </a:ln>
          <a:effectLst>
            <a:softEdge rad="635000"/>
          </a:effectLst>
        </p:spPr>
      </p:pic>
    </p:spTree>
    <p:extLst>
      <p:ext uri="{BB962C8B-B14F-4D97-AF65-F5344CB8AC3E}">
        <p14:creationId xmlns:p14="http://schemas.microsoft.com/office/powerpoint/2010/main" val="239934213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49748" y="270456"/>
            <a:ext cx="8595360" cy="4351337"/>
          </a:xfrm>
        </p:spPr>
        <p:txBody>
          <a:bodyPr/>
          <a:lstStyle/>
          <a:p>
            <a:r>
              <a:rPr lang="tr-TR" dirty="0" smtClean="0"/>
              <a:t>Dünya nüfusu ve nüfusun dağılışı, nüfusun yoğunluğu kavramını da birlikte getirmiştir. Nüfus yoğunluğu, bir yerdeki nüfusun, o yerin yüzölçümüne bölünmesi ile bulunur. Aritmetik, tarımsal ve fizyolojik yoğunluklar olmak üzere üç çeşit nüfus yoğunluğu vardır.</a:t>
            </a:r>
            <a:endParaRPr lang="tr-TR"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3541" y="1993743"/>
            <a:ext cx="7427950" cy="3685839"/>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31278438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İçerik Yer Tutucusu 2"/>
              <p:cNvSpPr>
                <a:spLocks noGrp="1"/>
              </p:cNvSpPr>
              <p:nvPr>
                <p:ph idx="1"/>
              </p:nvPr>
            </p:nvSpPr>
            <p:spPr/>
            <p:txBody>
              <a:bodyPr/>
              <a:lstStyle/>
              <a:p>
                <a:r>
                  <a:rPr lang="tr-TR" dirty="0" smtClean="0"/>
                  <a:t>Aritmetik yoğunluk; bir </a:t>
                </a:r>
                <a:r>
                  <a:rPr lang="tr-TR" dirty="0" err="1" smtClean="0"/>
                  <a:t>kıta,ülke</a:t>
                </a:r>
                <a:r>
                  <a:rPr lang="tr-TR" dirty="0" smtClean="0"/>
                  <a:t> ya da bölgedeki toplam nüfusun, o yerin yüz ölçümüne oranıdır.</a:t>
                </a:r>
              </a:p>
              <a:p>
                <a:r>
                  <a:rPr lang="tr-TR" dirty="0" smtClean="0"/>
                  <a:t>Aritmetik nüfus yoğunluğu:</a:t>
                </a:r>
                <a14:m>
                  <m:oMath xmlns:m="http://schemas.openxmlformats.org/officeDocument/2006/math">
                    <m:f>
                      <m:fPr>
                        <m:ctrlPr>
                          <a:rPr lang="tr-TR" b="0" i="1" smtClean="0">
                            <a:latin typeface="Cambria Math" panose="02040503050406030204" pitchFamily="18" charset="0"/>
                          </a:rPr>
                        </m:ctrlPr>
                      </m:fPr>
                      <m:num>
                        <m:r>
                          <a:rPr lang="tr-TR" i="1">
                            <a:latin typeface="Cambria Math" panose="02040503050406030204" pitchFamily="18" charset="0"/>
                          </a:rPr>
                          <m:t>𝑇𝑜𝑝𝑙𝑎𝑚</m:t>
                        </m:r>
                        <m:r>
                          <a:rPr lang="tr-TR" i="1">
                            <a:latin typeface="Cambria Math" panose="02040503050406030204" pitchFamily="18" charset="0"/>
                          </a:rPr>
                          <m:t> </m:t>
                        </m:r>
                        <m:r>
                          <a:rPr lang="tr-TR" i="1">
                            <a:latin typeface="Cambria Math" panose="02040503050406030204" pitchFamily="18" charset="0"/>
                          </a:rPr>
                          <m:t>𝑁</m:t>
                        </m:r>
                        <m:r>
                          <a:rPr lang="tr-TR" i="1">
                            <a:latin typeface="Cambria Math" panose="02040503050406030204" pitchFamily="18" charset="0"/>
                          </a:rPr>
                          <m:t>ü</m:t>
                        </m:r>
                        <m:r>
                          <a:rPr lang="tr-TR" i="1">
                            <a:latin typeface="Cambria Math" panose="02040503050406030204" pitchFamily="18" charset="0"/>
                          </a:rPr>
                          <m:t>𝑓𝑢𝑠</m:t>
                        </m:r>
                        <m:r>
                          <a:rPr lang="tr-TR" i="1">
                            <a:latin typeface="Cambria Math" panose="02040503050406030204" pitchFamily="18" charset="0"/>
                          </a:rPr>
                          <m:t> (</m:t>
                        </m:r>
                        <m:r>
                          <a:rPr lang="tr-TR" i="1">
                            <a:latin typeface="Cambria Math" panose="02040503050406030204" pitchFamily="18" charset="0"/>
                          </a:rPr>
                          <m:t>𝑘𝑖</m:t>
                        </m:r>
                        <m:r>
                          <a:rPr lang="tr-TR" i="1">
                            <a:latin typeface="Cambria Math" panose="02040503050406030204" pitchFamily="18" charset="0"/>
                          </a:rPr>
                          <m:t>ş</m:t>
                        </m:r>
                        <m:r>
                          <a:rPr lang="tr-TR" i="1">
                            <a:latin typeface="Cambria Math" panose="02040503050406030204" pitchFamily="18" charset="0"/>
                          </a:rPr>
                          <m:t>𝑖</m:t>
                        </m:r>
                        <m:r>
                          <a:rPr lang="tr-TR" i="1">
                            <a:latin typeface="Cambria Math" panose="02040503050406030204" pitchFamily="18" charset="0"/>
                          </a:rPr>
                          <m:t>)</m:t>
                        </m:r>
                      </m:num>
                      <m:den>
                        <m:r>
                          <a:rPr lang="tr-TR" i="1">
                            <a:latin typeface="Cambria Math" panose="02040503050406030204" pitchFamily="18" charset="0"/>
                          </a:rPr>
                          <m:t>𝑌</m:t>
                        </m:r>
                        <m:r>
                          <a:rPr lang="tr-TR" i="1">
                            <a:latin typeface="Cambria Math" panose="02040503050406030204" pitchFamily="18" charset="0"/>
                          </a:rPr>
                          <m:t>ü</m:t>
                        </m:r>
                        <m:r>
                          <a:rPr lang="tr-TR" i="1">
                            <a:latin typeface="Cambria Math" panose="02040503050406030204" pitchFamily="18" charset="0"/>
                          </a:rPr>
                          <m:t>𝑧</m:t>
                        </m:r>
                        <m:r>
                          <a:rPr lang="tr-TR" i="1">
                            <a:latin typeface="Cambria Math" panose="02040503050406030204" pitchFamily="18" charset="0"/>
                          </a:rPr>
                          <m:t>ö</m:t>
                        </m:r>
                        <m:r>
                          <a:rPr lang="tr-TR" i="1">
                            <a:latin typeface="Cambria Math" panose="02040503050406030204" pitchFamily="18" charset="0"/>
                          </a:rPr>
                          <m:t>𝑙</m:t>
                        </m:r>
                        <m:r>
                          <a:rPr lang="tr-TR" i="1">
                            <a:latin typeface="Cambria Math" panose="02040503050406030204" pitchFamily="18" charset="0"/>
                          </a:rPr>
                          <m:t>çü</m:t>
                        </m:r>
                        <m:r>
                          <a:rPr lang="tr-TR" i="1">
                            <a:latin typeface="Cambria Math" panose="02040503050406030204" pitchFamily="18" charset="0"/>
                          </a:rPr>
                          <m:t>𝑚</m:t>
                        </m:r>
                        <m:r>
                          <a:rPr lang="tr-TR" i="1">
                            <a:latin typeface="Cambria Math" panose="02040503050406030204" pitchFamily="18" charset="0"/>
                          </a:rPr>
                          <m:t>ü (</m:t>
                        </m:r>
                        <m:sSup>
                          <m:sSupPr>
                            <m:ctrlPr>
                              <a:rPr lang="tr-TR" i="1" smtClean="0">
                                <a:latin typeface="Cambria Math" panose="02040503050406030204" pitchFamily="18" charset="0"/>
                              </a:rPr>
                            </m:ctrlPr>
                          </m:sSupPr>
                          <m:e>
                            <m:r>
                              <a:rPr lang="tr-TR" i="1">
                                <a:latin typeface="Cambria Math" panose="02040503050406030204" pitchFamily="18" charset="0"/>
                              </a:rPr>
                              <m:t>𝑘𝑚</m:t>
                            </m:r>
                          </m:e>
                          <m:sup>
                            <m:r>
                              <a:rPr lang="tr-TR" i="1">
                                <a:latin typeface="Cambria Math" panose="02040503050406030204" pitchFamily="18" charset="0"/>
                              </a:rPr>
                              <m:t>2</m:t>
                            </m:r>
                          </m:sup>
                        </m:sSup>
                        <m:r>
                          <a:rPr lang="tr-TR" b="0" i="1" smtClean="0">
                            <a:latin typeface="Cambria Math" panose="02040503050406030204" pitchFamily="18" charset="0"/>
                          </a:rPr>
                          <m:t>)</m:t>
                        </m:r>
                      </m:den>
                    </m:f>
                  </m:oMath>
                </a14:m>
                <a:r>
                  <a:rPr lang="tr-TR" dirty="0" smtClean="0"/>
                  <a:t> </a:t>
                </a:r>
                <a:r>
                  <a:rPr lang="tr-TR" dirty="0" err="1" smtClean="0"/>
                  <a:t>fomülüyle</a:t>
                </a:r>
                <a:r>
                  <a:rPr lang="tr-TR" dirty="0" smtClean="0"/>
                  <a:t>,</a:t>
                </a:r>
              </a:p>
              <a:p>
                <a:r>
                  <a:rPr lang="tr-TR" dirty="0" smtClean="0"/>
                  <a:t>Tarımsal yoğunluk; bir kıta, ülke ya da alandaki tarımla geçinen nüfusun, tarım alanlarının toplam yüzölçümüne oranıdır.</a:t>
                </a:r>
              </a:p>
              <a:p>
                <a:r>
                  <a:rPr lang="tr-TR" dirty="0" smtClean="0"/>
                  <a:t>Tarımsal yoğunluk: </a:t>
                </a:r>
                <a14:m>
                  <m:oMath xmlns:m="http://schemas.openxmlformats.org/officeDocument/2006/math">
                    <m:f>
                      <m:fPr>
                        <m:ctrlPr>
                          <a:rPr lang="tr-TR" i="1" smtClean="0">
                            <a:latin typeface="Cambria Math" panose="02040503050406030204" pitchFamily="18" charset="0"/>
                          </a:rPr>
                        </m:ctrlPr>
                      </m:fPr>
                      <m:num>
                        <m:r>
                          <a:rPr lang="tr-TR" b="0" i="1" smtClean="0">
                            <a:latin typeface="Cambria Math" panose="02040503050406030204" pitchFamily="18" charset="0"/>
                          </a:rPr>
                          <m:t>𝑇𝑎𝑟𝚤𝑚𝑠𝑎𝑙</m:t>
                        </m:r>
                        <m:r>
                          <a:rPr lang="tr-TR" b="0" i="1" smtClean="0">
                            <a:latin typeface="Cambria Math" panose="02040503050406030204" pitchFamily="18" charset="0"/>
                          </a:rPr>
                          <m:t> </m:t>
                        </m:r>
                        <m:r>
                          <a:rPr lang="tr-TR" b="0" i="1" smtClean="0">
                            <a:latin typeface="Cambria Math" panose="02040503050406030204" pitchFamily="18" charset="0"/>
                          </a:rPr>
                          <m:t>𝑛</m:t>
                        </m:r>
                        <m:r>
                          <a:rPr lang="tr-TR" b="0" i="1" smtClean="0">
                            <a:latin typeface="Cambria Math" panose="02040503050406030204" pitchFamily="18" charset="0"/>
                          </a:rPr>
                          <m:t>ü</m:t>
                        </m:r>
                        <m:r>
                          <a:rPr lang="tr-TR" b="0" i="1" smtClean="0">
                            <a:latin typeface="Cambria Math" panose="02040503050406030204" pitchFamily="18" charset="0"/>
                          </a:rPr>
                          <m:t>𝑓𝑢𝑠</m:t>
                        </m:r>
                        <m:r>
                          <a:rPr lang="tr-TR" b="0" i="1" smtClean="0">
                            <a:latin typeface="Cambria Math" panose="02040503050406030204" pitchFamily="18" charset="0"/>
                          </a:rPr>
                          <m:t> (</m:t>
                        </m:r>
                        <m:r>
                          <a:rPr lang="tr-TR" b="0" i="1" smtClean="0">
                            <a:latin typeface="Cambria Math" panose="02040503050406030204" pitchFamily="18" charset="0"/>
                          </a:rPr>
                          <m:t>𝑘𝑖</m:t>
                        </m:r>
                        <m:r>
                          <a:rPr lang="tr-TR" b="0" i="1" smtClean="0">
                            <a:latin typeface="Cambria Math" panose="02040503050406030204" pitchFamily="18" charset="0"/>
                          </a:rPr>
                          <m:t>ş</m:t>
                        </m:r>
                        <m:r>
                          <a:rPr lang="tr-TR" b="0" i="1" smtClean="0">
                            <a:latin typeface="Cambria Math" panose="02040503050406030204" pitchFamily="18" charset="0"/>
                          </a:rPr>
                          <m:t>𝑖</m:t>
                        </m:r>
                        <m:r>
                          <a:rPr lang="tr-TR" b="0" i="1" smtClean="0">
                            <a:latin typeface="Cambria Math" panose="02040503050406030204" pitchFamily="18" charset="0"/>
                          </a:rPr>
                          <m:t>)</m:t>
                        </m:r>
                      </m:num>
                      <m:den>
                        <m:r>
                          <a:rPr lang="tr-TR" b="0" i="1" smtClean="0">
                            <a:latin typeface="Cambria Math" panose="02040503050406030204" pitchFamily="18" charset="0"/>
                          </a:rPr>
                          <m:t>𝑇𝑎𝑟𝚤𝑚</m:t>
                        </m:r>
                        <m:r>
                          <a:rPr lang="tr-TR" b="0" i="1" smtClean="0">
                            <a:latin typeface="Cambria Math" panose="02040503050406030204" pitchFamily="18" charset="0"/>
                          </a:rPr>
                          <m:t> </m:t>
                        </m:r>
                        <m:r>
                          <a:rPr lang="tr-TR" b="0" i="1" smtClean="0">
                            <a:latin typeface="Cambria Math" panose="02040503050406030204" pitchFamily="18" charset="0"/>
                          </a:rPr>
                          <m:t>𝑎𝑙𝑎𝑛𝚤</m:t>
                        </m:r>
                        <m:r>
                          <a:rPr lang="tr-TR" b="0" i="1" smtClean="0">
                            <a:latin typeface="Cambria Math" panose="02040503050406030204" pitchFamily="18" charset="0"/>
                          </a:rPr>
                          <m:t> (</m:t>
                        </m:r>
                        <m:sSup>
                          <m:sSupPr>
                            <m:ctrlPr>
                              <a:rPr lang="tr-TR" b="0" i="1" smtClean="0">
                                <a:latin typeface="Cambria Math" panose="02040503050406030204" pitchFamily="18" charset="0"/>
                              </a:rPr>
                            </m:ctrlPr>
                          </m:sSupPr>
                          <m:e>
                            <m:r>
                              <a:rPr lang="tr-TR" b="0" i="1" smtClean="0">
                                <a:latin typeface="Cambria Math" panose="02040503050406030204" pitchFamily="18" charset="0"/>
                              </a:rPr>
                              <m:t>𝑘𝑚</m:t>
                            </m:r>
                          </m:e>
                          <m:sup>
                            <m:r>
                              <a:rPr lang="tr-TR" b="0" i="1" smtClean="0">
                                <a:latin typeface="Cambria Math" panose="02040503050406030204" pitchFamily="18" charset="0"/>
                              </a:rPr>
                              <m:t>2</m:t>
                            </m:r>
                          </m:sup>
                        </m:sSup>
                        <m:r>
                          <a:rPr lang="tr-TR" b="0" i="1" smtClean="0">
                            <a:latin typeface="Cambria Math" panose="02040503050406030204" pitchFamily="18" charset="0"/>
                          </a:rPr>
                          <m:t>)</m:t>
                        </m:r>
                      </m:den>
                    </m:f>
                  </m:oMath>
                </a14:m>
                <a:r>
                  <a:rPr lang="tr-TR" dirty="0" smtClean="0"/>
                  <a:t> formülüyle,</a:t>
                </a:r>
              </a:p>
              <a:p>
                <a:r>
                  <a:rPr lang="tr-TR" dirty="0" smtClean="0"/>
                  <a:t>Fizyolojik yoğunluk; toplam nüfusun tarım alanlarına oranıdır.</a:t>
                </a:r>
              </a:p>
              <a:p>
                <a:r>
                  <a:rPr lang="tr-TR" dirty="0" smtClean="0"/>
                  <a:t>Fizyolojik yoğunluk: </a:t>
                </a:r>
                <a14:m>
                  <m:oMath xmlns:m="http://schemas.openxmlformats.org/officeDocument/2006/math">
                    <m:f>
                      <m:fPr>
                        <m:ctrlPr>
                          <a:rPr lang="tr-TR" i="1" smtClean="0">
                            <a:latin typeface="Cambria Math" panose="02040503050406030204" pitchFamily="18" charset="0"/>
                          </a:rPr>
                        </m:ctrlPr>
                      </m:fPr>
                      <m:num>
                        <m:r>
                          <a:rPr lang="tr-TR" b="0" i="1" smtClean="0">
                            <a:latin typeface="Cambria Math" panose="02040503050406030204" pitchFamily="18" charset="0"/>
                          </a:rPr>
                          <m:t>𝑇𝑜𝑝𝑙𝑎𝑚</m:t>
                        </m:r>
                        <m:r>
                          <a:rPr lang="tr-TR" b="0" i="1" smtClean="0">
                            <a:latin typeface="Cambria Math" panose="02040503050406030204" pitchFamily="18" charset="0"/>
                          </a:rPr>
                          <m:t> </m:t>
                        </m:r>
                        <m:r>
                          <a:rPr lang="tr-TR" b="0" i="1" smtClean="0">
                            <a:latin typeface="Cambria Math" panose="02040503050406030204" pitchFamily="18" charset="0"/>
                          </a:rPr>
                          <m:t>𝑁</m:t>
                        </m:r>
                        <m:r>
                          <a:rPr lang="tr-TR" b="0" i="1" smtClean="0">
                            <a:latin typeface="Cambria Math" panose="02040503050406030204" pitchFamily="18" charset="0"/>
                          </a:rPr>
                          <m:t>ü</m:t>
                        </m:r>
                        <m:r>
                          <a:rPr lang="tr-TR" b="0" i="1" smtClean="0">
                            <a:latin typeface="Cambria Math" panose="02040503050406030204" pitchFamily="18" charset="0"/>
                          </a:rPr>
                          <m:t>𝑓𝑢𝑠</m:t>
                        </m:r>
                        <m:r>
                          <a:rPr lang="tr-TR" b="0" i="1" smtClean="0">
                            <a:latin typeface="Cambria Math" panose="02040503050406030204" pitchFamily="18" charset="0"/>
                          </a:rPr>
                          <m:t> (</m:t>
                        </m:r>
                        <m:r>
                          <a:rPr lang="tr-TR" b="0" i="1" smtClean="0">
                            <a:latin typeface="Cambria Math" panose="02040503050406030204" pitchFamily="18" charset="0"/>
                          </a:rPr>
                          <m:t>𝑘𝑖</m:t>
                        </m:r>
                        <m:r>
                          <a:rPr lang="tr-TR" b="0" i="1" smtClean="0">
                            <a:latin typeface="Cambria Math" panose="02040503050406030204" pitchFamily="18" charset="0"/>
                          </a:rPr>
                          <m:t>ş</m:t>
                        </m:r>
                        <m:r>
                          <a:rPr lang="tr-TR" b="0" i="1" smtClean="0">
                            <a:latin typeface="Cambria Math" panose="02040503050406030204" pitchFamily="18" charset="0"/>
                          </a:rPr>
                          <m:t>𝑖</m:t>
                        </m:r>
                        <m:r>
                          <a:rPr lang="tr-TR" b="0" i="1" smtClean="0">
                            <a:latin typeface="Cambria Math" panose="02040503050406030204" pitchFamily="18" charset="0"/>
                          </a:rPr>
                          <m:t>)</m:t>
                        </m:r>
                      </m:num>
                      <m:den>
                        <m:r>
                          <a:rPr lang="tr-TR" b="0" i="1" smtClean="0">
                            <a:latin typeface="Cambria Math" panose="02040503050406030204" pitchFamily="18" charset="0"/>
                          </a:rPr>
                          <m:t>𝑇𝑎𝑟𝚤𝑚</m:t>
                        </m:r>
                        <m:r>
                          <a:rPr lang="tr-TR" b="0" i="1" smtClean="0">
                            <a:latin typeface="Cambria Math" panose="02040503050406030204" pitchFamily="18" charset="0"/>
                          </a:rPr>
                          <m:t> </m:t>
                        </m:r>
                        <m:r>
                          <a:rPr lang="tr-TR" b="0" i="1" smtClean="0">
                            <a:latin typeface="Cambria Math" panose="02040503050406030204" pitchFamily="18" charset="0"/>
                          </a:rPr>
                          <m:t>𝑎𝑙𝑎𝑛𝚤</m:t>
                        </m:r>
                        <m:r>
                          <a:rPr lang="tr-TR" b="0" i="1" smtClean="0">
                            <a:latin typeface="Cambria Math" panose="02040503050406030204" pitchFamily="18" charset="0"/>
                          </a:rPr>
                          <m:t> (</m:t>
                        </m:r>
                        <m:sSup>
                          <m:sSupPr>
                            <m:ctrlPr>
                              <a:rPr lang="tr-TR" b="0" i="1" smtClean="0">
                                <a:latin typeface="Cambria Math" panose="02040503050406030204" pitchFamily="18" charset="0"/>
                              </a:rPr>
                            </m:ctrlPr>
                          </m:sSupPr>
                          <m:e>
                            <m:r>
                              <a:rPr lang="tr-TR" b="0" i="1" smtClean="0">
                                <a:latin typeface="Cambria Math" panose="02040503050406030204" pitchFamily="18" charset="0"/>
                              </a:rPr>
                              <m:t>𝑘𝑚</m:t>
                            </m:r>
                          </m:e>
                          <m:sup>
                            <m:r>
                              <a:rPr lang="tr-TR" b="0" i="1" smtClean="0">
                                <a:latin typeface="Cambria Math" panose="02040503050406030204" pitchFamily="18" charset="0"/>
                              </a:rPr>
                              <m:t>2</m:t>
                            </m:r>
                          </m:sup>
                        </m:sSup>
                        <m:r>
                          <a:rPr lang="tr-TR" b="0" i="1" smtClean="0">
                            <a:latin typeface="Cambria Math" panose="02040503050406030204" pitchFamily="18" charset="0"/>
                          </a:rPr>
                          <m:t>)</m:t>
                        </m:r>
                      </m:den>
                    </m:f>
                  </m:oMath>
                </a14:m>
                <a:r>
                  <a:rPr lang="tr-TR" dirty="0" smtClean="0"/>
                  <a:t> </a:t>
                </a:r>
                <a:r>
                  <a:rPr lang="tr-TR" dirty="0" err="1" smtClean="0"/>
                  <a:t>fomülüyle</a:t>
                </a:r>
                <a:r>
                  <a:rPr lang="tr-TR" dirty="0" smtClean="0"/>
                  <a:t> hesaplanır.</a:t>
                </a:r>
              </a:p>
            </p:txBody>
          </p:sp>
        </mc:Choice>
        <mc:Fallback xmlns="">
          <p:sp>
            <p:nvSpPr>
              <p:cNvPr id="3" name="İçerik Yer Tutucusu 2"/>
              <p:cNvSpPr>
                <a:spLocks noGrp="1" noRot="1" noChangeAspect="1" noMove="1" noResize="1" noEditPoints="1" noAdjustHandles="1" noChangeArrowheads="1" noChangeShapeType="1" noTextEdit="1"/>
              </p:cNvSpPr>
              <p:nvPr>
                <p:ph idx="1"/>
              </p:nvPr>
            </p:nvSpPr>
            <p:spPr>
              <a:blipFill rotWithShape="0">
                <a:blip r:embed="rId2"/>
                <a:stretch>
                  <a:fillRect l="-142" t="-980"/>
                </a:stretch>
              </a:blipFill>
            </p:spPr>
            <p:txBody>
              <a:bodyPr/>
              <a:lstStyle/>
              <a:p>
                <a:r>
                  <a:rPr lang="tr-TR">
                    <a:noFill/>
                  </a:rPr>
                  <a:t> </a:t>
                </a:r>
              </a:p>
            </p:txBody>
          </p:sp>
        </mc:Fallback>
      </mc:AlternateContent>
    </p:spTree>
    <p:extLst>
      <p:ext uri="{BB962C8B-B14F-4D97-AF65-F5344CB8AC3E}">
        <p14:creationId xmlns:p14="http://schemas.microsoft.com/office/powerpoint/2010/main" val="26430130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17928" y="288486"/>
            <a:ext cx="9692640" cy="1325562"/>
          </a:xfrm>
        </p:spPr>
        <p:txBody>
          <a:bodyPr/>
          <a:lstStyle/>
          <a:p>
            <a:r>
              <a:rPr lang="tr-TR" dirty="0" smtClean="0"/>
              <a:t>NÜFUS DAĞILIŞINDAKİ DEĞİŞİM</a:t>
            </a:r>
            <a:endParaRPr lang="tr-TR" dirty="0"/>
          </a:p>
        </p:txBody>
      </p:sp>
      <p:sp>
        <p:nvSpPr>
          <p:cNvPr id="3" name="İçerik Yer Tutucusu 2"/>
          <p:cNvSpPr>
            <a:spLocks noGrp="1"/>
          </p:cNvSpPr>
          <p:nvPr>
            <p:ph idx="1"/>
          </p:nvPr>
        </p:nvSpPr>
        <p:spPr>
          <a:xfrm>
            <a:off x="759596" y="1751526"/>
            <a:ext cx="8595360" cy="4351337"/>
          </a:xfrm>
        </p:spPr>
        <p:txBody>
          <a:bodyPr/>
          <a:lstStyle/>
          <a:p>
            <a:r>
              <a:rPr lang="tr-TR" dirty="0" smtClean="0"/>
              <a:t>Nüfusun dünya üzerindeki dağılışı zaman içinde değişmektedir. Nüfus artış oranlarındaki farklılık ve göçlere bağlı olarak meydana gelen bu değişim sürekli devam etmektedir. </a:t>
            </a:r>
            <a:endParaRPr lang="tr-TR"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3776" y="2869037"/>
            <a:ext cx="9018283" cy="3607313"/>
          </a:xfrm>
          <a:prstGeom prst="rect">
            <a:avLst/>
          </a:prstGeom>
        </p:spPr>
      </p:pic>
    </p:spTree>
    <p:extLst>
      <p:ext uri="{BB962C8B-B14F-4D97-AF65-F5344CB8AC3E}">
        <p14:creationId xmlns:p14="http://schemas.microsoft.com/office/powerpoint/2010/main" val="298703349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5307839" y="5811560"/>
            <a:ext cx="7003429" cy="1046440"/>
          </a:xfrm>
          <a:prstGeom prst="rect">
            <a:avLst/>
          </a:prstGeom>
        </p:spPr>
        <p:txBody>
          <a:bodyPr wrap="square">
            <a:spAutoFit/>
          </a:bodyPr>
          <a:lstStyle/>
          <a:p>
            <a:r>
              <a:rPr lang="tr-TR" sz="4400" dirty="0" smtClean="0">
                <a:solidFill>
                  <a:schemeClr val="accent1"/>
                </a:solidFill>
              </a:rPr>
              <a:t>İREM ÖZÜBERK </a:t>
            </a:r>
          </a:p>
          <a:p>
            <a:endParaRPr lang="tr-TR" dirty="0"/>
          </a:p>
        </p:txBody>
      </p:sp>
      <p:sp>
        <p:nvSpPr>
          <p:cNvPr id="5" name="Unvan 4"/>
          <p:cNvSpPr>
            <a:spLocks noGrp="1"/>
          </p:cNvSpPr>
          <p:nvPr>
            <p:ph type="title"/>
          </p:nvPr>
        </p:nvSpPr>
        <p:spPr/>
        <p:txBody>
          <a:bodyPr/>
          <a:lstStyle/>
          <a:p>
            <a:endParaRPr lang="tr-TR"/>
          </a:p>
        </p:txBody>
      </p:sp>
      <p:pic>
        <p:nvPicPr>
          <p:cNvPr id="6" name="Resi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542696" cy="566779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14245251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33083" y="0"/>
            <a:ext cx="9692640" cy="1325562"/>
          </a:xfrm>
        </p:spPr>
        <p:txBody>
          <a:bodyPr/>
          <a:lstStyle/>
          <a:p>
            <a:r>
              <a:rPr lang="tr-TR" dirty="0" smtClean="0"/>
              <a:t>NÜFUS VE NÜFUSUN ÖZELLİKLERİ</a:t>
            </a:r>
            <a:endParaRPr lang="tr-TR" dirty="0"/>
          </a:p>
        </p:txBody>
      </p:sp>
      <p:sp>
        <p:nvSpPr>
          <p:cNvPr id="3" name="İçerik Yer Tutucusu 2"/>
          <p:cNvSpPr>
            <a:spLocks noGrp="1"/>
          </p:cNvSpPr>
          <p:nvPr>
            <p:ph idx="1"/>
          </p:nvPr>
        </p:nvSpPr>
        <p:spPr>
          <a:xfrm>
            <a:off x="1034173" y="1080863"/>
            <a:ext cx="8595360" cy="4351337"/>
          </a:xfrm>
        </p:spPr>
        <p:txBody>
          <a:bodyPr/>
          <a:lstStyle/>
          <a:p>
            <a:r>
              <a:rPr lang="tr-TR" dirty="0" smtClean="0"/>
              <a:t>Sınırları belli bir alanda yaşayan insan sayısı anlamına gelen nüfus, doğal çevreyi sürekli değiştiren ve biçimlendiren bir özelliğe </a:t>
            </a:r>
            <a:r>
              <a:rPr lang="tr-TR" dirty="0" err="1" smtClean="0"/>
              <a:t>sahiptir.İnsan</a:t>
            </a:r>
            <a:r>
              <a:rPr lang="tr-TR" dirty="0" smtClean="0"/>
              <a:t> sayısı, insan topluluklarının küçük ya da büyük gruplar halinde oluşu, ekonomik ve sosyal gelişme düzeyi, ekonomik faaliyetlerin türü ve kültürel özellikler doğal çevrenin biçimlendirilmesinde önemli rol </a:t>
            </a:r>
            <a:r>
              <a:rPr lang="tr-TR" dirty="0" err="1" smtClean="0"/>
              <a:t>oynar.bu</a:t>
            </a:r>
            <a:r>
              <a:rPr lang="tr-TR" dirty="0" smtClean="0"/>
              <a:t> özellikler, inşa topluluklarının gelişme düzeyini belirler. Eski çağlardan beri diğer topluluklara karşı gücünü simgeler. Bu nedenle nüfus, öğrenilmek istenen temel bilgi olmuştur.</a:t>
            </a:r>
          </a:p>
          <a:p>
            <a:endParaRPr lang="tr-TR"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9093" y="1996225"/>
            <a:ext cx="10663707" cy="5472233"/>
          </a:xfrm>
          <a:prstGeom prst="rect">
            <a:avLst/>
          </a:prstGeom>
          <a:effectLst>
            <a:softEdge rad="635000"/>
          </a:effectLst>
          <a:scene3d>
            <a:camera prst="perspectiveRelaxedModerately"/>
            <a:lightRig rig="threePt" dir="t"/>
          </a:scene3d>
        </p:spPr>
      </p:pic>
    </p:spTree>
    <p:extLst>
      <p:ext uri="{BB962C8B-B14F-4D97-AF65-F5344CB8AC3E}">
        <p14:creationId xmlns:p14="http://schemas.microsoft.com/office/powerpoint/2010/main" val="1534904729"/>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927022" y="193183"/>
            <a:ext cx="8595360" cy="4351337"/>
          </a:xfrm>
        </p:spPr>
        <p:txBody>
          <a:bodyPr/>
          <a:lstStyle/>
          <a:p>
            <a:r>
              <a:rPr lang="tr-TR" dirty="0" smtClean="0"/>
              <a:t>Nüfus aynı zamanda ekonomik bir değer de taşır. Nüfusu kalabalık ülkeler büyük bir Pazar durumundadır. Böyle ülkelerin hem iç tüketimle üretim hem de ithalat ve ihracat potansiyelleri yüksektir. Günümüz de nüfusun artması, işsizlik ve geçim sıkıntılarını beraberinde getirmiştir, bu da uyuşturucu madde kaçakçılığı, uluslar arası insan ticareti, terör gibi organize suçların yaygınlaşmasına yol açmıştır. İnsanlığın karşı karşıya kaldığı bu tür organize suçlarla mücadelenin başarılı olmasında uluslar arası iş birliği zorunluluk olarak ortaya çıkmıştır.</a:t>
            </a:r>
            <a:endParaRPr lang="tr-TR" dirty="0"/>
          </a:p>
        </p:txBody>
      </p:sp>
      <p:graphicFrame>
        <p:nvGraphicFramePr>
          <p:cNvPr id="5" name="Diyagram 4"/>
          <p:cNvGraphicFramePr/>
          <p:nvPr>
            <p:extLst>
              <p:ext uri="{D42A27DB-BD31-4B8C-83A1-F6EECF244321}">
                <p14:modId xmlns:p14="http://schemas.microsoft.com/office/powerpoint/2010/main" val="3122713643"/>
              </p:ext>
            </p:extLst>
          </p:nvPr>
        </p:nvGraphicFramePr>
        <p:xfrm>
          <a:off x="-602626" y="2368851"/>
          <a:ext cx="6565543" cy="37539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Diyagram 6"/>
          <p:cNvGraphicFramePr/>
          <p:nvPr>
            <p:extLst>
              <p:ext uri="{D42A27DB-BD31-4B8C-83A1-F6EECF244321}">
                <p14:modId xmlns:p14="http://schemas.microsoft.com/office/powerpoint/2010/main" val="650422514"/>
              </p:ext>
            </p:extLst>
          </p:nvPr>
        </p:nvGraphicFramePr>
        <p:xfrm>
          <a:off x="2846231" y="2497640"/>
          <a:ext cx="5364491" cy="319287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9" name="Diyagram 8"/>
          <p:cNvGraphicFramePr/>
          <p:nvPr>
            <p:extLst>
              <p:ext uri="{D42A27DB-BD31-4B8C-83A1-F6EECF244321}">
                <p14:modId xmlns:p14="http://schemas.microsoft.com/office/powerpoint/2010/main" val="1953305507"/>
              </p:ext>
            </p:extLst>
          </p:nvPr>
        </p:nvGraphicFramePr>
        <p:xfrm>
          <a:off x="5600358" y="3322750"/>
          <a:ext cx="4831529" cy="3136005"/>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749343196"/>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0" y="4858555"/>
            <a:ext cx="9982200" cy="914400"/>
          </a:xfrm>
        </p:spPr>
        <p:txBody>
          <a:bodyPr/>
          <a:lstStyle/>
          <a:p>
            <a:r>
              <a:rPr lang="tr-TR" dirty="0"/>
              <a:t>NÜFUS BİLGİLERİ NASIL ELDE EDİLİR ?</a:t>
            </a:r>
          </a:p>
        </p:txBody>
      </p:sp>
      <p:pic>
        <p:nvPicPr>
          <p:cNvPr id="5" name="Resim Yer Tutucusu 4"/>
          <p:cNvPicPr>
            <a:picLocks noGrp="1" noChangeAspect="1"/>
          </p:cNvPicPr>
          <p:nvPr>
            <p:ph type="pic" idx="1"/>
          </p:nvPr>
        </p:nvPicPr>
        <p:blipFill>
          <a:blip r:embed="rId2"/>
          <a:srcRect l="93" r="93"/>
          <a:stretch>
            <a:fillRect/>
          </a:stretch>
        </p:blipFill>
        <p:spPr>
          <a:prstGeom prst="rect">
            <a:avLst/>
          </a:prstGeom>
        </p:spPr>
      </p:pic>
      <p:sp>
        <p:nvSpPr>
          <p:cNvPr id="4" name="Metin Yer Tutucusu 3"/>
          <p:cNvSpPr>
            <a:spLocks noGrp="1"/>
          </p:cNvSpPr>
          <p:nvPr>
            <p:ph type="body" sz="half" idx="2"/>
          </p:nvPr>
        </p:nvSpPr>
        <p:spPr>
          <a:xfrm>
            <a:off x="1" y="5772955"/>
            <a:ext cx="10896600" cy="932645"/>
          </a:xfrm>
        </p:spPr>
        <p:txBody>
          <a:bodyPr>
            <a:normAutofit/>
          </a:bodyPr>
          <a:lstStyle/>
          <a:p>
            <a:r>
              <a:rPr lang="tr-TR" dirty="0"/>
              <a:t>Devletlerin nüfusla ilgili bilgi edinme çabaları oldukça eskiye dayanır. Bu çabaların ilk olarak 6000 yıl önce Çin’de başladığı tahmin ediliyor olsa da bu çalışmaya ait somut bir belge yoktur. 4500 yıl öncesine ait kil tabletler, Umma (Mezopotamya / Irak ) Antik Kentinde nüfus sayımı anlamına gelebilecek ciddi bir çalışma yapıldığını gösteriyor. </a:t>
            </a:r>
          </a:p>
        </p:txBody>
      </p:sp>
    </p:spTree>
    <p:extLst>
      <p:ext uri="{BB962C8B-B14F-4D97-AF65-F5344CB8AC3E}">
        <p14:creationId xmlns:p14="http://schemas.microsoft.com/office/powerpoint/2010/main" val="1346538130"/>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27776" y="4682331"/>
            <a:ext cx="10277598" cy="4351337"/>
          </a:xfrm>
        </p:spPr>
        <p:txBody>
          <a:bodyPr/>
          <a:lstStyle/>
          <a:p>
            <a:r>
              <a:rPr lang="tr-TR" dirty="0"/>
              <a:t>MÖ. 435 yılında Roma İmparatorluğunda periyodik nüfus sayımlarının başladığı bilinmektedir. Bu dönemlerde yapılan sayımlarda insanlar vergi ve askerlik korkusundan dolayı sayımdan kaçmaya çalışmıştır</a:t>
            </a:r>
            <a:r>
              <a:rPr lang="tr-TR" dirty="0" smtClean="0"/>
              <a:t>. Bu nedenle bilgiler sağlıklı olmamıştır. Bunun yanı sıra Hristiyan toplumlarında kilise tarafından tutulan evlenme ve vaftiz kayıtları ile İslam dünyasında Hz. Ömer’in halifeliği döneminde tutulan memur kayıtları önemli nüfus istatistikleridir.</a:t>
            </a:r>
            <a:endParaRPr lang="tr-TR"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3450" y="-114285"/>
            <a:ext cx="7195527" cy="4853710"/>
          </a:xfrm>
          <a:prstGeom prst="rect">
            <a:avLst/>
          </a:prstGeom>
          <a:scene3d>
            <a:camera prst="perspectiveBelow"/>
            <a:lightRig rig="threePt" dir="t"/>
          </a:scene3d>
        </p:spPr>
      </p:pic>
    </p:spTree>
    <p:extLst>
      <p:ext uri="{BB962C8B-B14F-4D97-AF65-F5344CB8AC3E}">
        <p14:creationId xmlns:p14="http://schemas.microsoft.com/office/powerpoint/2010/main" val="613779113"/>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70198" y="154547"/>
            <a:ext cx="10882905" cy="4351337"/>
          </a:xfrm>
        </p:spPr>
        <p:txBody>
          <a:bodyPr/>
          <a:lstStyle/>
          <a:p>
            <a:r>
              <a:rPr lang="tr-TR" dirty="0"/>
              <a:t>Döneminin en büyük gücü olan Osmanlı Devleti, nüfus bilgilerini belirleme çalışmalarına 1445 yılından sonra başladı. Devletin askeri ve ekonomik gücünü belirleyebilmek amacıyla her 30-40 yılda bir nüfus ve arazi tahminleri yapıldı. Ancak gerileme döneminde hızlı toprak ve nüfus kaybı, 1831 yılında Sultan 2. </a:t>
            </a:r>
            <a:r>
              <a:rPr lang="tr-TR" dirty="0" err="1"/>
              <a:t>Mahmud’u</a:t>
            </a:r>
            <a:r>
              <a:rPr lang="tr-TR" dirty="0"/>
              <a:t> nüfus sayımı yapmaya yönlendirdi. Sadece erkeklerin sayıldığı bu çalışmada, vergi ve askerlik yükümlüleri belirlenmek isteniyordu. </a:t>
            </a:r>
          </a:p>
          <a:p>
            <a:endParaRPr lang="tr-TR" dirty="0"/>
          </a:p>
        </p:txBody>
      </p:sp>
      <p:graphicFrame>
        <p:nvGraphicFramePr>
          <p:cNvPr id="5" name="Diyagram 4"/>
          <p:cNvGraphicFramePr/>
          <p:nvPr>
            <p:extLst>
              <p:ext uri="{D42A27DB-BD31-4B8C-83A1-F6EECF244321}">
                <p14:modId xmlns:p14="http://schemas.microsoft.com/office/powerpoint/2010/main" val="740132696"/>
              </p:ext>
            </p:extLst>
          </p:nvPr>
        </p:nvGraphicFramePr>
        <p:xfrm>
          <a:off x="553792" y="1828800"/>
          <a:ext cx="9955369" cy="59822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61755061"/>
      </p:ext>
    </p:extLst>
  </p:cSld>
  <p:clrMapOvr>
    <a:masterClrMapping/>
  </p:clrMapOvr>
  <p:transition spd="slow">
    <p:randomBa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56565" y="257577"/>
            <a:ext cx="8595360" cy="4351337"/>
          </a:xfrm>
        </p:spPr>
        <p:txBody>
          <a:bodyPr/>
          <a:lstStyle/>
          <a:p>
            <a:r>
              <a:rPr lang="tr-TR" dirty="0" smtClean="0"/>
              <a:t>Genel nüfus sayımları ilk kez 1665 yılında İngilizler tarafından Kanada da yapılmışsa da bu çalışmalar ancak 1748 de İsveç Krallığında periyodik olarak yapılan bir çalışma biçimine dönüşmüştür. 20. yy da her ülke de nüfus sayımı yapılmıştır, bu sayede ülkeler nüfusun miktarı ve özelliklerini öğrenebilmiştir.</a:t>
            </a:r>
            <a:endParaRPr lang="tr-TR"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6461" y="1674254"/>
            <a:ext cx="6095568" cy="4423893"/>
          </a:xfrm>
          <a:prstGeom prst="rect">
            <a:avLst/>
          </a:prstGeom>
          <a:effectLst>
            <a:reflection blurRad="6350" stA="50000" endA="300" endPos="55500" dist="101600" dir="5400000" sy="-100000" algn="bl" rotWithShape="0"/>
          </a:effectLst>
        </p:spPr>
      </p:pic>
    </p:spTree>
    <p:extLst>
      <p:ext uri="{BB962C8B-B14F-4D97-AF65-F5344CB8AC3E}">
        <p14:creationId xmlns:p14="http://schemas.microsoft.com/office/powerpoint/2010/main" val="262020257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30808" y="141668"/>
            <a:ext cx="8595360" cy="4351337"/>
          </a:xfrm>
        </p:spPr>
        <p:txBody>
          <a:bodyPr/>
          <a:lstStyle/>
          <a:p>
            <a:r>
              <a:rPr lang="tr-TR" dirty="0" smtClean="0"/>
              <a:t>Genel nüfus sayımlarının amacı önceliklere göre oldukça farklıdır. Eskiden yapılan nüfus sayımlarında asker ve vergi yükümlülerinin sayısını belirlemek asıl amaçtı. 17. yy dan sonra askere alınabilecekler ve vergi mükelleflerinin sayısını belirleyebilmek için farklı yöntemler geliştirildi. Gelişen toplum yapısı, nüfusla ilgili değişik birçok bilginin devlet tarafından öğrenilmesi gereğini doğurdu. Bu bilgiler; nüfus miktarı, artış oranı, nüfusun yaş ve cinsiyet dağılımı, okullaşma oranı, kır ve kent nüfusu, iş kollarına göre çalışanların sayısı engellilik durumu ve göçler gibi bir çok konuyu içermektedir. Devletler bu bilgilerden yaralanarak yapacakları ekonomik ve sosyal yatırımları karara bağlamakta, önlemler almaktadır,</a:t>
            </a:r>
            <a:endParaRPr lang="tr-TR" dirty="0"/>
          </a:p>
        </p:txBody>
      </p:sp>
      <p:graphicFrame>
        <p:nvGraphicFramePr>
          <p:cNvPr id="7" name="Diyagram 6"/>
          <p:cNvGraphicFramePr/>
          <p:nvPr>
            <p:extLst>
              <p:ext uri="{D42A27DB-BD31-4B8C-83A1-F6EECF244321}">
                <p14:modId xmlns:p14="http://schemas.microsoft.com/office/powerpoint/2010/main" val="3014531188"/>
              </p:ext>
            </p:extLst>
          </p:nvPr>
        </p:nvGraphicFramePr>
        <p:xfrm>
          <a:off x="5543013" y="3438659"/>
          <a:ext cx="3562349" cy="29979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yagram 5"/>
          <p:cNvGraphicFramePr/>
          <p:nvPr>
            <p:extLst>
              <p:ext uri="{D42A27DB-BD31-4B8C-83A1-F6EECF244321}">
                <p14:modId xmlns:p14="http://schemas.microsoft.com/office/powerpoint/2010/main" val="729058679"/>
              </p:ext>
            </p:extLst>
          </p:nvPr>
        </p:nvGraphicFramePr>
        <p:xfrm>
          <a:off x="-802526" y="2968201"/>
          <a:ext cx="7113174" cy="373659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975968784"/>
      </p:ext>
    </p:extLst>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04139" y="-252426"/>
            <a:ext cx="9692640" cy="1325562"/>
          </a:xfrm>
        </p:spPr>
        <p:txBody>
          <a:bodyPr/>
          <a:lstStyle/>
          <a:p>
            <a:r>
              <a:rPr lang="tr-TR" dirty="0" smtClean="0"/>
              <a:t>DÜNYADA NÜFUSUN DAĞILIŞI</a:t>
            </a:r>
            <a:endParaRPr lang="tr-TR" dirty="0"/>
          </a:p>
        </p:txBody>
      </p:sp>
      <p:sp>
        <p:nvSpPr>
          <p:cNvPr id="3" name="İçerik Yer Tutucusu 2"/>
          <p:cNvSpPr>
            <a:spLocks noGrp="1"/>
          </p:cNvSpPr>
          <p:nvPr>
            <p:ph idx="1"/>
          </p:nvPr>
        </p:nvSpPr>
        <p:spPr>
          <a:xfrm>
            <a:off x="404139" y="942992"/>
            <a:ext cx="8595360" cy="4351337"/>
          </a:xfrm>
        </p:spPr>
        <p:txBody>
          <a:bodyPr/>
          <a:lstStyle/>
          <a:p>
            <a:r>
              <a:rPr lang="tr-TR" dirty="0" smtClean="0"/>
              <a:t>Dünyanın her yerinde nüfus dağılışı aynı değildir. Çok sık nüfuslanmış alanların yakınlarında bile az nüfuslu hatta nüfuslanmamış alanlar bulunmaktadır. Nüfusun bu dağılışında etkili olan çeşitli faktörler olmasına rağmen bu faktörler insanlık tarihinin her evresinde aynı değildir. Örneğin </a:t>
            </a:r>
            <a:r>
              <a:rPr lang="tr-TR" dirty="0" err="1" smtClean="0"/>
              <a:t>Paleolitik</a:t>
            </a:r>
            <a:r>
              <a:rPr lang="tr-TR" dirty="0" smtClean="0"/>
              <a:t> Çağ da orman alanlarının çevresi nispeten sık nüfusluyken Neolitik Çağ da akarsuların geçtiği düz araziler daha sık nüfuslanmıştır. Buradan da anlaşılıyor ki nüfus dağılışı her dönem doğal faktörlere bağlı olarak insanların ekonomik faaliyetleriyle ilgili olmuştur.</a:t>
            </a:r>
            <a:endParaRPr lang="tr-TR"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5809" y="3118661"/>
            <a:ext cx="5578690" cy="3739339"/>
          </a:xfrm>
          <a:prstGeom prst="rect">
            <a:avLst/>
          </a:prstGeom>
          <a:ln w="34925">
            <a:solidFill>
              <a:srgbClr val="FFFFFF"/>
            </a:solidFill>
          </a:ln>
          <a:effectLst>
            <a:outerShdw blurRad="317500" dir="2700000" algn="ctr">
              <a:srgbClr val="000000">
                <a:alpha val="43000"/>
              </a:srgbClr>
            </a:outerShdw>
          </a:effectLst>
        </p:spPr>
      </p:pic>
    </p:spTree>
    <p:extLst>
      <p:ext uri="{BB962C8B-B14F-4D97-AF65-F5344CB8AC3E}">
        <p14:creationId xmlns:p14="http://schemas.microsoft.com/office/powerpoint/2010/main" val="1219361631"/>
      </p:ext>
    </p:extLst>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docProps/app.xml><?xml version="1.0" encoding="utf-8"?>
<Properties xmlns="http://schemas.openxmlformats.org/officeDocument/2006/extended-properties" xmlns:vt="http://schemas.openxmlformats.org/officeDocument/2006/docPropsVTypes">
  <Template>TC103457515[[fn=Görüntüle]]</Template>
  <TotalTime>233</TotalTime>
  <Words>824</Words>
  <Application>Microsoft Office PowerPoint</Application>
  <PresentationFormat>Geniş ekran</PresentationFormat>
  <Paragraphs>32</Paragraphs>
  <Slides>15</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15</vt:i4>
      </vt:variant>
    </vt:vector>
  </HeadingPairs>
  <TitlesOfParts>
    <vt:vector size="20" baseType="lpstr">
      <vt:lpstr>Arial</vt:lpstr>
      <vt:lpstr>Cambria Math</vt:lpstr>
      <vt:lpstr>Century Schoolbook</vt:lpstr>
      <vt:lpstr>Wingdings 2</vt:lpstr>
      <vt:lpstr>View</vt:lpstr>
      <vt:lpstr>PowerPoint Sunusu</vt:lpstr>
      <vt:lpstr>NÜFUS VE NÜFUSUN ÖZELLİKLERİ</vt:lpstr>
      <vt:lpstr>PowerPoint Sunusu</vt:lpstr>
      <vt:lpstr>NÜFUS BİLGİLERİ NASIL ELDE EDİLİR ?</vt:lpstr>
      <vt:lpstr>PowerPoint Sunusu</vt:lpstr>
      <vt:lpstr>PowerPoint Sunusu</vt:lpstr>
      <vt:lpstr>PowerPoint Sunusu</vt:lpstr>
      <vt:lpstr>PowerPoint Sunusu</vt:lpstr>
      <vt:lpstr>DÜNYADA NÜFUSUN DAĞILIŞI</vt:lpstr>
      <vt:lpstr>PowerPoint Sunusu</vt:lpstr>
      <vt:lpstr>PowerPoint Sunusu</vt:lpstr>
      <vt:lpstr>PowerPoint Sunusu</vt:lpstr>
      <vt:lpstr>PowerPoint Sunusu</vt:lpstr>
      <vt:lpstr>NÜFUS DAĞILIŞINDAKİ DEĞİŞİM</vt:lpstr>
      <vt:lpstr>PowerPoint Sunusu</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creator>www.sorubak.com; ömer</dc:creator>
  <cp:keywords>www.sorubak.com</cp:keywords>
  <cp:lastModifiedBy>ömer</cp:lastModifiedBy>
  <cp:revision>19</cp:revision>
  <dcterms:created xsi:type="dcterms:W3CDTF">2013-11-16T15:42:57Z</dcterms:created>
  <dcterms:modified xsi:type="dcterms:W3CDTF">2013-11-17T13:00:55Z</dcterms:modified>
</cp:coreProperties>
</file>