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311" r:id="rId4"/>
    <p:sldId id="310" r:id="rId5"/>
    <p:sldId id="309" r:id="rId6"/>
    <p:sldId id="308" r:id="rId7"/>
    <p:sldId id="307" r:id="rId8"/>
    <p:sldId id="306" r:id="rId9"/>
    <p:sldId id="305" r:id="rId10"/>
    <p:sldId id="304" r:id="rId11"/>
    <p:sldId id="303" r:id="rId12"/>
    <p:sldId id="302" r:id="rId13"/>
    <p:sldId id="301" r:id="rId14"/>
    <p:sldId id="300" r:id="rId15"/>
    <p:sldId id="299" r:id="rId16"/>
    <p:sldId id="298" r:id="rId17"/>
    <p:sldId id="297" r:id="rId18"/>
    <p:sldId id="296" r:id="rId19"/>
    <p:sldId id="295" r:id="rId20"/>
    <p:sldId id="294" r:id="rId21"/>
    <p:sldId id="293" r:id="rId22"/>
    <p:sldId id="292" r:id="rId23"/>
    <p:sldId id="321" r:id="rId24"/>
    <p:sldId id="320" r:id="rId25"/>
    <p:sldId id="319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  <p:sldId id="324" r:id="rId39"/>
    <p:sldId id="323" r:id="rId40"/>
    <p:sldId id="322" r:id="rId41"/>
    <p:sldId id="318" r:id="rId42"/>
    <p:sldId id="317" r:id="rId43"/>
    <p:sldId id="316" r:id="rId44"/>
    <p:sldId id="315" r:id="rId45"/>
    <p:sldId id="314" r:id="rId46"/>
    <p:sldId id="313" r:id="rId47"/>
    <p:sldId id="312" r:id="rId48"/>
    <p:sldId id="337" r:id="rId49"/>
    <p:sldId id="258" r:id="rId5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27.10.2013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27.10.2013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ETKİLEYİCİ RESİMLER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36509" y="1718205"/>
            <a:ext cx="87849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7247" y="3429000"/>
            <a:ext cx="87849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2169" y="537321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 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8" name="Farid Farjad Beyade Gity MP3 Download and Playbac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67744" y="25690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152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00"/>
                            </p:stCondLst>
                            <p:childTnLst>
                              <p:par>
                                <p:cTn id="4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D:\4.SINIF TÜM KONULAR\ETKİLEYİCİ RESİMLER-02\Yeni klasör\1223593109maymun_istahl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280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D:\4.SINIF TÜM KONULAR\ETKİLEYİCİ RESİMLER-02\Yeni klasör\afri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272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 descr="D:\4.SINIF TÜM KONULAR\ETKİLEYİCİ RESİMLER-02\Yeni klasör\an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19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 descr="D:\4.SINIF TÜM KONULAR\ETKİLEYİCİ RESİMLER-02\Yeni klasör\anne_kuş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618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 descr="D:\4.SINIF TÜM KONULAR\ETKİLEYİCİ RESİMLER-02\Yeni klasör\ayi_balik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979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 descr="D:\4.SINIF TÜM KONULAR\ETKİLEYİCİ RESİMLER-02\Yeni klasör\Beklerk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127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 descr="D:\4.SINIF TÜM KONULAR\ETKİLEYİCİ RESİMLER-02\Yeni klasör\BHgqeMuCQAEA9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42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 descr="D:\4.SINIF TÜM KONULAR\ETKİLEYİCİ RESİMLER-02\Yeni klasör\BHl1KYbCQAAVDL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098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 descr="D:\4.SINIF TÜM KONULAR\ETKİLEYİCİ RESİMLER-02\Yeni klasör\bir_an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381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 descr="D:\4.SINIF TÜM KONULAR\ETKİLEYİCİ RESİMLER-02\Yeni klasör\David_camer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794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D:\4.SINIF TÜM KONULAR\ETKİLEYİCİ RESİMLER-02\Yeni klasör\1381160_220311071472299_1415239698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691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8" name="Picture 2" descr="D:\4.SINIF TÜM KONULAR\ETKİLEYİCİ RESİMLER-02\Yeni klasör\değ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200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482" name="Picture 2" descr="D:\4.SINIF TÜM KONULAR\ETKİLEYİCİ RESİMLER-02\Yeni klasör\eğiti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522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1506" name="Picture 2" descr="D:\4.SINIF TÜM KONULAR\ETKİLEYİCİ RESİMLER-02\Yeni klasör\en-buyuleyici-10-kale-ve-saray,2,c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9781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2530" name="Picture 2" descr="D:\4.SINIF TÜM KONULAR\ETKİLEYİCİ RESİMLER-02\Yeni klasör\good-parents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4650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3554" name="Picture 2" descr="D:\4.SINIF TÜM KONULAR\ETKİLEYİCİ RESİMLER-02\Yeni klasör\gori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570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4578" name="Picture 2" descr="D:\4.SINIF TÜM KONULAR\ETKİLEYİCİ RESİMLER-02\Yeni klasör\harika-sozler_13376410811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869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5602" name="Picture 2" descr="D:\4.SINIF TÜM KONULAR\ETKİLEYİCİ RESİMLER-02\Yeni klasör\hayat..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957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6626" name="Picture 2" descr="D:\4.SINIF TÜM KONULAR\ETKİLEYİCİ RESİMLER-02\Yeni klasör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7650" name="Picture 2" descr="D:\4.SINIF TÜM KONULAR\ETKİLEYİCİ RESİMLER-02\Yeni klasör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211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8674" name="Picture 2" descr="D:\4.SINIF TÜM KONULAR\ETKİLEYİCİ RESİMLER-02\Yeni klasör\imgpre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884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D:\4.SINIF TÜM KONULAR\ETKİLEYİCİ RESİMLER-02\Yeni klasör\1381545_600395813358573_1892075556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964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9698" name="Picture 2" descr="D:\4.SINIF TÜM KONULAR\ETKİLEYİCİ RESİMLER-02\Yeni klasör\in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4822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22" name="Picture 2" descr="D:\4.SINIF TÜM KONULAR\ETKİLEYİCİ RESİMLER-02\Yeni klasör\ins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174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1746" name="Picture 2" descr="D:\4.SINIF TÜM KONULAR\ETKİLEYİCİ RESİMLER-02\Yeni klasör\kalyci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613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2770" name="Picture 2" descr="D:\4.SINIF TÜM KONULAR\ETKİLEYİCİ RESİMLER-02\Yeni klasör\kaplumbaga_ve_evlâd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764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3794" name="Picture 2" descr="D:\4.SINIF TÜM KONULAR\ETKİLEYİCİ RESİMLER-02\Yeni klasör\ked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239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4818" name="Picture 2" descr="D:\4.SINIF TÜM KONULAR\ETKİLEYİCİ RESİMLER-02\Yeni klasör\kiyafetleri-yuzunden-arkadaslari-alay-edince-okulu-birakt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304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5842" name="Picture 2" descr="D:\4.SINIF TÜM KONULAR\ETKİLEYİCİ RESİMLER-02\Yeni klasör\kus-ve-peygamber-devesi_1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959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6866" name="Picture 2" descr="D:\4.SINIF TÜM KONULAR\ETKİLEYİCİ RESİMLER-02\Yeni klasör\kü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688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7890" name="Picture 2" descr="D:\4.SINIF TÜM KONULAR\ETKİLEYİCİ RESİMLER-02\Yeni klasör\lastik-ayakkab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9198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8914" name="Picture 2" descr="D:\4.SINIF TÜM KONULAR\ETKİLEYİCİ RESİMLER-02\Yeni klasör\Mogolistan-19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095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D:\4.SINIF TÜM KONULAR\ETKİLEYİCİ RESİMLER-02\Yeni klasör\1382355_600114850070445_20285663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166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9938" name="Picture 2" descr="D:\4.SINIF TÜM KONULAR\ETKİLEYİCİ RESİMLER-02\Yeni klasör\rustuarasg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299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62" name="Picture 2" descr="D:\4.SINIF TÜM KONULAR\ETKİLEYİCİ RESİMLER-02\Yeni klasör\sava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8060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1986" name="Picture 2" descr="D:\4.SINIF TÜM KONULAR\ETKİLEYİCİ RESİMLER-02\Yeni klasör\serç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873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3010" name="Picture 2" descr="D:\4.SINIF TÜM KONULAR\ETKİLEYİCİ RESİMLER-02\Yeni klasör\sö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514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4034" name="Picture 2" descr="D:\4.SINIF TÜM KONULAR\ETKİLEYİCİ RESİMLER-02\Yeni klasör\su..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925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5058" name="Picture 2" descr="D:\4.SINIF TÜM KONULAR\ETKİLEYİCİ RESİMLER-02\Yeni klasör\tik-rekoru-kiran-resimler_4c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059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6082" name="Picture 2" descr="D:\4.SINIF TÜM KONULAR\ETKİLEYİCİ RESİMLER-02\Yeni klasör\yok_113247559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333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7106" name="Picture 2" descr="D:\4.SINIF TÜM KONULAR\ETKİLEYİCİ RESİMLER-02\Yeni klasör\y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024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8130" name="Picture 2" descr="D:\4.SINIF TÜM KONULAR\ETKİLEYİCİ RESİMLER-02\Yeni klasör\yorgu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786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ETKİLEYİCİ RESİMLER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36509" y="1718205"/>
            <a:ext cx="87849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7247" y="3429000"/>
            <a:ext cx="87849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2169" y="537321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 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183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D:\4.SINIF TÜM KONULAR\ETKİLEYİCİ RESİMLER-02\Yeni klasör\1383439_10152003406381189_2123637635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7204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D:\4.SINIF TÜM KONULAR\ETKİLEYİCİ RESİMLER-02\Yeni klasör\1383449_546180682129492_472455663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475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D:\4.SINIF TÜM KONULAR\ETKİLEYİCİ RESİMLER-02\Yeni klasör\1385941_545883838825843_1238716241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335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D:\4.SINIF TÜM KONULAR\ETKİLEYİCİ RESİMLER-02\Yeni klasör\1391642_332117013594700_1629427398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60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1289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D:\4.SINIF TÜM KONULAR\ETKİLEYİCİ RESİMLER-02\Yeni klasör\1395336_10151759841153598_1763441425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1624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250" advClick="0" advTm="14000">
        <p14:vortex dir="r"/>
      </p:transition>
    </mc:Choice>
    <mc:Fallback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26</Words>
  <Application>Microsoft Office PowerPoint</Application>
  <PresentationFormat>Ekran Gösterisi (4:3)</PresentationFormat>
  <Paragraphs>10</Paragraphs>
  <Slides>49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49</vt:i4>
      </vt:variant>
    </vt:vector>
  </HeadingPairs>
  <TitlesOfParts>
    <vt:vector size="50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www.sorubak.com; PC</dc:creator>
  <cp:keywords>www.sorubak.com</cp:keywords>
  <dc:description>www.sorubak.com</dc:description>
  <cp:lastModifiedBy>PC</cp:lastModifiedBy>
  <cp:revision>8</cp:revision>
  <dcterms:created xsi:type="dcterms:W3CDTF">2013-06-22T20:58:58Z</dcterms:created>
  <dcterms:modified xsi:type="dcterms:W3CDTF">2013-10-27T17:10:12Z</dcterms:modified>
  <cp:category>www.sorubak.com</cp:category>
  <cp:contentType>www.sorubak.com</cp:contentType>
  <cp:contentStatus>www.sorubak.com</cp:contentStatus>
</cp:coreProperties>
</file>