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9144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08" y="25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2828C4-15D9-4BFC-94EA-B71DFBB63FD3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tr-TR"/>
        </a:p>
      </dgm:t>
    </dgm:pt>
    <dgm:pt modelId="{9D69FAF2-D0F2-437E-87B7-A0F4F64C1CA6}">
      <dgm:prSet phldrT="[Metin]" custT="1"/>
      <dgm:spPr/>
      <dgm:t>
        <a:bodyPr/>
        <a:lstStyle/>
        <a:p>
          <a:pPr algn="ctr"/>
          <a:r>
            <a:rPr lang="tr-TR" sz="1200" b="1" dirty="0" smtClean="0">
              <a:solidFill>
                <a:schemeClr val="tx1"/>
              </a:solidFill>
              <a:latin typeface="Hand writing Mutlu" pitchFamily="2" charset="0"/>
            </a:rPr>
            <a:t>BOL BOL OKUYALIM.BİRİ OKUSUN BİZ YAZALIM</a:t>
          </a:r>
          <a:r>
            <a:rPr lang="tr-TR" sz="2000" dirty="0" smtClean="0">
              <a:solidFill>
                <a:schemeClr val="tx1"/>
              </a:solidFill>
            </a:rPr>
            <a:t>.</a:t>
          </a:r>
          <a:endParaRPr lang="tr-TR" sz="2000" dirty="0">
            <a:solidFill>
              <a:schemeClr val="tx1"/>
            </a:solidFill>
          </a:endParaRPr>
        </a:p>
      </dgm:t>
    </dgm:pt>
    <dgm:pt modelId="{340EA832-DC4D-421B-AB57-2AC0AF2B98DB}" type="parTrans" cxnId="{1E7400A1-BCF7-4D0C-812C-353FAAEF5C93}">
      <dgm:prSet/>
      <dgm:spPr/>
      <dgm:t>
        <a:bodyPr/>
        <a:lstStyle/>
        <a:p>
          <a:endParaRPr lang="tr-TR"/>
        </a:p>
      </dgm:t>
    </dgm:pt>
    <dgm:pt modelId="{620716AD-1969-4B0C-BE59-643E6047FA6A}" type="sibTrans" cxnId="{1E7400A1-BCF7-4D0C-812C-353FAAEF5C93}">
      <dgm:prSet/>
      <dgm:spPr/>
      <dgm:t>
        <a:bodyPr/>
        <a:lstStyle/>
        <a:p>
          <a:endParaRPr lang="tr-TR"/>
        </a:p>
      </dgm:t>
    </dgm:pt>
    <dgm:pt modelId="{13CAADC0-D261-4622-932A-F0A3C09CB9CF}">
      <dgm:prSet phldrT="[Metin]" phldr="1"/>
      <dgm:spPr/>
      <dgm:t>
        <a:bodyPr/>
        <a:lstStyle/>
        <a:p>
          <a:endParaRPr lang="tr-TR" dirty="0"/>
        </a:p>
      </dgm:t>
    </dgm:pt>
    <dgm:pt modelId="{844CEF90-459C-4E0C-BAFD-14687BD1ECA9}" type="parTrans" cxnId="{BBF1BE90-4577-4F6C-A5BF-1B4D4C730C32}">
      <dgm:prSet/>
      <dgm:spPr/>
      <dgm:t>
        <a:bodyPr/>
        <a:lstStyle/>
        <a:p>
          <a:endParaRPr lang="tr-TR"/>
        </a:p>
      </dgm:t>
    </dgm:pt>
    <dgm:pt modelId="{0A6F9303-9EAF-44DB-8480-A1DBDD43D1F4}" type="sibTrans" cxnId="{BBF1BE90-4577-4F6C-A5BF-1B4D4C730C32}">
      <dgm:prSet/>
      <dgm:spPr/>
      <dgm:t>
        <a:bodyPr/>
        <a:lstStyle/>
        <a:p>
          <a:endParaRPr lang="tr-TR"/>
        </a:p>
      </dgm:t>
    </dgm:pt>
    <dgm:pt modelId="{0F03F8B9-DD17-4B00-A828-8B3AEDA912CE}" type="pres">
      <dgm:prSet presAssocID="{3F2828C4-15D9-4BFC-94EA-B71DFBB63F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FF2AF24-2184-4043-91F7-C772A9EB1974}" type="pres">
      <dgm:prSet presAssocID="{9D69FAF2-D0F2-437E-87B7-A0F4F64C1CA6}" presName="parentText" presStyleLbl="node1" presStyleIdx="0" presStyleCnt="1" custLinFactNeighborX="-1235" custLinFactNeighborY="-1904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FADB598-0DC9-4379-A739-55CB2738F9F9}" type="pres">
      <dgm:prSet presAssocID="{9D69FAF2-D0F2-437E-87B7-A0F4F64C1CA6}" presName="childText" presStyleLbl="revTx" presStyleIdx="0" presStyleCnt="1" custScaleY="431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E7400A1-BCF7-4D0C-812C-353FAAEF5C93}" srcId="{3F2828C4-15D9-4BFC-94EA-B71DFBB63FD3}" destId="{9D69FAF2-D0F2-437E-87B7-A0F4F64C1CA6}" srcOrd="0" destOrd="0" parTransId="{340EA832-DC4D-421B-AB57-2AC0AF2B98DB}" sibTransId="{620716AD-1969-4B0C-BE59-643E6047FA6A}"/>
    <dgm:cxn modelId="{C144A6EB-B4E8-476F-A6E6-377A3A0FCEFE}" type="presOf" srcId="{3F2828C4-15D9-4BFC-94EA-B71DFBB63FD3}" destId="{0F03F8B9-DD17-4B00-A828-8B3AEDA912CE}" srcOrd="0" destOrd="0" presId="urn:microsoft.com/office/officeart/2005/8/layout/vList2"/>
    <dgm:cxn modelId="{BBF1BE90-4577-4F6C-A5BF-1B4D4C730C32}" srcId="{9D69FAF2-D0F2-437E-87B7-A0F4F64C1CA6}" destId="{13CAADC0-D261-4622-932A-F0A3C09CB9CF}" srcOrd="0" destOrd="0" parTransId="{844CEF90-459C-4E0C-BAFD-14687BD1ECA9}" sibTransId="{0A6F9303-9EAF-44DB-8480-A1DBDD43D1F4}"/>
    <dgm:cxn modelId="{EA1EACF8-52D0-43CE-BBA1-93BD2B72926C}" type="presOf" srcId="{9D69FAF2-D0F2-437E-87B7-A0F4F64C1CA6}" destId="{AFF2AF24-2184-4043-91F7-C772A9EB1974}" srcOrd="0" destOrd="0" presId="urn:microsoft.com/office/officeart/2005/8/layout/vList2"/>
    <dgm:cxn modelId="{933D5943-E9E6-44DA-B7D4-73B4CDFE14D3}" type="presOf" srcId="{13CAADC0-D261-4622-932A-F0A3C09CB9CF}" destId="{8FADB598-0DC9-4379-A739-55CB2738F9F9}" srcOrd="0" destOrd="0" presId="urn:microsoft.com/office/officeart/2005/8/layout/vList2"/>
    <dgm:cxn modelId="{5A126B3F-CF37-4B3C-9CAA-D3C4E0BCDE48}" type="presParOf" srcId="{0F03F8B9-DD17-4B00-A828-8B3AEDA912CE}" destId="{AFF2AF24-2184-4043-91F7-C772A9EB1974}" srcOrd="0" destOrd="0" presId="urn:microsoft.com/office/officeart/2005/8/layout/vList2"/>
    <dgm:cxn modelId="{665EC173-8615-402E-AB7B-E7FE0E942E7C}" type="presParOf" srcId="{0F03F8B9-DD17-4B00-A828-8B3AEDA912CE}" destId="{8FADB598-0DC9-4379-A739-55CB2738F9F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ac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ec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ıc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596C932-B045-4779-88F1-815AB4004A54}" type="presOf" srcId="{9F51E458-1F60-41D3-8C64-91437FA4D29F}" destId="{C6A29CFD-570D-4967-8DC2-CB8AFF474AA3}" srcOrd="0" destOrd="0" presId="urn:microsoft.com/office/officeart/2005/8/layout/process2"/>
    <dgm:cxn modelId="{2B43DD8F-3665-4DED-95F8-2563D558CC53}" type="presOf" srcId="{6F75EC44-26A5-4E60-AB58-7BFE45C33CBF}" destId="{1FA1D2E9-7269-46C4-A15F-29E4D688509D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0523F743-AA5E-4CF1-B0DA-902B48DFF6B8}" type="presOf" srcId="{80ED7EFE-C56C-49FD-944A-20422FB34445}" destId="{7CB33735-1232-4653-A2F6-A80BC7D7CD58}" srcOrd="1" destOrd="0" presId="urn:microsoft.com/office/officeart/2005/8/layout/process2"/>
    <dgm:cxn modelId="{7C1B272C-F3CA-4087-AC2E-A40458F770CD}" type="presOf" srcId="{A4382BAC-50AF-4BD3-A3F8-A674D3035BF6}" destId="{70B7BFB2-3CFB-40EF-AABB-E4956B4D1425}" srcOrd="0" destOrd="0" presId="urn:microsoft.com/office/officeart/2005/8/layout/process2"/>
    <dgm:cxn modelId="{F89982D0-3316-4969-8AFD-609B07CB18FC}" type="presOf" srcId="{9F51E458-1F60-41D3-8C64-91437FA4D29F}" destId="{2E6E4E8B-E03F-4717-B6F2-EB534F463838}" srcOrd="1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968E5F7A-C73E-4ED8-AB02-B4C15A164D95}" type="presOf" srcId="{80ED7EFE-C56C-49FD-944A-20422FB34445}" destId="{50CBE996-747F-4817-A55D-1F9AA693A3CE}" srcOrd="0" destOrd="0" presId="urn:microsoft.com/office/officeart/2005/8/layout/process2"/>
    <dgm:cxn modelId="{577968D6-50D2-4369-A5CC-E5BC3E5B449C}" type="presOf" srcId="{3E13F797-19F1-4774-9BDC-B1953B58AB40}" destId="{7EBADB15-ED23-4A4A-959D-F19250CB7462}" srcOrd="0" destOrd="0" presId="urn:microsoft.com/office/officeart/2005/8/layout/process2"/>
    <dgm:cxn modelId="{29F0B80A-536D-4FD2-9282-3AF77F28F377}" type="presOf" srcId="{BE2E8616-B83B-4934-A1E6-0EF0DE093B97}" destId="{F1E23EE5-4833-41DB-9F7B-842641AFF0A9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4C033E26-43DB-46E1-9D3F-C493C5670824}" type="presParOf" srcId="{1FA1D2E9-7269-46C4-A15F-29E4D688509D}" destId="{70B7BFB2-3CFB-40EF-AABB-E4956B4D1425}" srcOrd="0" destOrd="0" presId="urn:microsoft.com/office/officeart/2005/8/layout/process2"/>
    <dgm:cxn modelId="{0FA0DA88-89F9-44E3-A995-BABCA17AD000}" type="presParOf" srcId="{1FA1D2E9-7269-46C4-A15F-29E4D688509D}" destId="{50CBE996-747F-4817-A55D-1F9AA693A3CE}" srcOrd="1" destOrd="0" presId="urn:microsoft.com/office/officeart/2005/8/layout/process2"/>
    <dgm:cxn modelId="{14997F2A-127A-4080-A988-F932C7F51B3B}" type="presParOf" srcId="{50CBE996-747F-4817-A55D-1F9AA693A3CE}" destId="{7CB33735-1232-4653-A2F6-A80BC7D7CD58}" srcOrd="0" destOrd="0" presId="urn:microsoft.com/office/officeart/2005/8/layout/process2"/>
    <dgm:cxn modelId="{264D5E3D-A565-4CE2-8471-0CDE72727987}" type="presParOf" srcId="{1FA1D2E9-7269-46C4-A15F-29E4D688509D}" destId="{7EBADB15-ED23-4A4A-959D-F19250CB7462}" srcOrd="2" destOrd="0" presId="urn:microsoft.com/office/officeart/2005/8/layout/process2"/>
    <dgm:cxn modelId="{528600FB-9213-4C74-B5B8-6349BB4E612A}" type="presParOf" srcId="{1FA1D2E9-7269-46C4-A15F-29E4D688509D}" destId="{C6A29CFD-570D-4967-8DC2-CB8AFF474AA3}" srcOrd="3" destOrd="0" presId="urn:microsoft.com/office/officeart/2005/8/layout/process2"/>
    <dgm:cxn modelId="{32282F15-1ACE-42D7-B783-21AB2212FB0D}" type="presParOf" srcId="{C6A29CFD-570D-4967-8DC2-CB8AFF474AA3}" destId="{2E6E4E8B-E03F-4717-B6F2-EB534F463838}" srcOrd="0" destOrd="0" presId="urn:microsoft.com/office/officeart/2005/8/layout/process2"/>
    <dgm:cxn modelId="{F40D547F-181E-4DD7-A4A2-F88634F08C36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ic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oc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öc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B62615D-8FB5-4372-929D-854FA98A1DFF}" type="presOf" srcId="{BE2E8616-B83B-4934-A1E6-0EF0DE093B97}" destId="{F1E23EE5-4833-41DB-9F7B-842641AFF0A9}" srcOrd="0" destOrd="0" presId="urn:microsoft.com/office/officeart/2005/8/layout/process2"/>
    <dgm:cxn modelId="{460241DC-100F-4060-AF68-E402CFF1D583}" type="presOf" srcId="{9F51E458-1F60-41D3-8C64-91437FA4D29F}" destId="{2E6E4E8B-E03F-4717-B6F2-EB534F463838}" srcOrd="1" destOrd="0" presId="urn:microsoft.com/office/officeart/2005/8/layout/process2"/>
    <dgm:cxn modelId="{356C3746-6148-4248-9477-B4289D323471}" type="presOf" srcId="{A4382BAC-50AF-4BD3-A3F8-A674D3035BF6}" destId="{70B7BFB2-3CFB-40EF-AABB-E4956B4D1425}" srcOrd="0" destOrd="0" presId="urn:microsoft.com/office/officeart/2005/8/layout/process2"/>
    <dgm:cxn modelId="{54933677-6ECA-49E7-8FC5-EE4A9CD30EED}" type="presOf" srcId="{80ED7EFE-C56C-49FD-944A-20422FB34445}" destId="{50CBE996-747F-4817-A55D-1F9AA693A3CE}" srcOrd="0" destOrd="0" presId="urn:microsoft.com/office/officeart/2005/8/layout/process2"/>
    <dgm:cxn modelId="{DF6E612F-6E65-407F-8277-BE75C70EB53B}" type="presOf" srcId="{80ED7EFE-C56C-49FD-944A-20422FB34445}" destId="{7CB33735-1232-4653-A2F6-A80BC7D7CD58}" srcOrd="1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B9CE4B0C-B6BD-43F8-B4B1-5EE419AD2EEB}" type="presOf" srcId="{9F51E458-1F60-41D3-8C64-91437FA4D29F}" destId="{C6A29CFD-570D-4967-8DC2-CB8AFF474AA3}" srcOrd="0" destOrd="0" presId="urn:microsoft.com/office/officeart/2005/8/layout/process2"/>
    <dgm:cxn modelId="{AD9750C1-6732-40E2-B049-5699FF2C6E00}" type="presOf" srcId="{6F75EC44-26A5-4E60-AB58-7BFE45C33CBF}" destId="{1FA1D2E9-7269-46C4-A15F-29E4D688509D}" srcOrd="0" destOrd="0" presId="urn:microsoft.com/office/officeart/2005/8/layout/process2"/>
    <dgm:cxn modelId="{A49D7CBC-F327-4CD1-8ABF-696D4725436F}" type="presOf" srcId="{3E13F797-19F1-4774-9BDC-B1953B58AB40}" destId="{7EBADB15-ED23-4A4A-959D-F19250CB7462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1F0C5D69-DB72-4854-BFE6-F9909669DBAE}" type="presParOf" srcId="{1FA1D2E9-7269-46C4-A15F-29E4D688509D}" destId="{70B7BFB2-3CFB-40EF-AABB-E4956B4D1425}" srcOrd="0" destOrd="0" presId="urn:microsoft.com/office/officeart/2005/8/layout/process2"/>
    <dgm:cxn modelId="{0F8AB997-4938-41D7-8C2E-B2127742447A}" type="presParOf" srcId="{1FA1D2E9-7269-46C4-A15F-29E4D688509D}" destId="{50CBE996-747F-4817-A55D-1F9AA693A3CE}" srcOrd="1" destOrd="0" presId="urn:microsoft.com/office/officeart/2005/8/layout/process2"/>
    <dgm:cxn modelId="{A0340117-F48C-47E6-B09D-BC3C8485A2B4}" type="presParOf" srcId="{50CBE996-747F-4817-A55D-1F9AA693A3CE}" destId="{7CB33735-1232-4653-A2F6-A80BC7D7CD58}" srcOrd="0" destOrd="0" presId="urn:microsoft.com/office/officeart/2005/8/layout/process2"/>
    <dgm:cxn modelId="{785263EE-EA4F-4ED1-88B5-F43074B8F58B}" type="presParOf" srcId="{1FA1D2E9-7269-46C4-A15F-29E4D688509D}" destId="{7EBADB15-ED23-4A4A-959D-F19250CB7462}" srcOrd="2" destOrd="0" presId="urn:microsoft.com/office/officeart/2005/8/layout/process2"/>
    <dgm:cxn modelId="{4CFD863D-E57F-4D6C-AAE2-031E8E5EB6B7}" type="presParOf" srcId="{1FA1D2E9-7269-46C4-A15F-29E4D688509D}" destId="{C6A29CFD-570D-4967-8DC2-CB8AFF474AA3}" srcOrd="3" destOrd="0" presId="urn:microsoft.com/office/officeart/2005/8/layout/process2"/>
    <dgm:cxn modelId="{8A7D226C-44EB-4DBC-A026-2F04BE879ECD}" type="presParOf" srcId="{C6A29CFD-570D-4967-8DC2-CB8AFF474AA3}" destId="{2E6E4E8B-E03F-4717-B6F2-EB534F463838}" srcOrd="0" destOrd="0" presId="urn:microsoft.com/office/officeart/2005/8/layout/process2"/>
    <dgm:cxn modelId="{83F193E4-2D63-4279-9399-6B7C3E89E6A9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uc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üc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ca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C05EA6A-5304-44C7-A03A-435E8FA64231}" type="presOf" srcId="{A4382BAC-50AF-4BD3-A3F8-A674D3035BF6}" destId="{70B7BFB2-3CFB-40EF-AABB-E4956B4D1425}" srcOrd="0" destOrd="0" presId="urn:microsoft.com/office/officeart/2005/8/layout/process2"/>
    <dgm:cxn modelId="{B7BC6B70-7E34-4633-BA78-4C63FB4EF06C}" type="presOf" srcId="{9F51E458-1F60-41D3-8C64-91437FA4D29F}" destId="{2E6E4E8B-E03F-4717-B6F2-EB534F463838}" srcOrd="1" destOrd="0" presId="urn:microsoft.com/office/officeart/2005/8/layout/process2"/>
    <dgm:cxn modelId="{F13E0C54-95A3-463E-8F88-BF45616AE636}" type="presOf" srcId="{3E13F797-19F1-4774-9BDC-B1953B58AB40}" destId="{7EBADB15-ED23-4A4A-959D-F19250CB7462}" srcOrd="0" destOrd="0" presId="urn:microsoft.com/office/officeart/2005/8/layout/process2"/>
    <dgm:cxn modelId="{5F4CA97B-C3CD-44B7-B169-E6CF84F5B0D9}" type="presOf" srcId="{80ED7EFE-C56C-49FD-944A-20422FB34445}" destId="{7CB33735-1232-4653-A2F6-A80BC7D7CD58}" srcOrd="1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91542039-FEBC-4CA5-B7A3-557C3F834E70}" type="presOf" srcId="{80ED7EFE-C56C-49FD-944A-20422FB34445}" destId="{50CBE996-747F-4817-A55D-1F9AA693A3CE}" srcOrd="0" destOrd="0" presId="urn:microsoft.com/office/officeart/2005/8/layout/process2"/>
    <dgm:cxn modelId="{5DD3FD31-0AC0-4893-9130-CC2234CDD14A}" type="presOf" srcId="{6F75EC44-26A5-4E60-AB58-7BFE45C33CBF}" destId="{1FA1D2E9-7269-46C4-A15F-29E4D688509D}" srcOrd="0" destOrd="0" presId="urn:microsoft.com/office/officeart/2005/8/layout/process2"/>
    <dgm:cxn modelId="{80EBF3D7-F62A-45AF-BFC4-4C93B9479E82}" type="presOf" srcId="{BE2E8616-B83B-4934-A1E6-0EF0DE093B97}" destId="{F1E23EE5-4833-41DB-9F7B-842641AFF0A9}" srcOrd="0" destOrd="0" presId="urn:microsoft.com/office/officeart/2005/8/layout/process2"/>
    <dgm:cxn modelId="{3013E36E-A2DA-46A5-8345-48E2480EB7A3}" type="presOf" srcId="{9F51E458-1F60-41D3-8C64-91437FA4D29F}" destId="{C6A29CFD-570D-4967-8DC2-CB8AFF474AA3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FA76B8A1-70E2-4028-A95F-05B083F0A4AE}" type="presParOf" srcId="{1FA1D2E9-7269-46C4-A15F-29E4D688509D}" destId="{70B7BFB2-3CFB-40EF-AABB-E4956B4D1425}" srcOrd="0" destOrd="0" presId="urn:microsoft.com/office/officeart/2005/8/layout/process2"/>
    <dgm:cxn modelId="{C4CC69A2-8F7E-46C4-804D-7263F0ED6871}" type="presParOf" srcId="{1FA1D2E9-7269-46C4-A15F-29E4D688509D}" destId="{50CBE996-747F-4817-A55D-1F9AA693A3CE}" srcOrd="1" destOrd="0" presId="urn:microsoft.com/office/officeart/2005/8/layout/process2"/>
    <dgm:cxn modelId="{19AA462D-91F0-42C6-9FE5-FD145829D1BC}" type="presParOf" srcId="{50CBE996-747F-4817-A55D-1F9AA693A3CE}" destId="{7CB33735-1232-4653-A2F6-A80BC7D7CD58}" srcOrd="0" destOrd="0" presId="urn:microsoft.com/office/officeart/2005/8/layout/process2"/>
    <dgm:cxn modelId="{703D4505-6B55-44CD-92B3-88D444227012}" type="presParOf" srcId="{1FA1D2E9-7269-46C4-A15F-29E4D688509D}" destId="{7EBADB15-ED23-4A4A-959D-F19250CB7462}" srcOrd="2" destOrd="0" presId="urn:microsoft.com/office/officeart/2005/8/layout/process2"/>
    <dgm:cxn modelId="{0A0A8CEA-62B5-4CAB-9476-CC02539B88CA}" type="presParOf" srcId="{1FA1D2E9-7269-46C4-A15F-29E4D688509D}" destId="{C6A29CFD-570D-4967-8DC2-CB8AFF474AA3}" srcOrd="3" destOrd="0" presId="urn:microsoft.com/office/officeart/2005/8/layout/process2"/>
    <dgm:cxn modelId="{7CDB6AD9-26BD-432C-AF62-853AB317F831}" type="presParOf" srcId="{C6A29CFD-570D-4967-8DC2-CB8AFF474AA3}" destId="{2E6E4E8B-E03F-4717-B6F2-EB534F463838}" srcOrd="0" destOrd="0" presId="urn:microsoft.com/office/officeart/2005/8/layout/process2"/>
    <dgm:cxn modelId="{925797FB-6DBD-407D-B726-27773BE306D7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ce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cı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ci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652384D-8CF6-418A-9CB2-67F37BCD8444}" type="presOf" srcId="{6F75EC44-26A5-4E60-AB58-7BFE45C33CBF}" destId="{1FA1D2E9-7269-46C4-A15F-29E4D688509D}" srcOrd="0" destOrd="0" presId="urn:microsoft.com/office/officeart/2005/8/layout/process2"/>
    <dgm:cxn modelId="{181607A6-BD5C-45AC-A6EB-08DC9DCC787C}" type="presOf" srcId="{9F51E458-1F60-41D3-8C64-91437FA4D29F}" destId="{2E6E4E8B-E03F-4717-B6F2-EB534F463838}" srcOrd="1" destOrd="0" presId="urn:microsoft.com/office/officeart/2005/8/layout/process2"/>
    <dgm:cxn modelId="{CC4A614D-5EDB-4F57-8048-59F52030BDD7}" type="presOf" srcId="{A4382BAC-50AF-4BD3-A3F8-A674D3035BF6}" destId="{70B7BFB2-3CFB-40EF-AABB-E4956B4D1425}" srcOrd="0" destOrd="0" presId="urn:microsoft.com/office/officeart/2005/8/layout/process2"/>
    <dgm:cxn modelId="{9249D33F-B010-419A-9B5E-97CB80D80D29}" type="presOf" srcId="{9F51E458-1F60-41D3-8C64-91437FA4D29F}" destId="{C6A29CFD-570D-4967-8DC2-CB8AFF474AA3}" srcOrd="0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ED378169-3E62-4982-BA84-5C5A62DAEDC0}" type="presOf" srcId="{3E13F797-19F1-4774-9BDC-B1953B58AB40}" destId="{7EBADB15-ED23-4A4A-959D-F19250CB7462}" srcOrd="0" destOrd="0" presId="urn:microsoft.com/office/officeart/2005/8/layout/process2"/>
    <dgm:cxn modelId="{123621E7-0ECA-417C-9B0D-4E6D851D8F2C}" type="presOf" srcId="{80ED7EFE-C56C-49FD-944A-20422FB34445}" destId="{7CB33735-1232-4653-A2F6-A80BC7D7CD58}" srcOrd="1" destOrd="0" presId="urn:microsoft.com/office/officeart/2005/8/layout/process2"/>
    <dgm:cxn modelId="{1472F70E-2271-4137-B467-7588C141745E}" type="presOf" srcId="{80ED7EFE-C56C-49FD-944A-20422FB34445}" destId="{50CBE996-747F-4817-A55D-1F9AA693A3CE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138336CF-4EF8-4541-B390-EAFCF31ABB54}" type="presOf" srcId="{BE2E8616-B83B-4934-A1E6-0EF0DE093B97}" destId="{F1E23EE5-4833-41DB-9F7B-842641AFF0A9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E49FAD96-58CB-49C7-8AF1-614F3AF7C0C4}" type="presParOf" srcId="{1FA1D2E9-7269-46C4-A15F-29E4D688509D}" destId="{70B7BFB2-3CFB-40EF-AABB-E4956B4D1425}" srcOrd="0" destOrd="0" presId="urn:microsoft.com/office/officeart/2005/8/layout/process2"/>
    <dgm:cxn modelId="{6C3CA66D-F481-4F00-ABF6-F212A7B36709}" type="presParOf" srcId="{1FA1D2E9-7269-46C4-A15F-29E4D688509D}" destId="{50CBE996-747F-4817-A55D-1F9AA693A3CE}" srcOrd="1" destOrd="0" presId="urn:microsoft.com/office/officeart/2005/8/layout/process2"/>
    <dgm:cxn modelId="{ACA03469-A965-4889-B3E5-EA5C974CCE57}" type="presParOf" srcId="{50CBE996-747F-4817-A55D-1F9AA693A3CE}" destId="{7CB33735-1232-4653-A2F6-A80BC7D7CD58}" srcOrd="0" destOrd="0" presId="urn:microsoft.com/office/officeart/2005/8/layout/process2"/>
    <dgm:cxn modelId="{370594BD-B97E-4C61-A1BF-4E81F0DF3F9A}" type="presParOf" srcId="{1FA1D2E9-7269-46C4-A15F-29E4D688509D}" destId="{7EBADB15-ED23-4A4A-959D-F19250CB7462}" srcOrd="2" destOrd="0" presId="urn:microsoft.com/office/officeart/2005/8/layout/process2"/>
    <dgm:cxn modelId="{AA26E8C1-22F3-485D-A621-214B745F1398}" type="presParOf" srcId="{1FA1D2E9-7269-46C4-A15F-29E4D688509D}" destId="{C6A29CFD-570D-4967-8DC2-CB8AFF474AA3}" srcOrd="3" destOrd="0" presId="urn:microsoft.com/office/officeart/2005/8/layout/process2"/>
    <dgm:cxn modelId="{D79DFF8A-BAFE-41CB-B47E-87D900FADB91}" type="presParOf" srcId="{C6A29CFD-570D-4967-8DC2-CB8AFF474AA3}" destId="{2E6E4E8B-E03F-4717-B6F2-EB534F463838}" srcOrd="0" destOrd="0" presId="urn:microsoft.com/office/officeart/2005/8/layout/process2"/>
    <dgm:cxn modelId="{419F9DAE-0FD0-4213-BFA6-06A94F44C065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co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cö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cu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9671625-92E6-467D-AED1-5EE392272DA6}" type="presOf" srcId="{80ED7EFE-C56C-49FD-944A-20422FB34445}" destId="{7CB33735-1232-4653-A2F6-A80BC7D7CD58}" srcOrd="1" destOrd="0" presId="urn:microsoft.com/office/officeart/2005/8/layout/process2"/>
    <dgm:cxn modelId="{83AD4C27-0AD0-4A35-9DAA-35E682A18D81}" type="presOf" srcId="{3E13F797-19F1-4774-9BDC-B1953B58AB40}" destId="{7EBADB15-ED23-4A4A-959D-F19250CB7462}" srcOrd="0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0F8F2928-53EC-4127-9407-9A3B5DCE90F2}" type="presOf" srcId="{80ED7EFE-C56C-49FD-944A-20422FB34445}" destId="{50CBE996-747F-4817-A55D-1F9AA693A3CE}" srcOrd="0" destOrd="0" presId="urn:microsoft.com/office/officeart/2005/8/layout/process2"/>
    <dgm:cxn modelId="{8DE3B610-378C-444C-8948-5C00E2DF27E3}" type="presOf" srcId="{9F51E458-1F60-41D3-8C64-91437FA4D29F}" destId="{2E6E4E8B-E03F-4717-B6F2-EB534F463838}" srcOrd="1" destOrd="0" presId="urn:microsoft.com/office/officeart/2005/8/layout/process2"/>
    <dgm:cxn modelId="{CB96FF6B-BAC2-4492-B8CD-4AACC3FB6407}" type="presOf" srcId="{6F75EC44-26A5-4E60-AB58-7BFE45C33CBF}" destId="{1FA1D2E9-7269-46C4-A15F-29E4D688509D}" srcOrd="0" destOrd="0" presId="urn:microsoft.com/office/officeart/2005/8/layout/process2"/>
    <dgm:cxn modelId="{12B6D259-B301-4D6A-B2B5-F7CB907E195B}" type="presOf" srcId="{9F51E458-1F60-41D3-8C64-91437FA4D29F}" destId="{C6A29CFD-570D-4967-8DC2-CB8AFF474AA3}" srcOrd="0" destOrd="0" presId="urn:microsoft.com/office/officeart/2005/8/layout/process2"/>
    <dgm:cxn modelId="{C87681B2-2381-4048-AED1-8BDC86FA4CA0}" type="presOf" srcId="{A4382BAC-50AF-4BD3-A3F8-A674D3035BF6}" destId="{70B7BFB2-3CFB-40EF-AABB-E4956B4D1425}" srcOrd="0" destOrd="0" presId="urn:microsoft.com/office/officeart/2005/8/layout/process2"/>
    <dgm:cxn modelId="{DC714BA4-7BCD-4F39-ACB0-D80A3EEA0089}" type="presOf" srcId="{BE2E8616-B83B-4934-A1E6-0EF0DE093B97}" destId="{F1E23EE5-4833-41DB-9F7B-842641AFF0A9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E06B839A-6058-4E44-B61D-DEB147DDE0A8}" type="presParOf" srcId="{1FA1D2E9-7269-46C4-A15F-29E4D688509D}" destId="{70B7BFB2-3CFB-40EF-AABB-E4956B4D1425}" srcOrd="0" destOrd="0" presId="urn:microsoft.com/office/officeart/2005/8/layout/process2"/>
    <dgm:cxn modelId="{E84B1763-1263-4C71-84A4-5CE3BFAFFAD5}" type="presParOf" srcId="{1FA1D2E9-7269-46C4-A15F-29E4D688509D}" destId="{50CBE996-747F-4817-A55D-1F9AA693A3CE}" srcOrd="1" destOrd="0" presId="urn:microsoft.com/office/officeart/2005/8/layout/process2"/>
    <dgm:cxn modelId="{BC096AD1-9304-4E75-8983-D1ADB1935B1A}" type="presParOf" srcId="{50CBE996-747F-4817-A55D-1F9AA693A3CE}" destId="{7CB33735-1232-4653-A2F6-A80BC7D7CD58}" srcOrd="0" destOrd="0" presId="urn:microsoft.com/office/officeart/2005/8/layout/process2"/>
    <dgm:cxn modelId="{16BC6DE3-D383-4D0A-9BD8-BB46E5B29F6F}" type="presParOf" srcId="{1FA1D2E9-7269-46C4-A15F-29E4D688509D}" destId="{7EBADB15-ED23-4A4A-959D-F19250CB7462}" srcOrd="2" destOrd="0" presId="urn:microsoft.com/office/officeart/2005/8/layout/process2"/>
    <dgm:cxn modelId="{24FA080B-104F-43ED-8986-2BBA906576F0}" type="presParOf" srcId="{1FA1D2E9-7269-46C4-A15F-29E4D688509D}" destId="{C6A29CFD-570D-4967-8DC2-CB8AFF474AA3}" srcOrd="3" destOrd="0" presId="urn:microsoft.com/office/officeart/2005/8/layout/process2"/>
    <dgm:cxn modelId="{240FE6FD-1C2F-475A-8546-CCB2DC917CF3}" type="presParOf" srcId="{C6A29CFD-570D-4967-8DC2-CB8AFF474AA3}" destId="{2E6E4E8B-E03F-4717-B6F2-EB534F463838}" srcOrd="0" destOrd="0" presId="urn:microsoft.com/office/officeart/2005/8/layout/process2"/>
    <dgm:cxn modelId="{660E8DCB-380E-41CE-ACF7-B772A5F049A0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F2AF24-2184-4043-91F7-C772A9EB1974}">
      <dsp:nvSpPr>
        <dsp:cNvPr id="0" name=""/>
        <dsp:cNvSpPr/>
      </dsp:nvSpPr>
      <dsp:spPr>
        <a:xfrm>
          <a:off x="0" y="0"/>
          <a:ext cx="5786478" cy="467542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chemeClr val="tx1"/>
              </a:solidFill>
              <a:latin typeface="Hand writing Mutlu" pitchFamily="2" charset="0"/>
            </a:rPr>
            <a:t>BOL BOL OKUYALIM.BİRİ OKUSUN BİZ YAZALIM</a:t>
          </a:r>
          <a:r>
            <a:rPr lang="tr-TR" sz="2000" kern="1200" dirty="0" smtClean="0">
              <a:solidFill>
                <a:schemeClr val="tx1"/>
              </a:solidFill>
            </a:rPr>
            <a:t>.</a:t>
          </a:r>
          <a:endParaRPr lang="tr-TR" sz="2000" kern="1200" dirty="0">
            <a:solidFill>
              <a:schemeClr val="tx1"/>
            </a:solidFill>
          </a:endParaRPr>
        </a:p>
      </dsp:txBody>
      <dsp:txXfrm>
        <a:off x="22824" y="22824"/>
        <a:ext cx="5740830" cy="421894"/>
      </dsp:txXfrm>
    </dsp:sp>
    <dsp:sp modelId="{8FADB598-0DC9-4379-A739-55CB2738F9F9}">
      <dsp:nvSpPr>
        <dsp:cNvPr id="0" name=""/>
        <dsp:cNvSpPr/>
      </dsp:nvSpPr>
      <dsp:spPr>
        <a:xfrm>
          <a:off x="0" y="474883"/>
          <a:ext cx="5786478" cy="17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3721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tr-TR" sz="400" kern="1200" dirty="0"/>
        </a:p>
      </dsp:txBody>
      <dsp:txXfrm>
        <a:off x="0" y="474883"/>
        <a:ext cx="5786478" cy="178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37504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err="1" smtClean="0">
              <a:solidFill>
                <a:schemeClr val="tx1"/>
              </a:solidFill>
              <a:latin typeface="Hand writing Mutlu" pitchFamily="2" charset="0"/>
            </a:rPr>
            <a:t>ac</a:t>
          </a:r>
          <a:endParaRPr lang="tr-TR" sz="13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10985" y="10985"/>
        <a:ext cx="478096" cy="353079"/>
      </dsp:txXfrm>
    </dsp:sp>
    <dsp:sp modelId="{50CBE996-747F-4817-A55D-1F9AA693A3CE}">
      <dsp:nvSpPr>
        <dsp:cNvPr id="0" name=""/>
        <dsp:cNvSpPr/>
      </dsp:nvSpPr>
      <dsp:spPr>
        <a:xfrm rot="5400000">
          <a:off x="179711" y="384425"/>
          <a:ext cx="140643" cy="1687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700" kern="1200">
            <a:solidFill>
              <a:schemeClr val="tx1"/>
            </a:solidFill>
          </a:endParaRPr>
        </a:p>
      </dsp:txBody>
      <dsp:txXfrm rot="-5400000">
        <a:off x="199401" y="398490"/>
        <a:ext cx="101264" cy="98450"/>
      </dsp:txXfrm>
    </dsp:sp>
    <dsp:sp modelId="{7EBADB15-ED23-4A4A-959D-F19250CB7462}">
      <dsp:nvSpPr>
        <dsp:cNvPr id="0" name=""/>
        <dsp:cNvSpPr/>
      </dsp:nvSpPr>
      <dsp:spPr>
        <a:xfrm>
          <a:off x="0" y="562574"/>
          <a:ext cx="500066" cy="37504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err="1" smtClean="0">
              <a:solidFill>
                <a:schemeClr val="tx1"/>
              </a:solidFill>
              <a:latin typeface="Hand writing Mutlu" pitchFamily="2" charset="0"/>
            </a:rPr>
            <a:t>ec</a:t>
          </a:r>
          <a:endParaRPr lang="tr-TR" sz="13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10985" y="573559"/>
        <a:ext cx="478096" cy="353079"/>
      </dsp:txXfrm>
    </dsp:sp>
    <dsp:sp modelId="{C6A29CFD-570D-4967-8DC2-CB8AFF474AA3}">
      <dsp:nvSpPr>
        <dsp:cNvPr id="0" name=""/>
        <dsp:cNvSpPr/>
      </dsp:nvSpPr>
      <dsp:spPr>
        <a:xfrm rot="5400000">
          <a:off x="179711" y="946999"/>
          <a:ext cx="140643" cy="1687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700" kern="1200">
            <a:solidFill>
              <a:schemeClr val="tx1"/>
            </a:solidFill>
          </a:endParaRPr>
        </a:p>
      </dsp:txBody>
      <dsp:txXfrm rot="-5400000">
        <a:off x="199401" y="961064"/>
        <a:ext cx="101264" cy="98450"/>
      </dsp:txXfrm>
    </dsp:sp>
    <dsp:sp modelId="{F1E23EE5-4833-41DB-9F7B-842641AFF0A9}">
      <dsp:nvSpPr>
        <dsp:cNvPr id="0" name=""/>
        <dsp:cNvSpPr/>
      </dsp:nvSpPr>
      <dsp:spPr>
        <a:xfrm>
          <a:off x="0" y="1125148"/>
          <a:ext cx="500066" cy="37504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err="1" smtClean="0">
              <a:solidFill>
                <a:schemeClr val="tx1"/>
              </a:solidFill>
              <a:latin typeface="Hand writing Mutlu" pitchFamily="2" charset="0"/>
            </a:rPr>
            <a:t>ıc</a:t>
          </a:r>
          <a:endParaRPr lang="tr-TR" sz="13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10985" y="1136133"/>
        <a:ext cx="478096" cy="3530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ic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12031" y="12031"/>
        <a:ext cx="476004" cy="386706"/>
      </dsp:txXfrm>
    </dsp:sp>
    <dsp:sp modelId="{50CBE996-747F-4817-A55D-1F9AA693A3CE}">
      <dsp:nvSpPr>
        <dsp:cNvPr id="0" name=""/>
        <dsp:cNvSpPr/>
      </dsp:nvSpPr>
      <dsp:spPr>
        <a:xfrm rot="5400000">
          <a:off x="173013" y="421037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-5400000">
        <a:off x="194579" y="436441"/>
        <a:ext cx="110907" cy="107827"/>
      </dsp:txXfrm>
    </dsp:sp>
    <dsp:sp modelId="{7EBADB15-ED23-4A4A-959D-F19250CB7462}">
      <dsp:nvSpPr>
        <dsp:cNvPr id="0" name=""/>
        <dsp:cNvSpPr/>
      </dsp:nvSpPr>
      <dsp:spPr>
        <a:xfrm>
          <a:off x="0" y="616152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oc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12031" y="628183"/>
        <a:ext cx="476004" cy="386706"/>
      </dsp:txXfrm>
    </dsp:sp>
    <dsp:sp modelId="{C6A29CFD-570D-4967-8DC2-CB8AFF474AA3}">
      <dsp:nvSpPr>
        <dsp:cNvPr id="0" name=""/>
        <dsp:cNvSpPr/>
      </dsp:nvSpPr>
      <dsp:spPr>
        <a:xfrm rot="5400000">
          <a:off x="173013" y="1037190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-5400000">
        <a:off x="194579" y="1052594"/>
        <a:ext cx="110907" cy="107827"/>
      </dsp:txXfrm>
    </dsp:sp>
    <dsp:sp modelId="{F1E23EE5-4833-41DB-9F7B-842641AFF0A9}">
      <dsp:nvSpPr>
        <dsp:cNvPr id="0" name=""/>
        <dsp:cNvSpPr/>
      </dsp:nvSpPr>
      <dsp:spPr>
        <a:xfrm>
          <a:off x="0" y="1232305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öc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12031" y="1244336"/>
        <a:ext cx="476004" cy="3867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uc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12031" y="12031"/>
        <a:ext cx="476004" cy="386706"/>
      </dsp:txXfrm>
    </dsp:sp>
    <dsp:sp modelId="{50CBE996-747F-4817-A55D-1F9AA693A3CE}">
      <dsp:nvSpPr>
        <dsp:cNvPr id="0" name=""/>
        <dsp:cNvSpPr/>
      </dsp:nvSpPr>
      <dsp:spPr>
        <a:xfrm rot="5400000">
          <a:off x="173013" y="421037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-5400000">
        <a:off x="194579" y="436441"/>
        <a:ext cx="110907" cy="107827"/>
      </dsp:txXfrm>
    </dsp:sp>
    <dsp:sp modelId="{7EBADB15-ED23-4A4A-959D-F19250CB7462}">
      <dsp:nvSpPr>
        <dsp:cNvPr id="0" name=""/>
        <dsp:cNvSpPr/>
      </dsp:nvSpPr>
      <dsp:spPr>
        <a:xfrm>
          <a:off x="0" y="616152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üc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12031" y="628183"/>
        <a:ext cx="476004" cy="386706"/>
      </dsp:txXfrm>
    </dsp:sp>
    <dsp:sp modelId="{C6A29CFD-570D-4967-8DC2-CB8AFF474AA3}">
      <dsp:nvSpPr>
        <dsp:cNvPr id="0" name=""/>
        <dsp:cNvSpPr/>
      </dsp:nvSpPr>
      <dsp:spPr>
        <a:xfrm rot="5400000">
          <a:off x="173013" y="1037190"/>
          <a:ext cx="154038" cy="1848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-5400000">
        <a:off x="194579" y="1052594"/>
        <a:ext cx="110907" cy="107827"/>
      </dsp:txXfrm>
    </dsp:sp>
    <dsp:sp modelId="{F1E23EE5-4833-41DB-9F7B-842641AFF0A9}">
      <dsp:nvSpPr>
        <dsp:cNvPr id="0" name=""/>
        <dsp:cNvSpPr/>
      </dsp:nvSpPr>
      <dsp:spPr>
        <a:xfrm>
          <a:off x="0" y="1232305"/>
          <a:ext cx="500066" cy="41076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ca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12031" y="1244336"/>
        <a:ext cx="476004" cy="38670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39290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ce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11508" y="11508"/>
        <a:ext cx="477050" cy="369893"/>
      </dsp:txXfrm>
    </dsp:sp>
    <dsp:sp modelId="{50CBE996-747F-4817-A55D-1F9AA693A3CE}">
      <dsp:nvSpPr>
        <dsp:cNvPr id="0" name=""/>
        <dsp:cNvSpPr/>
      </dsp:nvSpPr>
      <dsp:spPr>
        <a:xfrm rot="5400000">
          <a:off x="176362" y="402731"/>
          <a:ext cx="147340" cy="1768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-5400000">
        <a:off x="196990" y="417465"/>
        <a:ext cx="106085" cy="103138"/>
      </dsp:txXfrm>
    </dsp:sp>
    <dsp:sp modelId="{7EBADB15-ED23-4A4A-959D-F19250CB7462}">
      <dsp:nvSpPr>
        <dsp:cNvPr id="0" name=""/>
        <dsp:cNvSpPr/>
      </dsp:nvSpPr>
      <dsp:spPr>
        <a:xfrm>
          <a:off x="0" y="589363"/>
          <a:ext cx="500066" cy="39290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cı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11508" y="600871"/>
        <a:ext cx="477050" cy="369893"/>
      </dsp:txXfrm>
    </dsp:sp>
    <dsp:sp modelId="{C6A29CFD-570D-4967-8DC2-CB8AFF474AA3}">
      <dsp:nvSpPr>
        <dsp:cNvPr id="0" name=""/>
        <dsp:cNvSpPr/>
      </dsp:nvSpPr>
      <dsp:spPr>
        <a:xfrm rot="5400000">
          <a:off x="176362" y="992095"/>
          <a:ext cx="147340" cy="1768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-5400000">
        <a:off x="196990" y="1006829"/>
        <a:ext cx="106085" cy="103138"/>
      </dsp:txXfrm>
    </dsp:sp>
    <dsp:sp modelId="{F1E23EE5-4833-41DB-9F7B-842641AFF0A9}">
      <dsp:nvSpPr>
        <dsp:cNvPr id="0" name=""/>
        <dsp:cNvSpPr/>
      </dsp:nvSpPr>
      <dsp:spPr>
        <a:xfrm>
          <a:off x="0" y="1178727"/>
          <a:ext cx="500066" cy="39290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solidFill>
                <a:schemeClr val="tx1"/>
              </a:solidFill>
              <a:latin typeface="Hand writing Mutlu" pitchFamily="2" charset="0"/>
            </a:rPr>
            <a:t>ci</a:t>
          </a:r>
          <a:endParaRPr lang="tr-TR" sz="14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11508" y="1190235"/>
        <a:ext cx="477050" cy="36989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32147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err="1" smtClean="0">
              <a:solidFill>
                <a:schemeClr val="tx1"/>
              </a:solidFill>
              <a:latin typeface="Hand writing Mutlu" pitchFamily="2" charset="0"/>
            </a:rPr>
            <a:t>co</a:t>
          </a:r>
          <a:endParaRPr lang="tr-TR" sz="11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9416" y="9416"/>
        <a:ext cx="481234" cy="302639"/>
      </dsp:txXfrm>
    </dsp:sp>
    <dsp:sp modelId="{50CBE996-747F-4817-A55D-1F9AA693A3CE}">
      <dsp:nvSpPr>
        <dsp:cNvPr id="0" name=""/>
        <dsp:cNvSpPr/>
      </dsp:nvSpPr>
      <dsp:spPr>
        <a:xfrm rot="5400000">
          <a:off x="189757" y="329507"/>
          <a:ext cx="120551" cy="1446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-5400000">
        <a:off x="206635" y="341562"/>
        <a:ext cx="86797" cy="84386"/>
      </dsp:txXfrm>
    </dsp:sp>
    <dsp:sp modelId="{7EBADB15-ED23-4A4A-959D-F19250CB7462}">
      <dsp:nvSpPr>
        <dsp:cNvPr id="0" name=""/>
        <dsp:cNvSpPr/>
      </dsp:nvSpPr>
      <dsp:spPr>
        <a:xfrm>
          <a:off x="0" y="482206"/>
          <a:ext cx="500066" cy="32147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err="1" smtClean="0">
              <a:solidFill>
                <a:schemeClr val="tx1"/>
              </a:solidFill>
              <a:latin typeface="Hand writing Mutlu" pitchFamily="2" charset="0"/>
            </a:rPr>
            <a:t>cö</a:t>
          </a:r>
          <a:endParaRPr lang="tr-TR" sz="11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9416" y="491622"/>
        <a:ext cx="481234" cy="302639"/>
      </dsp:txXfrm>
    </dsp:sp>
    <dsp:sp modelId="{C6A29CFD-570D-4967-8DC2-CB8AFF474AA3}">
      <dsp:nvSpPr>
        <dsp:cNvPr id="0" name=""/>
        <dsp:cNvSpPr/>
      </dsp:nvSpPr>
      <dsp:spPr>
        <a:xfrm rot="5400000">
          <a:off x="189757" y="811714"/>
          <a:ext cx="120551" cy="1446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>
            <a:solidFill>
              <a:schemeClr val="tx1"/>
            </a:solidFill>
            <a:latin typeface="Hand writing Mutlu" pitchFamily="2" charset="0"/>
          </a:endParaRPr>
        </a:p>
      </dsp:txBody>
      <dsp:txXfrm rot="-5400000">
        <a:off x="206635" y="823769"/>
        <a:ext cx="86797" cy="84386"/>
      </dsp:txXfrm>
    </dsp:sp>
    <dsp:sp modelId="{F1E23EE5-4833-41DB-9F7B-842641AFF0A9}">
      <dsp:nvSpPr>
        <dsp:cNvPr id="0" name=""/>
        <dsp:cNvSpPr/>
      </dsp:nvSpPr>
      <dsp:spPr>
        <a:xfrm>
          <a:off x="0" y="964413"/>
          <a:ext cx="500066" cy="32147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err="1" smtClean="0">
              <a:solidFill>
                <a:schemeClr val="tx1"/>
              </a:solidFill>
              <a:latin typeface="Hand writing Mutlu" pitchFamily="2" charset="0"/>
            </a:rPr>
            <a:t>cu</a:t>
          </a:r>
          <a:endParaRPr lang="tr-TR" sz="11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9416" y="973829"/>
        <a:ext cx="481234" cy="302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2AD21-D877-4CB6-9A0D-1BAEF45C3DC5}" type="datetimeFigureOut">
              <a:rPr lang="tr-TR" smtClean="0"/>
              <a:t>18.01.2014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DE8968-9135-4B11-B87E-9B431C71152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5960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Oval"/>
          <p:cNvSpPr/>
          <p:nvPr/>
        </p:nvSpPr>
        <p:spPr>
          <a:xfrm>
            <a:off x="691075" y="1885069"/>
            <a:ext cx="157734" cy="28041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Oval"/>
          <p:cNvSpPr/>
          <p:nvPr/>
        </p:nvSpPr>
        <p:spPr>
          <a:xfrm>
            <a:off x="868363" y="1793875"/>
            <a:ext cx="47625" cy="8413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074420" y="479864"/>
            <a:ext cx="5554980" cy="1962912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074420" y="2466752"/>
            <a:ext cx="5554980" cy="23368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6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C2D9FF-3CAE-46A0-B72D-8602CE5BFF0F}" type="datetime1">
              <a:rPr lang="tr-TR" smtClean="0"/>
              <a:t>18.01.2014</a:t>
            </a:fld>
            <a:endParaRPr lang="tr-TR"/>
          </a:p>
        </p:txBody>
      </p:sp>
      <p:sp>
        <p:nvSpPr>
          <p:cNvPr id="7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8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F64089-87EC-4995-A1E7-5DE27513A8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8DA36-110D-4159-887D-3902CF6CA46E}" type="datetime1">
              <a:rPr lang="tr-TR" smtClean="0"/>
              <a:t>18.01.2014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5B618-36B4-4751-BDC6-6C948CC3433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5143500" y="366186"/>
            <a:ext cx="1371600" cy="7802033"/>
          </a:xfrm>
        </p:spPr>
        <p:txBody>
          <a:bodyPr vert="eaVert"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857250" y="366188"/>
            <a:ext cx="4171950" cy="7802033"/>
          </a:xfrm>
        </p:spPr>
        <p:txBody>
          <a:bodyPr vert="eaVert"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CAAA2-969E-49C6-8A2B-3C5BF4FC6462}" type="datetime1">
              <a:rPr lang="tr-TR" smtClean="0"/>
              <a:t>18.01.2014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FE7CD-0E89-496D-AE48-DE71522ABA7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6ED3-350E-48DC-A74D-2C74EF4CCF97}" type="datetime1">
              <a:rPr lang="tr-TR" smtClean="0"/>
              <a:t>18.01.2014</a:t>
            </a:fld>
            <a:endParaRPr lang="tr-TR"/>
          </a:p>
        </p:txBody>
      </p:sp>
      <p:sp>
        <p:nvSpPr>
          <p:cNvPr id="5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C0DFE-45A8-4E2D-93D2-742D7CFBB14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712913" y="0"/>
            <a:ext cx="514350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Dikdörtgen"/>
          <p:cNvSpPr/>
          <p:nvPr/>
        </p:nvSpPr>
        <p:spPr bwMode="invGray">
          <a:xfrm>
            <a:off x="1714500" y="0"/>
            <a:ext cx="5715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5 Oval"/>
          <p:cNvSpPr/>
          <p:nvPr/>
        </p:nvSpPr>
        <p:spPr>
          <a:xfrm>
            <a:off x="1629241" y="3752875"/>
            <a:ext cx="157734" cy="28041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Oval"/>
          <p:cNvSpPr/>
          <p:nvPr/>
        </p:nvSpPr>
        <p:spPr>
          <a:xfrm>
            <a:off x="1806575" y="3660775"/>
            <a:ext cx="47625" cy="85725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33794" y="3467100"/>
            <a:ext cx="4800600" cy="3048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933794" y="1422400"/>
            <a:ext cx="4800600" cy="2012949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A7E3D1-4389-4EC9-8F99-D97024CB96FA}" type="datetime1">
              <a:rPr lang="tr-TR" smtClean="0"/>
              <a:t>18.01.2014</a:t>
            </a:fld>
            <a:endParaRPr lang="tr-TR"/>
          </a:p>
        </p:txBody>
      </p:sp>
      <p:sp>
        <p:nvSpPr>
          <p:cNvPr id="9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10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36CAF0-C98E-439C-8BFB-8F6B3941B29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6706" y="365760"/>
            <a:ext cx="5623560" cy="1524000"/>
          </a:xfrm>
        </p:spPr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076706" y="2032000"/>
            <a:ext cx="2743200" cy="62179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957066" y="2032000"/>
            <a:ext cx="2743200" cy="62179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DDCEC-DC21-42E8-BA2E-28EFB8D276A3}" type="datetime1">
              <a:rPr lang="tr-TR" smtClean="0"/>
              <a:t>18.01.2014</a:t>
            </a:fld>
            <a:endParaRPr lang="tr-TR"/>
          </a:p>
        </p:txBody>
      </p:sp>
      <p:sp>
        <p:nvSpPr>
          <p:cNvPr id="6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99CD7-776C-41EE-964C-CF4168C981B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6880448"/>
            <a:ext cx="6172200" cy="1524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437704"/>
            <a:ext cx="3017520" cy="85344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3497580" y="437704"/>
            <a:ext cx="3017520" cy="85344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342900" y="1292448"/>
            <a:ext cx="3017520" cy="54864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97580" y="1292448"/>
            <a:ext cx="3017520" cy="54864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1FCDA3-DD11-4609-93F3-390B1EA14AD6}" type="datetime1">
              <a:rPr lang="tr-TR" smtClean="0"/>
              <a:t>18.01.2014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57E826-30FA-4E33-BB34-A6C6D3F52F6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6706" y="365760"/>
            <a:ext cx="5623560" cy="1524000"/>
          </a:xfrm>
        </p:spPr>
        <p:txBody>
          <a:bodyPr/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388D1-DB7B-4BBE-88CA-816F6E91DD1F}" type="datetime1">
              <a:rPr lang="tr-TR" smtClean="0"/>
              <a:t>18.01.2014</a:t>
            </a:fld>
            <a:endParaRPr lang="tr-TR"/>
          </a:p>
        </p:txBody>
      </p:sp>
      <p:sp>
        <p:nvSpPr>
          <p:cNvPr id="4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5" name="2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055FC-89F0-4BBF-AF9F-B0CC55E35BB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62000" y="0"/>
            <a:ext cx="6096000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2 Dikdörtgen"/>
          <p:cNvSpPr/>
          <p:nvPr/>
        </p:nvSpPr>
        <p:spPr bwMode="invGray">
          <a:xfrm>
            <a:off x="762000" y="0"/>
            <a:ext cx="53975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B5FC20-721F-46EF-AEDD-247D411BD093}" type="datetime1">
              <a:rPr lang="tr-TR" smtClean="0"/>
              <a:t>18.01.2014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987D9B-26FD-4F4B-BA29-66D89B397AD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289037"/>
            <a:ext cx="2857500" cy="154940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42900" y="1875952"/>
            <a:ext cx="2857500" cy="931333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42900" y="2844801"/>
            <a:ext cx="6115050" cy="53234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4FAC48-D97D-4A11-A5A9-E9D94685E376}" type="datetime1">
              <a:rPr lang="tr-TR" smtClean="0"/>
              <a:t>18.01.2014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4D4CC2A-F26D-4D69-887E-3F18572771F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571500" y="1422400"/>
            <a:ext cx="3429000" cy="6096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5 Akış Çizelgesi: İşlem"/>
          <p:cNvSpPr/>
          <p:nvPr/>
        </p:nvSpPr>
        <p:spPr>
          <a:xfrm rot="19468671">
            <a:off x="296863" y="1273175"/>
            <a:ext cx="514350" cy="27146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Akış Çizelgesi: İşlem"/>
          <p:cNvSpPr/>
          <p:nvPr/>
        </p:nvSpPr>
        <p:spPr>
          <a:xfrm rot="2103354" flipH="1">
            <a:off x="3752850" y="1249363"/>
            <a:ext cx="487363" cy="271462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415172" y="1422400"/>
            <a:ext cx="2057400" cy="26416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28650" y="1524005"/>
            <a:ext cx="3314700" cy="468604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tr-TR" noProof="0" dirty="0" smtClean="0"/>
              <a:t>Resim eklemek için </a:t>
            </a:r>
            <a:r>
              <a:rPr lang="tr-TR" noProof="0" dirty="0" err="1" smtClean="0"/>
              <a:t>simceyi</a:t>
            </a:r>
            <a:r>
              <a:rPr lang="tr-TR" noProof="0" dirty="0" smtClean="0"/>
              <a:t> tıklatın</a:t>
            </a:r>
            <a:endParaRPr lang="en-US" noProof="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28650" y="6400800"/>
            <a:ext cx="3314700" cy="1016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49F16A-B365-45D8-BC26-2827A7BDFAD0}" type="datetime1">
              <a:rPr lang="tr-TR" smtClean="0"/>
              <a:t>18.01.2014</a:t>
            </a:fld>
            <a:endParaRPr lang="tr-TR"/>
          </a:p>
        </p:txBody>
      </p:sp>
      <p:sp>
        <p:nvSpPr>
          <p:cNvPr id="9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10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DFCF08-D236-4B12-8D45-DE3B5689348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611188" y="-1087438"/>
            <a:ext cx="1228726" cy="2184401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7 Oval"/>
          <p:cNvSpPr/>
          <p:nvPr/>
        </p:nvSpPr>
        <p:spPr>
          <a:xfrm>
            <a:off x="127000" y="28575"/>
            <a:ext cx="1276350" cy="2268538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37161" y="1406770"/>
            <a:ext cx="844288" cy="1470165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11 Dikdörtgen"/>
          <p:cNvSpPr/>
          <p:nvPr/>
        </p:nvSpPr>
        <p:spPr>
          <a:xfrm>
            <a:off x="760413" y="0"/>
            <a:ext cx="6097587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076325" y="366713"/>
            <a:ext cx="5624513" cy="1524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33" name="8 Metin Yer Tutucusu"/>
          <p:cNvSpPr>
            <a:spLocks noGrp="1"/>
          </p:cNvSpPr>
          <p:nvPr>
            <p:ph type="body" idx="1"/>
          </p:nvPr>
        </p:nvSpPr>
        <p:spPr bwMode="auto">
          <a:xfrm>
            <a:off x="1076325" y="1930400"/>
            <a:ext cx="5624513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2686050" y="8407400"/>
            <a:ext cx="1600200" cy="63500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EF2AB694-7D9C-479B-91AF-B6AE97B70D2C}" type="datetime1">
              <a:rPr lang="tr-TR" smtClean="0"/>
              <a:t>18.01.2014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4286250" y="8407400"/>
            <a:ext cx="2171700" cy="63500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459538" y="8407400"/>
            <a:ext cx="342900" cy="63500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E85764F4-AFBD-46CA-BE38-EFE03F4B542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762000" y="0"/>
            <a:ext cx="53975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8" r:id="rId2"/>
    <p:sldLayoutId id="2147483684" r:id="rId3"/>
    <p:sldLayoutId id="2147483679" r:id="rId4"/>
    <p:sldLayoutId id="2147483685" r:id="rId5"/>
    <p:sldLayoutId id="2147483680" r:id="rId6"/>
    <p:sldLayoutId id="2147483686" r:id="rId7"/>
    <p:sldLayoutId id="2147483687" r:id="rId8"/>
    <p:sldLayoutId id="2147483688" r:id="rId9"/>
    <p:sldLayoutId id="2147483681" r:id="rId10"/>
    <p:sldLayoutId id="2147483682" r:id="rId11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475320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75320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E7BC29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D092A7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image" Target="../media/image2.png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4 Dikdörtgen"/>
          <p:cNvSpPr>
            <a:spLocks noChangeArrowheads="1"/>
          </p:cNvSpPr>
          <p:nvPr/>
        </p:nvSpPr>
        <p:spPr bwMode="auto">
          <a:xfrm>
            <a:off x="785794" y="3786182"/>
            <a:ext cx="5357850" cy="4714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</a:t>
            </a:r>
          </a:p>
          <a:p>
            <a:pPr algn="ctr">
              <a:spcAft>
                <a:spcPts val="1000"/>
              </a:spcAft>
            </a:pPr>
            <a:endParaRPr lang="tr-TR" sz="2000" dirty="0" smtClean="0">
              <a:solidFill>
                <a:srgbClr val="FF0000"/>
              </a:solidFill>
              <a:latin typeface="Hand writing Mutlu" pitchFamily="2" charset="0"/>
            </a:endParaRPr>
          </a:p>
          <a:p>
            <a:pPr algn="ctr">
              <a:spcAft>
                <a:spcPts val="1000"/>
              </a:spcAft>
            </a:pPr>
            <a:endParaRPr lang="tr-TR" sz="2000" dirty="0" smtClean="0">
              <a:solidFill>
                <a:srgbClr val="FF0000"/>
              </a:solidFill>
              <a:latin typeface="Hand writing Mutlu" pitchFamily="2" charset="0"/>
            </a:endParaRPr>
          </a:p>
          <a:p>
            <a:pPr algn="ctr">
              <a:spcAft>
                <a:spcPts val="1000"/>
              </a:spcAft>
            </a:pP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Cici Kuş</a:t>
            </a:r>
            <a:endParaRPr lang="tr-TR" sz="2000" dirty="0" smtClean="0">
              <a:solidFill>
                <a:srgbClr val="002060"/>
              </a:solidFill>
              <a:latin typeface="Hand writing Mutlu" pitchFamily="2" charset="0"/>
            </a:endParaRPr>
          </a:p>
          <a:p>
            <a:pPr>
              <a:spcAft>
                <a:spcPts val="1000"/>
              </a:spcAft>
            </a:pP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  Ci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ci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kuş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a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cı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a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cı ö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tü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yor.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Ka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na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dı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in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cin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miş.Kim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o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nun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ka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na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dı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nı in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cit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miş?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Ce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mil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ci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ci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ku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şu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al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dı.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Ka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na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dı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nı sar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dı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.Kuş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can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lan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dı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.Ne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şe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i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çin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de ka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nat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rı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nı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oy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nat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tı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.Ci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ci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kuş,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Ce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mi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l &amp;i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:</a:t>
            </a:r>
          </a:p>
          <a:p>
            <a:pPr>
              <a:spcAft>
                <a:spcPts val="1000"/>
              </a:spcAft>
            </a:pP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-</a:t>
            </a:r>
            <a:r>
              <a:rPr lang="tr-TR" sz="2000" dirty="0" err="1" smtClean="0">
                <a:solidFill>
                  <a:srgbClr val="FF0000"/>
                </a:solidFill>
                <a:latin typeface="Hand writing Mutlu" pitchFamily="2" charset="0"/>
              </a:rPr>
              <a:t>Cik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</a:t>
            </a:r>
            <a:r>
              <a:rPr lang="tr-TR" sz="2000" dirty="0" err="1" smtClean="0">
                <a:solidFill>
                  <a:srgbClr val="002060"/>
                </a:solidFill>
                <a:latin typeface="Hand writing Mutlu" pitchFamily="2" charset="0"/>
              </a:rPr>
              <a:t>cik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,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di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ye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rek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se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lam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dı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.Ce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mil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ci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ci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kuş u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çar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ken ar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dın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dan 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el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 sal</a:t>
            </a:r>
            <a:r>
              <a:rPr lang="tr-TR" sz="2000" dirty="0" smtClean="0">
                <a:solidFill>
                  <a:srgbClr val="002060"/>
                </a:solidFill>
                <a:latin typeface="Hand writing Mutlu" pitchFamily="2" charset="0"/>
              </a:rPr>
              <a:t>la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dı.</a:t>
            </a:r>
            <a:endParaRPr lang="tr-TR" sz="1100" dirty="0">
              <a:latin typeface="Lucida Calligraphy" pitchFamily="66" charset="0"/>
            </a:endParaRPr>
          </a:p>
          <a:p>
            <a:pPr algn="ctr">
              <a:spcAft>
                <a:spcPts val="1000"/>
              </a:spcAft>
            </a:pPr>
            <a:endParaRPr lang="tr-TR" sz="1100" dirty="0" smtClean="0">
              <a:latin typeface="Lucida Calligraphy" pitchFamily="66" charset="0"/>
            </a:endParaRPr>
          </a:p>
          <a:p>
            <a:pPr algn="ctr">
              <a:spcAft>
                <a:spcPts val="1000"/>
              </a:spcAft>
            </a:pPr>
            <a:endParaRPr lang="tr-TR" sz="1100" dirty="0">
              <a:latin typeface="Lucida Calligraphy" pitchFamily="66" charset="0"/>
            </a:endParaRPr>
          </a:p>
        </p:txBody>
      </p:sp>
      <p:graphicFrame>
        <p:nvGraphicFramePr>
          <p:cNvPr id="6" name="5 Diyagram"/>
          <p:cNvGraphicFramePr/>
          <p:nvPr/>
        </p:nvGraphicFramePr>
        <p:xfrm>
          <a:off x="857232" y="214282"/>
          <a:ext cx="5786478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6 Diyagram"/>
          <p:cNvGraphicFramePr/>
          <p:nvPr/>
        </p:nvGraphicFramePr>
        <p:xfrm>
          <a:off x="6143644" y="642910"/>
          <a:ext cx="500066" cy="150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7 Diyagram"/>
          <p:cNvGraphicFramePr/>
          <p:nvPr/>
        </p:nvGraphicFramePr>
        <p:xfrm>
          <a:off x="6143644" y="2143108"/>
          <a:ext cx="50006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9" name="8 Diyagram"/>
          <p:cNvGraphicFramePr/>
          <p:nvPr/>
        </p:nvGraphicFramePr>
        <p:xfrm>
          <a:off x="6143644" y="3857620"/>
          <a:ext cx="50006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0" name="9 Diyagram"/>
          <p:cNvGraphicFramePr/>
          <p:nvPr/>
        </p:nvGraphicFramePr>
        <p:xfrm>
          <a:off x="6143644" y="5572132"/>
          <a:ext cx="500066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11" name="10 Diyagram"/>
          <p:cNvGraphicFramePr/>
          <p:nvPr/>
        </p:nvGraphicFramePr>
        <p:xfrm>
          <a:off x="6143644" y="7286644"/>
          <a:ext cx="500066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pSp>
        <p:nvGrpSpPr>
          <p:cNvPr id="12" name="11 Grup"/>
          <p:cNvGrpSpPr/>
          <p:nvPr/>
        </p:nvGrpSpPr>
        <p:grpSpPr>
          <a:xfrm>
            <a:off x="6143644" y="8572528"/>
            <a:ext cx="500066" cy="392909"/>
            <a:chOff x="0" y="589363"/>
            <a:chExt cx="500066" cy="392909"/>
          </a:xfrm>
        </p:grpSpPr>
        <p:sp>
          <p:nvSpPr>
            <p:cNvPr id="13" name="12 Yuvarlatılmış Dikdörtgen"/>
            <p:cNvSpPr/>
            <p:nvPr/>
          </p:nvSpPr>
          <p:spPr>
            <a:xfrm>
              <a:off x="0" y="589363"/>
              <a:ext cx="500066" cy="392909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Yuvarlatılmış Dikdörtgen 4"/>
            <p:cNvSpPr/>
            <p:nvPr/>
          </p:nvSpPr>
          <p:spPr>
            <a:xfrm>
              <a:off x="11508" y="600871"/>
              <a:ext cx="477050" cy="3698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400" kern="1200" dirty="0" err="1" smtClean="0">
                  <a:solidFill>
                    <a:schemeClr val="tx1"/>
                  </a:solidFill>
                  <a:latin typeface="Hand writing Mutlu" pitchFamily="2" charset="0"/>
                </a:rPr>
                <a:t>cü</a:t>
              </a:r>
              <a:endParaRPr lang="tr-TR" sz="1400" kern="1200" dirty="0">
                <a:solidFill>
                  <a:schemeClr val="tx1"/>
                </a:solidFill>
                <a:latin typeface="Hand writing Mutlu" pitchFamily="2" charset="0"/>
              </a:endParaRPr>
            </a:p>
          </p:txBody>
        </p:sp>
      </p:grpSp>
      <p:sp>
        <p:nvSpPr>
          <p:cNvPr id="17" name="16 Dikdörtgen"/>
          <p:cNvSpPr/>
          <p:nvPr/>
        </p:nvSpPr>
        <p:spPr>
          <a:xfrm>
            <a:off x="4286256" y="8501090"/>
            <a:ext cx="1785950" cy="3571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solidFill>
                  <a:srgbClr val="002060"/>
                </a:solidFill>
                <a:latin typeface="Lucida Calligraphy" pitchFamily="66" charset="0"/>
              </a:rPr>
              <a:t>Fesih KONDU</a:t>
            </a:r>
          </a:p>
          <a:p>
            <a:pPr algn="ctr"/>
            <a:r>
              <a:rPr lang="tr-TR" sz="1200" dirty="0" smtClean="0">
                <a:solidFill>
                  <a:srgbClr val="002060"/>
                </a:solidFill>
                <a:latin typeface="Lucida Calligraphy" pitchFamily="66" charset="0"/>
              </a:rPr>
              <a:t>1/B Sınıf Öğretmeni</a:t>
            </a:r>
            <a:endParaRPr lang="tr-TR" sz="1200" dirty="0">
              <a:solidFill>
                <a:srgbClr val="002060"/>
              </a:solidFill>
              <a:latin typeface="Lucida Calligraphy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1071546" y="857224"/>
            <a:ext cx="4632325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...Egitimhane.com...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94</TotalTime>
  <Words>69</Words>
  <Application>Microsoft Office PowerPoint</Application>
  <PresentationFormat>Ekran Gösterisi (4:3)</PresentationFormat>
  <Paragraphs>26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Gündönümü</vt:lpstr>
      <vt:lpstr>PowerPoint Sunusu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Drogba</dc:creator>
  <cp:lastModifiedBy>yeni4242</cp:lastModifiedBy>
  <cp:revision>14</cp:revision>
  <dcterms:created xsi:type="dcterms:W3CDTF">2002-12-31T22:24:26Z</dcterms:created>
  <dcterms:modified xsi:type="dcterms:W3CDTF">2014-01-17T22:49:10Z</dcterms:modified>
</cp:coreProperties>
</file>