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2" r:id="rId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21E905D0-10F6-4278-9A10-9494F7F0215A}" type="datetimeFigureOut">
              <a:rPr lang="tr-TR" smtClean="0"/>
              <a:t>14.05.2013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D95C5665-34BA-4685-99F2-2E3768A09E26}" type="slidenum">
              <a:rPr lang="tr-TR" smtClean="0"/>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21E905D0-10F6-4278-9A10-9494F7F0215A}" type="datetimeFigureOut">
              <a:rPr lang="tr-TR" smtClean="0"/>
              <a:t>14.05.2013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D95C5665-34BA-4685-99F2-2E3768A09E26}"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21E905D0-10F6-4278-9A10-9494F7F0215A}" type="datetimeFigureOut">
              <a:rPr lang="tr-TR" smtClean="0"/>
              <a:t>14.05.2013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D95C5665-34BA-4685-99F2-2E3768A09E26}"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21E905D0-10F6-4278-9A10-9494F7F0215A}" type="datetimeFigureOut">
              <a:rPr lang="tr-TR" smtClean="0"/>
              <a:t>14.05.2013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D95C5665-34BA-4685-99F2-2E3768A09E26}" type="slidenum">
              <a:rPr lang="tr-TR" smtClean="0"/>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21E905D0-10F6-4278-9A10-9494F7F0215A}" type="datetimeFigureOut">
              <a:rPr lang="tr-TR" smtClean="0"/>
              <a:t>14.05.2013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D95C5665-34BA-4685-99F2-2E3768A09E26}" type="slidenum">
              <a:rPr lang="tr-TR" smtClean="0"/>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21E905D0-10F6-4278-9A10-9494F7F0215A}" type="datetimeFigureOut">
              <a:rPr lang="tr-TR" smtClean="0"/>
              <a:t>14.05.2013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D95C5665-34BA-4685-99F2-2E3768A09E26}" type="slidenum">
              <a:rPr lang="tr-TR" smtClean="0"/>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21E905D0-10F6-4278-9A10-9494F7F0215A}" type="datetimeFigureOut">
              <a:rPr lang="tr-TR" smtClean="0"/>
              <a:t>14.05.2013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D95C5665-34BA-4685-99F2-2E3768A09E26}" type="slidenum">
              <a:rPr lang="tr-TR" smtClean="0"/>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21E905D0-10F6-4278-9A10-9494F7F0215A}" type="datetimeFigureOut">
              <a:rPr lang="tr-TR" smtClean="0"/>
              <a:t>14.05.2013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D95C5665-34BA-4685-99F2-2E3768A09E26}"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21E905D0-10F6-4278-9A10-9494F7F0215A}" type="datetimeFigureOut">
              <a:rPr lang="tr-TR" smtClean="0"/>
              <a:t>14.05.2013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D95C5665-34BA-4685-99F2-2E3768A09E26}" type="slidenum">
              <a:rPr lang="tr-TR" smtClean="0"/>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21E905D0-10F6-4278-9A10-9494F7F0215A}" type="datetimeFigureOut">
              <a:rPr lang="tr-TR" smtClean="0"/>
              <a:t>14.05.2013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D95C5665-34BA-4685-99F2-2E3768A09E26}" type="slidenum">
              <a:rPr lang="tr-TR" smtClean="0"/>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21E905D0-10F6-4278-9A10-9494F7F0215A}" type="datetimeFigureOut">
              <a:rPr lang="tr-TR" smtClean="0"/>
              <a:t>14.05.2013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D95C5665-34BA-4685-99F2-2E3768A09E26}" type="slidenum">
              <a:rPr lang="tr-TR" smtClean="0"/>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l="-83000" r="-83000"/>
          </a:stretch>
        </a:blipFill>
        <a:effectLst/>
      </p:bgPr>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E905D0-10F6-4278-9A10-9494F7F0215A}" type="datetimeFigureOut">
              <a:rPr lang="tr-TR" smtClean="0"/>
              <a:t>14.05.2013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5C5665-34BA-4685-99F2-2E3768A09E2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11560" y="2924944"/>
            <a:ext cx="7772400" cy="1470025"/>
          </a:xfrm>
        </p:spPr>
        <p:txBody>
          <a:bodyPr>
            <a:noAutofit/>
          </a:bodyPr>
          <a:lstStyle/>
          <a:p>
            <a:r>
              <a:rPr lang="tr-TR" sz="9600" dirty="0" smtClean="0">
                <a:latin typeface="Mistral" pitchFamily="66" charset="0"/>
              </a:rPr>
              <a:t>BLOK FLÜT NOTALARI</a:t>
            </a:r>
            <a:endParaRPr lang="tr-TR" sz="9600" dirty="0">
              <a:latin typeface="Mistral" pitchFamily="66"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latin typeface="Mistral" pitchFamily="66" charset="0"/>
              </a:rPr>
              <a:t>UZUN İNCE BİR YOLDAYIM</a:t>
            </a:r>
            <a:endParaRPr lang="tr-TR" dirty="0">
              <a:latin typeface="Mistral" pitchFamily="66" charset="0"/>
            </a:endParaRPr>
          </a:p>
        </p:txBody>
      </p:sp>
      <p:sp>
        <p:nvSpPr>
          <p:cNvPr id="3" name="2 İçerik Yer Tutucusu"/>
          <p:cNvSpPr>
            <a:spLocks noGrp="1"/>
          </p:cNvSpPr>
          <p:nvPr>
            <p:ph idx="1"/>
          </p:nvPr>
        </p:nvSpPr>
        <p:spPr/>
        <p:txBody>
          <a:bodyPr/>
          <a:lstStyle/>
          <a:p>
            <a:r>
              <a:rPr lang="tr-TR" dirty="0" smtClean="0"/>
              <a:t>F</a:t>
            </a:r>
            <a:r>
              <a:rPr lang="it-IT" dirty="0" smtClean="0"/>
              <a:t>a </a:t>
            </a:r>
            <a:r>
              <a:rPr lang="it-IT" dirty="0"/>
              <a:t>sol sol fa mi re fa mi re re re</a:t>
            </a:r>
            <a:r>
              <a:rPr lang="it-IT" dirty="0" smtClean="0"/>
              <a:t>,</a:t>
            </a:r>
            <a:endParaRPr lang="tr-TR" dirty="0" smtClean="0"/>
          </a:p>
          <a:p>
            <a:r>
              <a:rPr lang="it-IT" dirty="0" smtClean="0"/>
              <a:t> </a:t>
            </a:r>
            <a:r>
              <a:rPr lang="it-IT" dirty="0"/>
              <a:t>la sol la fa sol fa mi re fa mi re re </a:t>
            </a:r>
            <a:r>
              <a:rPr lang="it-IT" dirty="0" smtClean="0"/>
              <a:t>re</a:t>
            </a:r>
            <a:r>
              <a:rPr lang="tr-TR" dirty="0" smtClean="0"/>
              <a:t> </a:t>
            </a:r>
            <a:r>
              <a:rPr lang="it-IT" dirty="0" smtClean="0"/>
              <a:t>(2x),</a:t>
            </a:r>
            <a:endParaRPr lang="tr-TR" dirty="0" smtClean="0"/>
          </a:p>
          <a:p>
            <a:r>
              <a:rPr lang="it-IT" dirty="0" smtClean="0"/>
              <a:t> </a:t>
            </a:r>
            <a:r>
              <a:rPr lang="it-IT" dirty="0"/>
              <a:t>si do do do do si la do si</a:t>
            </a:r>
            <a:r>
              <a:rPr lang="it-IT" dirty="0" smtClean="0"/>
              <a:t>,</a:t>
            </a:r>
            <a:endParaRPr lang="tr-TR" dirty="0" smtClean="0"/>
          </a:p>
          <a:p>
            <a:r>
              <a:rPr lang="it-IT" dirty="0" smtClean="0"/>
              <a:t>si </a:t>
            </a:r>
            <a:r>
              <a:rPr lang="it-IT" dirty="0"/>
              <a:t>si do la la sol sol fa la sol</a:t>
            </a:r>
            <a:r>
              <a:rPr lang="it-IT" dirty="0" smtClean="0"/>
              <a:t>,</a:t>
            </a:r>
            <a:endParaRPr lang="tr-TR" dirty="0" smtClean="0"/>
          </a:p>
          <a:p>
            <a:r>
              <a:rPr lang="it-IT" dirty="0" smtClean="0"/>
              <a:t>sol </a:t>
            </a:r>
            <a:r>
              <a:rPr lang="it-IT" dirty="0"/>
              <a:t>fa mi re sol mi fa</a:t>
            </a:r>
            <a:r>
              <a:rPr lang="it-IT" dirty="0" smtClean="0"/>
              <a:t>,</a:t>
            </a:r>
            <a:endParaRPr lang="tr-TR" dirty="0" smtClean="0"/>
          </a:p>
          <a:p>
            <a:r>
              <a:rPr lang="it-IT" dirty="0" smtClean="0"/>
              <a:t>fa </a:t>
            </a:r>
            <a:r>
              <a:rPr lang="it-IT" dirty="0"/>
              <a:t>mi re do fa re mi</a:t>
            </a:r>
            <a:r>
              <a:rPr lang="it-IT" dirty="0" smtClean="0"/>
              <a:t>,</a:t>
            </a:r>
            <a:endParaRPr lang="tr-TR" dirty="0" smtClean="0"/>
          </a:p>
          <a:p>
            <a:r>
              <a:rPr lang="it-IT" dirty="0" smtClean="0"/>
              <a:t>mi </a:t>
            </a:r>
            <a:r>
              <a:rPr lang="it-IT" dirty="0"/>
              <a:t>re re do mi re re</a:t>
            </a:r>
            <a:endParaRPr lang="tr-T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latin typeface="Mistral" pitchFamily="66" charset="0"/>
              </a:rPr>
              <a:t>SAMANYOLU</a:t>
            </a:r>
            <a:endParaRPr lang="tr-TR" dirty="0">
              <a:latin typeface="Mistral" pitchFamily="66" charset="0"/>
            </a:endParaRPr>
          </a:p>
        </p:txBody>
      </p:sp>
      <p:sp>
        <p:nvSpPr>
          <p:cNvPr id="3" name="2 İçerik Yer Tutucusu"/>
          <p:cNvSpPr>
            <a:spLocks noGrp="1"/>
          </p:cNvSpPr>
          <p:nvPr>
            <p:ph idx="1"/>
          </p:nvPr>
        </p:nvSpPr>
        <p:spPr/>
        <p:txBody>
          <a:bodyPr/>
          <a:lstStyle/>
          <a:p>
            <a:endParaRPr lang="tr-TR" b="1" dirty="0" smtClean="0"/>
          </a:p>
          <a:p>
            <a:r>
              <a:rPr lang="tr-TR" b="1" dirty="0" smtClean="0"/>
              <a:t>D</a:t>
            </a:r>
            <a:r>
              <a:rPr lang="it-IT" b="1" dirty="0" smtClean="0"/>
              <a:t>o-re-do-si-do-si-do-la-si-la-si-sol</a:t>
            </a:r>
            <a:r>
              <a:rPr lang="it-IT" dirty="0" smtClean="0"/>
              <a:t/>
            </a:r>
            <a:br>
              <a:rPr lang="it-IT" dirty="0" smtClean="0"/>
            </a:br>
            <a:r>
              <a:rPr lang="it-IT" b="1" dirty="0" smtClean="0"/>
              <a:t>(sol-la-si)</a:t>
            </a:r>
            <a:r>
              <a:rPr lang="it-IT" dirty="0" smtClean="0"/>
              <a:t/>
            </a:r>
            <a:br>
              <a:rPr lang="it-IT" dirty="0" smtClean="0"/>
            </a:br>
            <a:r>
              <a:rPr lang="it-IT" b="1" dirty="0" smtClean="0"/>
              <a:t>(sol-fa-mi)</a:t>
            </a:r>
            <a:r>
              <a:rPr lang="it-IT" dirty="0" smtClean="0"/>
              <a:t/>
            </a:r>
            <a:br>
              <a:rPr lang="it-IT" dirty="0" smtClean="0"/>
            </a:br>
            <a:r>
              <a:rPr lang="it-IT" b="1" dirty="0" smtClean="0"/>
              <a:t>sol la sol fa mi do re do si sol la si la si sol fa mi do re do si la sol fa mi do re do si sol la si si sol fa si do la sol fa sol mi</a:t>
            </a:r>
            <a:br>
              <a:rPr lang="it-IT" b="1" dirty="0" smtClean="0"/>
            </a:br>
            <a:endParaRPr lang="tr-T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latin typeface="Mistral" pitchFamily="66" charset="0"/>
              </a:rPr>
              <a:t>23 NİSAN</a:t>
            </a:r>
            <a:endParaRPr lang="tr-TR" dirty="0">
              <a:latin typeface="Mistral" pitchFamily="66" charset="0"/>
            </a:endParaRPr>
          </a:p>
        </p:txBody>
      </p:sp>
      <p:sp>
        <p:nvSpPr>
          <p:cNvPr id="3" name="2 İçerik Yer Tutucusu"/>
          <p:cNvSpPr>
            <a:spLocks noGrp="1"/>
          </p:cNvSpPr>
          <p:nvPr>
            <p:ph idx="1"/>
          </p:nvPr>
        </p:nvSpPr>
        <p:spPr/>
        <p:txBody>
          <a:bodyPr/>
          <a:lstStyle/>
          <a:p>
            <a:r>
              <a:rPr lang="tr-TR" b="1" dirty="0" smtClean="0"/>
              <a:t>S</a:t>
            </a:r>
            <a:r>
              <a:rPr lang="it-IT" b="1" dirty="0" smtClean="0"/>
              <a:t>ol mi la sol fa mi re re mi fa</a:t>
            </a:r>
            <a:r>
              <a:rPr lang="it-IT" dirty="0" smtClean="0"/>
              <a:t/>
            </a:r>
            <a:br>
              <a:rPr lang="it-IT" dirty="0" smtClean="0"/>
            </a:br>
            <a:r>
              <a:rPr lang="it-IT" b="1" dirty="0" smtClean="0"/>
              <a:t>fa re sol fa mi re do do re mi</a:t>
            </a:r>
            <a:r>
              <a:rPr lang="it-IT" dirty="0" smtClean="0"/>
              <a:t/>
            </a:r>
            <a:br>
              <a:rPr lang="it-IT" dirty="0" smtClean="0"/>
            </a:br>
            <a:r>
              <a:rPr lang="it-IT" b="1" dirty="0" smtClean="0"/>
              <a:t>do fa mi re sol sol la</a:t>
            </a:r>
            <a:r>
              <a:rPr lang="it-IT" dirty="0" smtClean="0"/>
              <a:t/>
            </a:r>
            <a:br>
              <a:rPr lang="it-IT" dirty="0" smtClean="0"/>
            </a:br>
            <a:r>
              <a:rPr lang="it-IT" b="1" dirty="0" smtClean="0"/>
              <a:t>sol mi sol fa re fa mi re do</a:t>
            </a:r>
            <a:endParaRPr lang="tr-T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latin typeface="Mistral" pitchFamily="66" charset="0"/>
              </a:rPr>
              <a:t>HATIRLA SEVGİLİ</a:t>
            </a:r>
            <a:endParaRPr lang="tr-TR" dirty="0">
              <a:latin typeface="Mistral" pitchFamily="66" charset="0"/>
            </a:endParaRPr>
          </a:p>
        </p:txBody>
      </p:sp>
      <p:sp>
        <p:nvSpPr>
          <p:cNvPr id="3" name="2 İçerik Yer Tutucusu"/>
          <p:cNvSpPr>
            <a:spLocks noGrp="1"/>
          </p:cNvSpPr>
          <p:nvPr>
            <p:ph idx="1"/>
          </p:nvPr>
        </p:nvSpPr>
        <p:spPr/>
        <p:txBody>
          <a:bodyPr/>
          <a:lstStyle/>
          <a:p>
            <a:r>
              <a:rPr lang="tr-TR" b="1" dirty="0"/>
              <a:t>R</a:t>
            </a:r>
            <a:r>
              <a:rPr lang="it-IT" b="1" dirty="0" smtClean="0"/>
              <a:t>e fa la sol fa la </a:t>
            </a:r>
            <a:r>
              <a:rPr lang="it-IT" dirty="0" smtClean="0"/>
              <a:t/>
            </a:r>
            <a:br>
              <a:rPr lang="it-IT" dirty="0" smtClean="0"/>
            </a:br>
            <a:r>
              <a:rPr lang="it-IT" b="1" dirty="0" smtClean="0"/>
              <a:t>re fa la sol fa mi</a:t>
            </a:r>
            <a:r>
              <a:rPr lang="it-IT" dirty="0" smtClean="0"/>
              <a:t/>
            </a:r>
            <a:br>
              <a:rPr lang="it-IT" dirty="0" smtClean="0"/>
            </a:br>
            <a:r>
              <a:rPr lang="it-IT" b="1" dirty="0" smtClean="0"/>
              <a:t>mi fa sol fa mi sol la si</a:t>
            </a:r>
            <a:r>
              <a:rPr lang="it-IT" dirty="0" smtClean="0"/>
              <a:t/>
            </a:r>
            <a:br>
              <a:rPr lang="it-IT" dirty="0" smtClean="0"/>
            </a:br>
            <a:r>
              <a:rPr lang="it-IT" b="1" dirty="0" smtClean="0"/>
              <a:t>la mi fa sol fa mi re</a:t>
            </a:r>
            <a:r>
              <a:rPr lang="it-IT" dirty="0" smtClean="0"/>
              <a:t/>
            </a:r>
            <a:br>
              <a:rPr lang="it-IT" dirty="0" smtClean="0"/>
            </a:br>
            <a:r>
              <a:rPr lang="it-IT" b="1" dirty="0" smtClean="0"/>
              <a:t>do re mi do</a:t>
            </a:r>
            <a:r>
              <a:rPr lang="tr-TR" b="1" dirty="0" smtClean="0"/>
              <a:t> </a:t>
            </a:r>
            <a:r>
              <a:rPr lang="it-IT" b="1" dirty="0" smtClean="0"/>
              <a:t>si la </a:t>
            </a:r>
            <a:r>
              <a:rPr lang="it-IT" dirty="0" smtClean="0"/>
              <a:t/>
            </a:r>
            <a:br>
              <a:rPr lang="it-IT" dirty="0" smtClean="0"/>
            </a:br>
            <a:r>
              <a:rPr lang="it-IT" b="1" dirty="0" smtClean="0"/>
              <a:t>sib sib la sol fa la </a:t>
            </a:r>
            <a:r>
              <a:rPr lang="it-IT" dirty="0" smtClean="0"/>
              <a:t/>
            </a:r>
            <a:br>
              <a:rPr lang="it-IT" dirty="0" smtClean="0"/>
            </a:br>
            <a:r>
              <a:rPr lang="it-IT" b="1" dirty="0" smtClean="0"/>
              <a:t>sib sib la sol fa la sol fa mi re</a:t>
            </a:r>
            <a:r>
              <a:rPr lang="it-IT" dirty="0" smtClean="0"/>
              <a:t/>
            </a:r>
            <a:br>
              <a:rPr lang="it-IT" dirty="0" smtClean="0"/>
            </a:br>
            <a:r>
              <a:rPr lang="it-IT" b="1" dirty="0" smtClean="0"/>
              <a:t>mi fa sol fa mi re</a:t>
            </a:r>
            <a:endParaRPr lang="tr-T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1052736"/>
            <a:ext cx="8229600" cy="4522514"/>
          </a:xfrm>
        </p:spPr>
        <p:txBody>
          <a:bodyPr>
            <a:prstTxWarp prst="textCurveUp">
              <a:avLst/>
            </a:prstTxWarp>
          </a:bodyPr>
          <a:lstStyle/>
          <a:p>
            <a:r>
              <a:rPr lang="tr-TR" dirty="0" smtClean="0">
                <a:effectLst>
                  <a:glow rad="228600">
                    <a:schemeClr val="accent2">
                      <a:satMod val="175000"/>
                      <a:alpha val="40000"/>
                    </a:schemeClr>
                  </a:glow>
                </a:effectLst>
              </a:rPr>
              <a:t>İZLEDİĞİNİZ İÇİN TEŞEKKÜRLER</a:t>
            </a:r>
            <a:endParaRPr lang="tr-TR" dirty="0">
              <a:effectLst>
                <a:glow rad="228600">
                  <a:schemeClr val="accent2">
                    <a:satMod val="175000"/>
                    <a:alpha val="40000"/>
                  </a:schemeClr>
                </a:glow>
              </a:effectLst>
            </a:endParaRPr>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TotalTime>
  <Words>110</Words>
  <Application>Microsoft Office PowerPoint</Application>
  <PresentationFormat>Ekran Gösterisi (4:3)</PresentationFormat>
  <Paragraphs>17</Paragraphs>
  <Slides>6</Slides>
  <Notes>0</Notes>
  <HiddenSlides>0</HiddenSlides>
  <MMClips>0</MMClips>
  <ScaleCrop>false</ScaleCrop>
  <HeadingPairs>
    <vt:vector size="4" baseType="variant">
      <vt:variant>
        <vt:lpstr>Tema</vt:lpstr>
      </vt:variant>
      <vt:variant>
        <vt:i4>1</vt:i4>
      </vt:variant>
      <vt:variant>
        <vt:lpstr>Slayt Başlıkları</vt:lpstr>
      </vt:variant>
      <vt:variant>
        <vt:i4>6</vt:i4>
      </vt:variant>
    </vt:vector>
  </HeadingPairs>
  <TitlesOfParts>
    <vt:vector size="7" baseType="lpstr">
      <vt:lpstr>Ofis Teması</vt:lpstr>
      <vt:lpstr>BLOK FLÜT NOTALARI</vt:lpstr>
      <vt:lpstr>UZUN İNCE BİR YOLDAYIM</vt:lpstr>
      <vt:lpstr>SAMANYOLU</vt:lpstr>
      <vt:lpstr>23 NİSAN</vt:lpstr>
      <vt:lpstr>HATIRLA SEVGİLİ</vt:lpstr>
      <vt:lpstr>İZLEDİĞİNİZ İÇİN TEŞEKKÜRLER</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BLOK FLÜT NOTALARI</dc:title>
  <dc:creator>Cem</dc:creator>
  <cp:lastModifiedBy>Cem</cp:lastModifiedBy>
  <cp:revision>2</cp:revision>
  <dcterms:created xsi:type="dcterms:W3CDTF">2013-05-14T09:59:40Z</dcterms:created>
  <dcterms:modified xsi:type="dcterms:W3CDTF">2013-05-14T10:13:55Z</dcterms:modified>
</cp:coreProperties>
</file>