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2" d="100"/>
          <a:sy n="62" d="100"/>
        </p:scale>
        <p:origin x="-1374"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63D599D-1B8E-445F-B5EA-C049522D216D}" type="doc">
      <dgm:prSet loTypeId="urn:microsoft.com/office/officeart/2005/8/layout/radial4" loCatId="relationship" qsTypeId="urn:microsoft.com/office/officeart/2005/8/quickstyle/simple1" qsCatId="simple" csTypeId="urn:microsoft.com/office/officeart/2005/8/colors/accent1_2" csCatId="accent1" phldr="1"/>
      <dgm:spPr/>
      <dgm:t>
        <a:bodyPr/>
        <a:lstStyle/>
        <a:p>
          <a:endParaRPr lang="tr-TR"/>
        </a:p>
      </dgm:t>
    </dgm:pt>
    <dgm:pt modelId="{90CE224B-7AB9-4E95-9450-FE0514E5C47F}">
      <dgm:prSet phldrT="[Metin]">
        <dgm:style>
          <a:lnRef idx="2">
            <a:schemeClr val="dk1"/>
          </a:lnRef>
          <a:fillRef idx="1">
            <a:schemeClr val="lt1"/>
          </a:fillRef>
          <a:effectRef idx="0">
            <a:schemeClr val="dk1"/>
          </a:effectRef>
          <a:fontRef idx="minor">
            <a:schemeClr val="dk1"/>
          </a:fontRef>
        </dgm:style>
      </dgm:prSet>
      <dgm:spPr/>
      <dgm:t>
        <a:bodyPr/>
        <a:lstStyle/>
        <a:p>
          <a:r>
            <a:rPr lang="tr-TR" dirty="0" smtClean="0"/>
            <a:t>?</a:t>
          </a:r>
          <a:endParaRPr lang="tr-TR" dirty="0"/>
        </a:p>
      </dgm:t>
    </dgm:pt>
    <dgm:pt modelId="{715D04B8-6B51-49E4-9E9E-ACE0758005FB}" type="parTrans" cxnId="{D87110AE-4590-49D4-B868-C742B4797EAF}">
      <dgm:prSet/>
      <dgm:spPr/>
      <dgm:t>
        <a:bodyPr/>
        <a:lstStyle/>
        <a:p>
          <a:endParaRPr lang="tr-TR"/>
        </a:p>
      </dgm:t>
    </dgm:pt>
    <dgm:pt modelId="{6B126F32-43B0-4AEE-B392-7CEF32E016F8}" type="sibTrans" cxnId="{D87110AE-4590-49D4-B868-C742B4797EAF}">
      <dgm:prSet/>
      <dgm:spPr/>
      <dgm:t>
        <a:bodyPr/>
        <a:lstStyle/>
        <a:p>
          <a:endParaRPr lang="tr-TR"/>
        </a:p>
      </dgm:t>
    </dgm:pt>
    <dgm:pt modelId="{E191C831-FB32-4FAE-A7A5-E26E02F51B9A}">
      <dgm:prSet phldrT="[Metin]">
        <dgm:style>
          <a:lnRef idx="1">
            <a:schemeClr val="accent6"/>
          </a:lnRef>
          <a:fillRef idx="2">
            <a:schemeClr val="accent6"/>
          </a:fillRef>
          <a:effectRef idx="1">
            <a:schemeClr val="accent6"/>
          </a:effectRef>
          <a:fontRef idx="minor">
            <a:schemeClr val="dk1"/>
          </a:fontRef>
        </dgm:style>
      </dgm:prSet>
      <dgm:spPr/>
      <dgm:t>
        <a:bodyPr/>
        <a:lstStyle/>
        <a:p>
          <a:r>
            <a:rPr lang="tr-TR" b="1" dirty="0" smtClean="0"/>
            <a:t>Milletin bağımsızlığını yine milletin azim ve kararı kurtaracaktır</a:t>
          </a:r>
          <a:endParaRPr lang="tr-TR" b="1" dirty="0"/>
        </a:p>
      </dgm:t>
    </dgm:pt>
    <dgm:pt modelId="{2FB27E88-EEA1-4BBE-8B24-7218A55806D6}" type="parTrans" cxnId="{839B8198-8C5E-4826-823F-145760CCEE58}">
      <dgm:prSet/>
      <dgm:spPr/>
      <dgm:t>
        <a:bodyPr/>
        <a:lstStyle/>
        <a:p>
          <a:endParaRPr lang="tr-TR"/>
        </a:p>
      </dgm:t>
    </dgm:pt>
    <dgm:pt modelId="{3BD02042-2DFF-491B-B1A1-1AFC540BBB8D}" type="sibTrans" cxnId="{839B8198-8C5E-4826-823F-145760CCEE58}">
      <dgm:prSet/>
      <dgm:spPr/>
      <dgm:t>
        <a:bodyPr/>
        <a:lstStyle/>
        <a:p>
          <a:endParaRPr lang="tr-TR"/>
        </a:p>
      </dgm:t>
    </dgm:pt>
    <dgm:pt modelId="{8ECE3677-B673-4BC0-B165-B9C7F80EE1DA}">
      <dgm:prSet phldrT="[Metin]">
        <dgm:style>
          <a:lnRef idx="1">
            <a:schemeClr val="accent4"/>
          </a:lnRef>
          <a:fillRef idx="2">
            <a:schemeClr val="accent4"/>
          </a:fillRef>
          <a:effectRef idx="1">
            <a:schemeClr val="accent4"/>
          </a:effectRef>
          <a:fontRef idx="minor">
            <a:schemeClr val="dk1"/>
          </a:fontRef>
        </dgm:style>
      </dgm:prSet>
      <dgm:spPr/>
      <dgm:t>
        <a:bodyPr/>
        <a:lstStyle/>
        <a:p>
          <a:r>
            <a:rPr lang="tr-TR" b="1" dirty="0" smtClean="0"/>
            <a:t>Vatanın bütünlüğü milletin bağımsızlığı tehlikededir.</a:t>
          </a:r>
          <a:endParaRPr lang="tr-TR" b="1" dirty="0"/>
        </a:p>
      </dgm:t>
    </dgm:pt>
    <dgm:pt modelId="{41DA0669-748D-4B74-939D-D2DB423D37E5}" type="parTrans" cxnId="{9B7368B4-54DF-4D17-8D9A-882F84F45E98}">
      <dgm:prSet/>
      <dgm:spPr/>
      <dgm:t>
        <a:bodyPr/>
        <a:lstStyle/>
        <a:p>
          <a:endParaRPr lang="tr-TR"/>
        </a:p>
      </dgm:t>
    </dgm:pt>
    <dgm:pt modelId="{7805230D-8B18-4A27-BA65-8BA80F4D1765}" type="sibTrans" cxnId="{9B7368B4-54DF-4D17-8D9A-882F84F45E98}">
      <dgm:prSet/>
      <dgm:spPr/>
      <dgm:t>
        <a:bodyPr/>
        <a:lstStyle/>
        <a:p>
          <a:endParaRPr lang="tr-TR"/>
        </a:p>
      </dgm:t>
    </dgm:pt>
    <dgm:pt modelId="{C7925B0D-592C-4BC6-88BA-0E5B0790CB33}">
      <dgm:prSet phldrT="[Metin]">
        <dgm:style>
          <a:lnRef idx="1">
            <a:schemeClr val="accent1"/>
          </a:lnRef>
          <a:fillRef idx="2">
            <a:schemeClr val="accent1"/>
          </a:fillRef>
          <a:effectRef idx="1">
            <a:schemeClr val="accent1"/>
          </a:effectRef>
          <a:fontRef idx="minor">
            <a:schemeClr val="dk1"/>
          </a:fontRef>
        </dgm:style>
      </dgm:prSet>
      <dgm:spPr/>
      <dgm:t>
        <a:bodyPr/>
        <a:lstStyle/>
        <a:p>
          <a:r>
            <a:rPr lang="tr-TR" b="1" dirty="0" smtClean="0"/>
            <a:t>Her türlü etki ve denetimden uzak milli bir kurulun varlığı gereklidir.</a:t>
          </a:r>
          <a:endParaRPr lang="tr-TR" b="1" dirty="0"/>
        </a:p>
      </dgm:t>
    </dgm:pt>
    <dgm:pt modelId="{0D2C41CF-30B5-4567-B346-A416A3CA68FA}" type="parTrans" cxnId="{5D4B5CCA-912C-4534-A8A2-4135A6658937}">
      <dgm:prSet/>
      <dgm:spPr/>
      <dgm:t>
        <a:bodyPr/>
        <a:lstStyle/>
        <a:p>
          <a:endParaRPr lang="tr-TR"/>
        </a:p>
      </dgm:t>
    </dgm:pt>
    <dgm:pt modelId="{564B69BE-4118-4F46-BD9C-719576946DD2}" type="sibTrans" cxnId="{5D4B5CCA-912C-4534-A8A2-4135A6658937}">
      <dgm:prSet/>
      <dgm:spPr/>
      <dgm:t>
        <a:bodyPr/>
        <a:lstStyle/>
        <a:p>
          <a:endParaRPr lang="tr-TR"/>
        </a:p>
      </dgm:t>
    </dgm:pt>
    <dgm:pt modelId="{722F609E-B5BD-48FF-AC01-C9D39EFEC5E9}" type="pres">
      <dgm:prSet presAssocID="{563D599D-1B8E-445F-B5EA-C049522D216D}" presName="cycle" presStyleCnt="0">
        <dgm:presLayoutVars>
          <dgm:chMax val="1"/>
          <dgm:dir/>
          <dgm:animLvl val="ctr"/>
          <dgm:resizeHandles val="exact"/>
        </dgm:presLayoutVars>
      </dgm:prSet>
      <dgm:spPr/>
      <dgm:t>
        <a:bodyPr/>
        <a:lstStyle/>
        <a:p>
          <a:endParaRPr lang="tr-TR"/>
        </a:p>
      </dgm:t>
    </dgm:pt>
    <dgm:pt modelId="{CCF99212-CB4D-4F37-925C-E8E47C87C103}" type="pres">
      <dgm:prSet presAssocID="{90CE224B-7AB9-4E95-9450-FE0514E5C47F}" presName="centerShape" presStyleLbl="node0" presStyleIdx="0" presStyleCnt="1" custScaleX="60704" custScaleY="39416"/>
      <dgm:spPr/>
      <dgm:t>
        <a:bodyPr/>
        <a:lstStyle/>
        <a:p>
          <a:endParaRPr lang="tr-TR"/>
        </a:p>
      </dgm:t>
    </dgm:pt>
    <dgm:pt modelId="{35EBE7B6-C0A8-4402-8F0D-4FF1957BD758}" type="pres">
      <dgm:prSet presAssocID="{2FB27E88-EEA1-4BBE-8B24-7218A55806D6}" presName="parTrans" presStyleLbl="bgSibTrans2D1" presStyleIdx="0" presStyleCnt="3"/>
      <dgm:spPr/>
      <dgm:t>
        <a:bodyPr/>
        <a:lstStyle/>
        <a:p>
          <a:endParaRPr lang="tr-TR"/>
        </a:p>
      </dgm:t>
    </dgm:pt>
    <dgm:pt modelId="{5BB3D25D-D721-4A70-BF18-41B2447B7296}" type="pres">
      <dgm:prSet presAssocID="{E191C831-FB32-4FAE-A7A5-E26E02F51B9A}" presName="node" presStyleLbl="node1" presStyleIdx="0" presStyleCnt="3">
        <dgm:presLayoutVars>
          <dgm:bulletEnabled val="1"/>
        </dgm:presLayoutVars>
      </dgm:prSet>
      <dgm:spPr/>
      <dgm:t>
        <a:bodyPr/>
        <a:lstStyle/>
        <a:p>
          <a:endParaRPr lang="tr-TR"/>
        </a:p>
      </dgm:t>
    </dgm:pt>
    <dgm:pt modelId="{DB4D7A3B-D6F6-4703-B435-A8FFB9B3EED9}" type="pres">
      <dgm:prSet presAssocID="{41DA0669-748D-4B74-939D-D2DB423D37E5}" presName="parTrans" presStyleLbl="bgSibTrans2D1" presStyleIdx="1" presStyleCnt="3"/>
      <dgm:spPr/>
      <dgm:t>
        <a:bodyPr/>
        <a:lstStyle/>
        <a:p>
          <a:endParaRPr lang="tr-TR"/>
        </a:p>
      </dgm:t>
    </dgm:pt>
    <dgm:pt modelId="{161C0DBC-E3CB-4A5E-8226-E6F6DB9B8029}" type="pres">
      <dgm:prSet presAssocID="{8ECE3677-B673-4BC0-B165-B9C7F80EE1DA}" presName="node" presStyleLbl="node1" presStyleIdx="1" presStyleCnt="3">
        <dgm:presLayoutVars>
          <dgm:bulletEnabled val="1"/>
        </dgm:presLayoutVars>
      </dgm:prSet>
      <dgm:spPr/>
      <dgm:t>
        <a:bodyPr/>
        <a:lstStyle/>
        <a:p>
          <a:endParaRPr lang="tr-TR"/>
        </a:p>
      </dgm:t>
    </dgm:pt>
    <dgm:pt modelId="{0C8414BF-A5D4-4585-A61A-E5F8DF04D996}" type="pres">
      <dgm:prSet presAssocID="{0D2C41CF-30B5-4567-B346-A416A3CA68FA}" presName="parTrans" presStyleLbl="bgSibTrans2D1" presStyleIdx="2" presStyleCnt="3"/>
      <dgm:spPr/>
      <dgm:t>
        <a:bodyPr/>
        <a:lstStyle/>
        <a:p>
          <a:endParaRPr lang="tr-TR"/>
        </a:p>
      </dgm:t>
    </dgm:pt>
    <dgm:pt modelId="{99DB8B3C-C07E-409F-8786-4D66442EBA2C}" type="pres">
      <dgm:prSet presAssocID="{C7925B0D-592C-4BC6-88BA-0E5B0790CB33}" presName="node" presStyleLbl="node1" presStyleIdx="2" presStyleCnt="3">
        <dgm:presLayoutVars>
          <dgm:bulletEnabled val="1"/>
        </dgm:presLayoutVars>
      </dgm:prSet>
      <dgm:spPr/>
      <dgm:t>
        <a:bodyPr/>
        <a:lstStyle/>
        <a:p>
          <a:endParaRPr lang="tr-TR"/>
        </a:p>
      </dgm:t>
    </dgm:pt>
  </dgm:ptLst>
  <dgm:cxnLst>
    <dgm:cxn modelId="{9B7368B4-54DF-4D17-8D9A-882F84F45E98}" srcId="{90CE224B-7AB9-4E95-9450-FE0514E5C47F}" destId="{8ECE3677-B673-4BC0-B165-B9C7F80EE1DA}" srcOrd="1" destOrd="0" parTransId="{41DA0669-748D-4B74-939D-D2DB423D37E5}" sibTransId="{7805230D-8B18-4A27-BA65-8BA80F4D1765}"/>
    <dgm:cxn modelId="{E33B8FF8-5A46-492A-9AF3-A3BA9F6E3A86}" type="presOf" srcId="{8ECE3677-B673-4BC0-B165-B9C7F80EE1DA}" destId="{161C0DBC-E3CB-4A5E-8226-E6F6DB9B8029}" srcOrd="0" destOrd="0" presId="urn:microsoft.com/office/officeart/2005/8/layout/radial4"/>
    <dgm:cxn modelId="{109541B3-038F-47C2-91A0-E3B21BA74F7C}" type="presOf" srcId="{41DA0669-748D-4B74-939D-D2DB423D37E5}" destId="{DB4D7A3B-D6F6-4703-B435-A8FFB9B3EED9}" srcOrd="0" destOrd="0" presId="urn:microsoft.com/office/officeart/2005/8/layout/radial4"/>
    <dgm:cxn modelId="{9EE7E79A-1888-42D3-8735-577F9A10AD59}" type="presOf" srcId="{0D2C41CF-30B5-4567-B346-A416A3CA68FA}" destId="{0C8414BF-A5D4-4585-A61A-E5F8DF04D996}" srcOrd="0" destOrd="0" presId="urn:microsoft.com/office/officeart/2005/8/layout/radial4"/>
    <dgm:cxn modelId="{D87110AE-4590-49D4-B868-C742B4797EAF}" srcId="{563D599D-1B8E-445F-B5EA-C049522D216D}" destId="{90CE224B-7AB9-4E95-9450-FE0514E5C47F}" srcOrd="0" destOrd="0" parTransId="{715D04B8-6B51-49E4-9E9E-ACE0758005FB}" sibTransId="{6B126F32-43B0-4AEE-B392-7CEF32E016F8}"/>
    <dgm:cxn modelId="{4CFD4CF1-A022-433C-9146-168E2B68FE6F}" type="presOf" srcId="{E191C831-FB32-4FAE-A7A5-E26E02F51B9A}" destId="{5BB3D25D-D721-4A70-BF18-41B2447B7296}" srcOrd="0" destOrd="0" presId="urn:microsoft.com/office/officeart/2005/8/layout/radial4"/>
    <dgm:cxn modelId="{62516BFF-1FF1-41D8-A70C-CFB7DE7DD323}" type="presOf" srcId="{C7925B0D-592C-4BC6-88BA-0E5B0790CB33}" destId="{99DB8B3C-C07E-409F-8786-4D66442EBA2C}" srcOrd="0" destOrd="0" presId="urn:microsoft.com/office/officeart/2005/8/layout/radial4"/>
    <dgm:cxn modelId="{DA346A1A-C9ED-4A9D-ADE2-448261638902}" type="presOf" srcId="{563D599D-1B8E-445F-B5EA-C049522D216D}" destId="{722F609E-B5BD-48FF-AC01-C9D39EFEC5E9}" srcOrd="0" destOrd="0" presId="urn:microsoft.com/office/officeart/2005/8/layout/radial4"/>
    <dgm:cxn modelId="{6AA24677-C575-48C6-A960-7E5F6CEFFD2A}" type="presOf" srcId="{90CE224B-7AB9-4E95-9450-FE0514E5C47F}" destId="{CCF99212-CB4D-4F37-925C-E8E47C87C103}" srcOrd="0" destOrd="0" presId="urn:microsoft.com/office/officeart/2005/8/layout/radial4"/>
    <dgm:cxn modelId="{5D4B5CCA-912C-4534-A8A2-4135A6658937}" srcId="{90CE224B-7AB9-4E95-9450-FE0514E5C47F}" destId="{C7925B0D-592C-4BC6-88BA-0E5B0790CB33}" srcOrd="2" destOrd="0" parTransId="{0D2C41CF-30B5-4567-B346-A416A3CA68FA}" sibTransId="{564B69BE-4118-4F46-BD9C-719576946DD2}"/>
    <dgm:cxn modelId="{1926F8C2-9E23-4E0C-BAA3-9C7EBC559291}" type="presOf" srcId="{2FB27E88-EEA1-4BBE-8B24-7218A55806D6}" destId="{35EBE7B6-C0A8-4402-8F0D-4FF1957BD758}" srcOrd="0" destOrd="0" presId="urn:microsoft.com/office/officeart/2005/8/layout/radial4"/>
    <dgm:cxn modelId="{839B8198-8C5E-4826-823F-145760CCEE58}" srcId="{90CE224B-7AB9-4E95-9450-FE0514E5C47F}" destId="{E191C831-FB32-4FAE-A7A5-E26E02F51B9A}" srcOrd="0" destOrd="0" parTransId="{2FB27E88-EEA1-4BBE-8B24-7218A55806D6}" sibTransId="{3BD02042-2DFF-491B-B1A1-1AFC540BBB8D}"/>
    <dgm:cxn modelId="{9D2B8A43-5B04-4E33-85E0-32B7A6D1C8BF}" type="presParOf" srcId="{722F609E-B5BD-48FF-AC01-C9D39EFEC5E9}" destId="{CCF99212-CB4D-4F37-925C-E8E47C87C103}" srcOrd="0" destOrd="0" presId="urn:microsoft.com/office/officeart/2005/8/layout/radial4"/>
    <dgm:cxn modelId="{75862509-C6FF-45FB-875E-14020F5EA590}" type="presParOf" srcId="{722F609E-B5BD-48FF-AC01-C9D39EFEC5E9}" destId="{35EBE7B6-C0A8-4402-8F0D-4FF1957BD758}" srcOrd="1" destOrd="0" presId="urn:microsoft.com/office/officeart/2005/8/layout/radial4"/>
    <dgm:cxn modelId="{3B5165FA-8A17-47F3-AB64-5C585B0CBD6C}" type="presParOf" srcId="{722F609E-B5BD-48FF-AC01-C9D39EFEC5E9}" destId="{5BB3D25D-D721-4A70-BF18-41B2447B7296}" srcOrd="2" destOrd="0" presId="urn:microsoft.com/office/officeart/2005/8/layout/radial4"/>
    <dgm:cxn modelId="{28EBC995-B2AB-44A7-B7AE-82C6E22C5325}" type="presParOf" srcId="{722F609E-B5BD-48FF-AC01-C9D39EFEC5E9}" destId="{DB4D7A3B-D6F6-4703-B435-A8FFB9B3EED9}" srcOrd="3" destOrd="0" presId="urn:microsoft.com/office/officeart/2005/8/layout/radial4"/>
    <dgm:cxn modelId="{1BD4BFCE-40B2-4FAA-9E6B-C955CB649C45}" type="presParOf" srcId="{722F609E-B5BD-48FF-AC01-C9D39EFEC5E9}" destId="{161C0DBC-E3CB-4A5E-8226-E6F6DB9B8029}" srcOrd="4" destOrd="0" presId="urn:microsoft.com/office/officeart/2005/8/layout/radial4"/>
    <dgm:cxn modelId="{04417BD2-E5D4-4439-BA1F-3B5AC8B27827}" type="presParOf" srcId="{722F609E-B5BD-48FF-AC01-C9D39EFEC5E9}" destId="{0C8414BF-A5D4-4585-A61A-E5F8DF04D996}" srcOrd="5" destOrd="0" presId="urn:microsoft.com/office/officeart/2005/8/layout/radial4"/>
    <dgm:cxn modelId="{555ABB5E-F3E6-45E0-A138-40735B895329}" type="presParOf" srcId="{722F609E-B5BD-48FF-AC01-C9D39EFEC5E9}" destId="{99DB8B3C-C07E-409F-8786-4D66442EBA2C}" srcOrd="6" destOrd="0" presId="urn:microsoft.com/office/officeart/2005/8/layout/radial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B2935BB-9313-4CF6-A228-28BD6F544E6E}" type="doc">
      <dgm:prSet loTypeId="urn:microsoft.com/office/officeart/2008/layout/VerticalAccentList" loCatId="list" qsTypeId="urn:microsoft.com/office/officeart/2005/8/quickstyle/simple1" qsCatId="simple" csTypeId="urn:microsoft.com/office/officeart/2005/8/colors/accent1_2" csCatId="accent1" phldr="1"/>
      <dgm:spPr/>
      <dgm:t>
        <a:bodyPr/>
        <a:lstStyle/>
        <a:p>
          <a:endParaRPr lang="tr-TR"/>
        </a:p>
      </dgm:t>
    </dgm:pt>
    <dgm:pt modelId="{C9AB20DE-ED93-4B6C-9375-59459FAB6783}">
      <dgm:prSet phldrT="[Metin]"/>
      <dgm:spPr>
        <a:solidFill>
          <a:srgbClr val="00B0F0"/>
        </a:solidFill>
      </dgm:spPr>
      <dgm:t>
        <a:bodyPr/>
        <a:lstStyle/>
        <a:p>
          <a:pPr algn="ctr"/>
          <a:r>
            <a:rPr lang="tr-TR" b="1" dirty="0" smtClean="0"/>
            <a:t>Aşağıdaki diyagramda TBMM’ye karşı çıkan isyanlarla ilgili bir süreç yer almaktadır.</a:t>
          </a:r>
          <a:endParaRPr lang="tr-TR" b="1" dirty="0"/>
        </a:p>
      </dgm:t>
    </dgm:pt>
    <dgm:pt modelId="{1A7889E2-A2A8-4DA6-AD39-614706694B25}" type="parTrans" cxnId="{AD1FD4B2-9F1F-42D5-825E-0E9452B5E4A1}">
      <dgm:prSet/>
      <dgm:spPr/>
      <dgm:t>
        <a:bodyPr/>
        <a:lstStyle/>
        <a:p>
          <a:endParaRPr lang="tr-TR"/>
        </a:p>
      </dgm:t>
    </dgm:pt>
    <dgm:pt modelId="{599DC678-FED3-4E65-B3DF-68621BFBBBBD}" type="sibTrans" cxnId="{AD1FD4B2-9F1F-42D5-825E-0E9452B5E4A1}">
      <dgm:prSet/>
      <dgm:spPr/>
      <dgm:t>
        <a:bodyPr/>
        <a:lstStyle/>
        <a:p>
          <a:endParaRPr lang="tr-TR"/>
        </a:p>
      </dgm:t>
    </dgm:pt>
    <dgm:pt modelId="{6429A883-5C0E-4448-9D33-C7F1606C038E}">
      <dgm:prSet phldrT="[Metin]" custT="1">
        <dgm:style>
          <a:lnRef idx="3">
            <a:schemeClr val="lt1"/>
          </a:lnRef>
          <a:fillRef idx="1">
            <a:schemeClr val="accent4"/>
          </a:fillRef>
          <a:effectRef idx="1">
            <a:schemeClr val="accent4"/>
          </a:effectRef>
          <a:fontRef idx="minor">
            <a:schemeClr val="lt1"/>
          </a:fontRef>
        </dgm:style>
      </dgm:prSet>
      <dgm:spPr/>
      <dgm:t>
        <a:bodyPr/>
        <a:lstStyle/>
        <a:p>
          <a:r>
            <a:rPr lang="tr-TR" sz="1800" b="1" dirty="0" smtClean="0"/>
            <a:t>1- İstanbul Hükümeti ve İtilaf Devletleri Anadolu halkını TBMM’ye karşı kışkırtmıştır.</a:t>
          </a:r>
          <a:endParaRPr lang="tr-TR" sz="1800" b="1" dirty="0"/>
        </a:p>
      </dgm:t>
    </dgm:pt>
    <dgm:pt modelId="{E86B8C41-5A5B-4CE7-B692-03B935CA4BC6}" type="parTrans" cxnId="{3D48E050-0CFD-4945-81D2-779C0ED309E9}">
      <dgm:prSet/>
      <dgm:spPr/>
      <dgm:t>
        <a:bodyPr/>
        <a:lstStyle/>
        <a:p>
          <a:endParaRPr lang="tr-TR"/>
        </a:p>
      </dgm:t>
    </dgm:pt>
    <dgm:pt modelId="{B6508799-84EA-42CD-89F1-D6219A43E5DB}" type="sibTrans" cxnId="{3D48E050-0CFD-4945-81D2-779C0ED309E9}">
      <dgm:prSet/>
      <dgm:spPr/>
      <dgm:t>
        <a:bodyPr/>
        <a:lstStyle/>
        <a:p>
          <a:endParaRPr lang="tr-TR"/>
        </a:p>
      </dgm:t>
    </dgm:pt>
    <dgm:pt modelId="{804FB2E9-2FAF-4F96-ADC8-B008F3BE6028}">
      <dgm:prSet phldrT="[Metin]" custT="1">
        <dgm:style>
          <a:lnRef idx="1">
            <a:schemeClr val="accent5"/>
          </a:lnRef>
          <a:fillRef idx="2">
            <a:schemeClr val="accent5"/>
          </a:fillRef>
          <a:effectRef idx="1">
            <a:schemeClr val="accent5"/>
          </a:effectRef>
          <a:fontRef idx="minor">
            <a:schemeClr val="dk1"/>
          </a:fontRef>
        </dgm:style>
      </dgm:prSet>
      <dgm:spPr/>
      <dgm:t>
        <a:bodyPr/>
        <a:lstStyle/>
        <a:p>
          <a:r>
            <a:rPr lang="tr-TR" sz="1800" b="1" dirty="0" smtClean="0"/>
            <a:t>2- Anadolu’nun çeşitli yerlerinde Milli Mücadele aleyhine isyanlar çıkmıştır</a:t>
          </a:r>
          <a:endParaRPr lang="tr-TR" sz="1800" b="1" dirty="0"/>
        </a:p>
      </dgm:t>
    </dgm:pt>
    <dgm:pt modelId="{A5D5ECBF-A874-4F10-A7B3-38EFE009BED7}" type="parTrans" cxnId="{9B82E8D3-0FA6-434B-B287-2DE3BC972C1B}">
      <dgm:prSet/>
      <dgm:spPr/>
      <dgm:t>
        <a:bodyPr/>
        <a:lstStyle/>
        <a:p>
          <a:endParaRPr lang="tr-TR"/>
        </a:p>
      </dgm:t>
    </dgm:pt>
    <dgm:pt modelId="{69BF803C-B752-43AB-A155-F516095C9B4D}" type="sibTrans" cxnId="{9B82E8D3-0FA6-434B-B287-2DE3BC972C1B}">
      <dgm:prSet/>
      <dgm:spPr/>
      <dgm:t>
        <a:bodyPr/>
        <a:lstStyle/>
        <a:p>
          <a:endParaRPr lang="tr-TR"/>
        </a:p>
      </dgm:t>
    </dgm:pt>
    <dgm:pt modelId="{47FD4B60-1CD0-4634-9B4F-CEE41916E3ED}">
      <dgm:prSet phldrT="[Metin]"/>
      <dgm:spPr>
        <a:solidFill>
          <a:srgbClr val="FFFF00"/>
        </a:solidFill>
      </dgm:spPr>
      <dgm:t>
        <a:bodyPr/>
        <a:lstStyle/>
        <a:p>
          <a:r>
            <a:rPr lang="tr-TR" b="1" dirty="0" smtClean="0"/>
            <a:t>3 – </a:t>
          </a:r>
          <a:r>
            <a:rPr lang="tr-TR" b="1" dirty="0" err="1" smtClean="0"/>
            <a:t>Kuvayımilliye</a:t>
          </a:r>
          <a:r>
            <a:rPr lang="tr-TR" b="1" dirty="0" smtClean="0"/>
            <a:t> birlikleri işgal güçleri yerine bu isyanlarla uğraşmak zorunda kalmıştır</a:t>
          </a:r>
          <a:endParaRPr lang="tr-TR" b="1" dirty="0"/>
        </a:p>
      </dgm:t>
    </dgm:pt>
    <dgm:pt modelId="{9358D73F-E5DC-47C2-998E-299AC7AD3538}" type="parTrans" cxnId="{A95B4886-1EDF-42F5-85A9-0DB7A04F6809}">
      <dgm:prSet/>
      <dgm:spPr/>
      <dgm:t>
        <a:bodyPr/>
        <a:lstStyle/>
        <a:p>
          <a:endParaRPr lang="tr-TR"/>
        </a:p>
      </dgm:t>
    </dgm:pt>
    <dgm:pt modelId="{B5156870-8932-46BF-9874-73216000C45B}" type="sibTrans" cxnId="{A95B4886-1EDF-42F5-85A9-0DB7A04F6809}">
      <dgm:prSet/>
      <dgm:spPr/>
      <dgm:t>
        <a:bodyPr/>
        <a:lstStyle/>
        <a:p>
          <a:endParaRPr lang="tr-TR"/>
        </a:p>
      </dgm:t>
    </dgm:pt>
    <dgm:pt modelId="{AC869855-0C6C-4571-A627-FCE44AB70693}">
      <dgm:prSet phldrT="[Metin]"/>
      <dgm:spPr>
        <a:solidFill>
          <a:srgbClr val="00B050"/>
        </a:solidFill>
      </dgm:spPr>
      <dgm:t>
        <a:bodyPr/>
        <a:lstStyle/>
        <a:p>
          <a:pPr algn="l"/>
          <a:r>
            <a:rPr lang="tr-TR" b="1" dirty="0" smtClean="0"/>
            <a:t>4- ?</a:t>
          </a:r>
          <a:endParaRPr lang="tr-TR" b="1" dirty="0"/>
        </a:p>
      </dgm:t>
    </dgm:pt>
    <dgm:pt modelId="{44303006-B616-4515-81D2-E4818F339EBD}" type="parTrans" cxnId="{D544953F-2E0F-4BE2-AE5E-82B260AB20B6}">
      <dgm:prSet/>
      <dgm:spPr/>
      <dgm:t>
        <a:bodyPr/>
        <a:lstStyle/>
        <a:p>
          <a:endParaRPr lang="tr-TR"/>
        </a:p>
      </dgm:t>
    </dgm:pt>
    <dgm:pt modelId="{2C4BBB90-5719-4BCD-AEF0-A47A229844BC}" type="sibTrans" cxnId="{D544953F-2E0F-4BE2-AE5E-82B260AB20B6}">
      <dgm:prSet/>
      <dgm:spPr/>
      <dgm:t>
        <a:bodyPr/>
        <a:lstStyle/>
        <a:p>
          <a:endParaRPr lang="tr-TR"/>
        </a:p>
      </dgm:t>
    </dgm:pt>
    <dgm:pt modelId="{6D83BBF8-8364-468B-B316-E22CB9493C5B}" type="pres">
      <dgm:prSet presAssocID="{4B2935BB-9313-4CF6-A228-28BD6F544E6E}" presName="Name0" presStyleCnt="0">
        <dgm:presLayoutVars>
          <dgm:chMax/>
          <dgm:chPref/>
          <dgm:dir/>
        </dgm:presLayoutVars>
      </dgm:prSet>
      <dgm:spPr/>
      <dgm:t>
        <a:bodyPr/>
        <a:lstStyle/>
        <a:p>
          <a:endParaRPr lang="tr-TR"/>
        </a:p>
      </dgm:t>
    </dgm:pt>
    <dgm:pt modelId="{42B8E136-D86D-4D63-AAA2-AC0210502278}" type="pres">
      <dgm:prSet presAssocID="{C9AB20DE-ED93-4B6C-9375-59459FAB6783}" presName="parenttextcomposite" presStyleCnt="0"/>
      <dgm:spPr/>
    </dgm:pt>
    <dgm:pt modelId="{BD9246E5-2BFE-4275-B017-DEAF59A79A62}" type="pres">
      <dgm:prSet presAssocID="{C9AB20DE-ED93-4B6C-9375-59459FAB6783}" presName="parenttext" presStyleLbl="revTx" presStyleIdx="0" presStyleCnt="3">
        <dgm:presLayoutVars>
          <dgm:chMax/>
          <dgm:chPref val="2"/>
          <dgm:bulletEnabled val="1"/>
        </dgm:presLayoutVars>
      </dgm:prSet>
      <dgm:spPr/>
      <dgm:t>
        <a:bodyPr/>
        <a:lstStyle/>
        <a:p>
          <a:endParaRPr lang="tr-TR"/>
        </a:p>
      </dgm:t>
    </dgm:pt>
    <dgm:pt modelId="{3246F4F9-EB47-4847-BFEA-4BBCD9DC27CE}" type="pres">
      <dgm:prSet presAssocID="{C9AB20DE-ED93-4B6C-9375-59459FAB6783}" presName="composite" presStyleCnt="0"/>
      <dgm:spPr/>
    </dgm:pt>
    <dgm:pt modelId="{080F632A-18E1-454D-B018-1DCAEEF29840}" type="pres">
      <dgm:prSet presAssocID="{C9AB20DE-ED93-4B6C-9375-59459FAB6783}" presName="chevron1" presStyleLbl="alignNode1" presStyleIdx="0" presStyleCnt="21"/>
      <dgm:spPr/>
    </dgm:pt>
    <dgm:pt modelId="{B1291249-5B04-48E2-BE88-45798340979D}" type="pres">
      <dgm:prSet presAssocID="{C9AB20DE-ED93-4B6C-9375-59459FAB6783}" presName="chevron2" presStyleLbl="alignNode1" presStyleIdx="1" presStyleCnt="21"/>
      <dgm:spPr/>
    </dgm:pt>
    <dgm:pt modelId="{3FBDC96C-939D-4125-9604-1AD13429CA88}" type="pres">
      <dgm:prSet presAssocID="{C9AB20DE-ED93-4B6C-9375-59459FAB6783}" presName="chevron3" presStyleLbl="alignNode1" presStyleIdx="2" presStyleCnt="21"/>
      <dgm:spPr/>
    </dgm:pt>
    <dgm:pt modelId="{40525F17-E323-402C-96D8-EBC58E7BC9C0}" type="pres">
      <dgm:prSet presAssocID="{C9AB20DE-ED93-4B6C-9375-59459FAB6783}" presName="chevron4" presStyleLbl="alignNode1" presStyleIdx="3" presStyleCnt="21"/>
      <dgm:spPr/>
    </dgm:pt>
    <dgm:pt modelId="{C24ACB71-F8D9-46DA-9222-95D7234CD146}" type="pres">
      <dgm:prSet presAssocID="{C9AB20DE-ED93-4B6C-9375-59459FAB6783}" presName="chevron5" presStyleLbl="alignNode1" presStyleIdx="4" presStyleCnt="21"/>
      <dgm:spPr/>
    </dgm:pt>
    <dgm:pt modelId="{9C4E3149-1D53-4719-BE36-02C90C59BE31}" type="pres">
      <dgm:prSet presAssocID="{C9AB20DE-ED93-4B6C-9375-59459FAB6783}" presName="chevron6" presStyleLbl="alignNode1" presStyleIdx="5" presStyleCnt="21"/>
      <dgm:spPr/>
    </dgm:pt>
    <dgm:pt modelId="{0A19C5E1-69DF-4C0E-B07A-BC420156F12D}" type="pres">
      <dgm:prSet presAssocID="{C9AB20DE-ED93-4B6C-9375-59459FAB6783}" presName="chevron7" presStyleLbl="alignNode1" presStyleIdx="6" presStyleCnt="21"/>
      <dgm:spPr/>
    </dgm:pt>
    <dgm:pt modelId="{F8D1BEB6-1662-441B-9AA0-D0E81B7FF8E8}" type="pres">
      <dgm:prSet presAssocID="{C9AB20DE-ED93-4B6C-9375-59459FAB6783}" presName="childtext" presStyleLbl="solidFgAcc1" presStyleIdx="0" presStyleCnt="2" custScaleY="94411">
        <dgm:presLayoutVars>
          <dgm:chMax/>
          <dgm:chPref val="0"/>
          <dgm:bulletEnabled val="1"/>
        </dgm:presLayoutVars>
      </dgm:prSet>
      <dgm:spPr/>
      <dgm:t>
        <a:bodyPr/>
        <a:lstStyle/>
        <a:p>
          <a:endParaRPr lang="tr-TR"/>
        </a:p>
      </dgm:t>
    </dgm:pt>
    <dgm:pt modelId="{66D06504-801C-4EF6-AB40-B3B81118C3CC}" type="pres">
      <dgm:prSet presAssocID="{599DC678-FED3-4E65-B3DF-68621BFBBBBD}" presName="sibTrans" presStyleCnt="0"/>
      <dgm:spPr/>
    </dgm:pt>
    <dgm:pt modelId="{176A0E17-FDBD-437A-9D40-0E793A775CE6}" type="pres">
      <dgm:prSet presAssocID="{804FB2E9-2FAF-4F96-ADC8-B008F3BE6028}" presName="parenttextcomposite" presStyleCnt="0"/>
      <dgm:spPr/>
    </dgm:pt>
    <dgm:pt modelId="{3488033B-8955-4582-AB14-7DA8B2CC8B33}" type="pres">
      <dgm:prSet presAssocID="{804FB2E9-2FAF-4F96-ADC8-B008F3BE6028}" presName="parenttext" presStyleLbl="revTx" presStyleIdx="1" presStyleCnt="3" custScaleX="103571" custScaleY="51124">
        <dgm:presLayoutVars>
          <dgm:chMax/>
          <dgm:chPref val="2"/>
          <dgm:bulletEnabled val="1"/>
        </dgm:presLayoutVars>
      </dgm:prSet>
      <dgm:spPr/>
      <dgm:t>
        <a:bodyPr/>
        <a:lstStyle/>
        <a:p>
          <a:endParaRPr lang="tr-TR"/>
        </a:p>
      </dgm:t>
    </dgm:pt>
    <dgm:pt modelId="{C0E5A4F9-3E27-4A62-A029-D3395058C036}" type="pres">
      <dgm:prSet presAssocID="{804FB2E9-2FAF-4F96-ADC8-B008F3BE6028}" presName="parallelogramComposite" presStyleCnt="0"/>
      <dgm:spPr/>
    </dgm:pt>
    <dgm:pt modelId="{8780C377-8B4A-47C2-9FD2-15BD7D80254E}" type="pres">
      <dgm:prSet presAssocID="{804FB2E9-2FAF-4F96-ADC8-B008F3BE6028}" presName="parallelogram1" presStyleLbl="alignNode1" presStyleIdx="7" presStyleCnt="21"/>
      <dgm:spPr/>
    </dgm:pt>
    <dgm:pt modelId="{7BD7CA0C-1E79-4675-936E-8C5FD87E5B8A}" type="pres">
      <dgm:prSet presAssocID="{804FB2E9-2FAF-4F96-ADC8-B008F3BE6028}" presName="parallelogram2" presStyleLbl="alignNode1" presStyleIdx="8" presStyleCnt="21"/>
      <dgm:spPr/>
    </dgm:pt>
    <dgm:pt modelId="{72DC6C18-877E-4682-BA6E-4264C6619868}" type="pres">
      <dgm:prSet presAssocID="{804FB2E9-2FAF-4F96-ADC8-B008F3BE6028}" presName="parallelogram3" presStyleLbl="alignNode1" presStyleIdx="9" presStyleCnt="21"/>
      <dgm:spPr/>
    </dgm:pt>
    <dgm:pt modelId="{7EB0FD24-432D-4C8F-AB3B-975A845E753E}" type="pres">
      <dgm:prSet presAssocID="{804FB2E9-2FAF-4F96-ADC8-B008F3BE6028}" presName="parallelogram4" presStyleLbl="alignNode1" presStyleIdx="10" presStyleCnt="21"/>
      <dgm:spPr/>
    </dgm:pt>
    <dgm:pt modelId="{E67D8F27-4523-4E6B-A7FD-A5612C4DB2A3}" type="pres">
      <dgm:prSet presAssocID="{804FB2E9-2FAF-4F96-ADC8-B008F3BE6028}" presName="parallelogram5" presStyleLbl="alignNode1" presStyleIdx="11" presStyleCnt="21"/>
      <dgm:spPr/>
    </dgm:pt>
    <dgm:pt modelId="{3A805C89-2A4C-4482-9ECD-727B87B16E15}" type="pres">
      <dgm:prSet presAssocID="{804FB2E9-2FAF-4F96-ADC8-B008F3BE6028}" presName="parallelogram6" presStyleLbl="alignNode1" presStyleIdx="12" presStyleCnt="21"/>
      <dgm:spPr/>
    </dgm:pt>
    <dgm:pt modelId="{35010931-0A19-4751-978A-167731016AB2}" type="pres">
      <dgm:prSet presAssocID="{804FB2E9-2FAF-4F96-ADC8-B008F3BE6028}" presName="parallelogram7" presStyleLbl="alignNode1" presStyleIdx="13" presStyleCnt="21"/>
      <dgm:spPr/>
    </dgm:pt>
    <dgm:pt modelId="{BE971D36-269E-48AA-AC7B-6061C35D67F3}" type="pres">
      <dgm:prSet presAssocID="{69BF803C-B752-43AB-A155-F516095C9B4D}" presName="sibTrans" presStyleCnt="0"/>
      <dgm:spPr/>
    </dgm:pt>
    <dgm:pt modelId="{18B2DEEF-3D9D-4AA3-9BC8-55D290097442}" type="pres">
      <dgm:prSet presAssocID="{47FD4B60-1CD0-4634-9B4F-CEE41916E3ED}" presName="parenttextcomposite" presStyleCnt="0"/>
      <dgm:spPr/>
    </dgm:pt>
    <dgm:pt modelId="{2E180672-11A8-4D84-9D5D-BE61B1B5543C}" type="pres">
      <dgm:prSet presAssocID="{47FD4B60-1CD0-4634-9B4F-CEE41916E3ED}" presName="parenttext" presStyleLbl="revTx" presStyleIdx="2" presStyleCnt="3" custScaleX="102733" custScaleY="108902">
        <dgm:presLayoutVars>
          <dgm:chMax/>
          <dgm:chPref val="2"/>
          <dgm:bulletEnabled val="1"/>
        </dgm:presLayoutVars>
      </dgm:prSet>
      <dgm:spPr/>
      <dgm:t>
        <a:bodyPr/>
        <a:lstStyle/>
        <a:p>
          <a:endParaRPr lang="tr-TR"/>
        </a:p>
      </dgm:t>
    </dgm:pt>
    <dgm:pt modelId="{E172560B-140C-4C60-BA53-ABF1E7A4D344}" type="pres">
      <dgm:prSet presAssocID="{47FD4B60-1CD0-4634-9B4F-CEE41916E3ED}" presName="composite" presStyleCnt="0"/>
      <dgm:spPr/>
    </dgm:pt>
    <dgm:pt modelId="{DA8AE196-CE3B-4B7A-B775-238696F31C2E}" type="pres">
      <dgm:prSet presAssocID="{47FD4B60-1CD0-4634-9B4F-CEE41916E3ED}" presName="chevron1" presStyleLbl="alignNode1" presStyleIdx="14" presStyleCnt="21" custScaleX="95758" custScaleY="113217"/>
      <dgm:spPr/>
    </dgm:pt>
    <dgm:pt modelId="{C9657726-FE09-4E8C-B36F-579719478F00}" type="pres">
      <dgm:prSet presAssocID="{47FD4B60-1CD0-4634-9B4F-CEE41916E3ED}" presName="chevron2" presStyleLbl="alignNode1" presStyleIdx="15" presStyleCnt="21"/>
      <dgm:spPr/>
    </dgm:pt>
    <dgm:pt modelId="{F6FB58AA-05D1-41A7-95D1-A09C7EC7A741}" type="pres">
      <dgm:prSet presAssocID="{47FD4B60-1CD0-4634-9B4F-CEE41916E3ED}" presName="chevron3" presStyleLbl="alignNode1" presStyleIdx="16" presStyleCnt="21"/>
      <dgm:spPr/>
    </dgm:pt>
    <dgm:pt modelId="{4484F4D9-2160-48D0-91BC-B017F68B73BD}" type="pres">
      <dgm:prSet presAssocID="{47FD4B60-1CD0-4634-9B4F-CEE41916E3ED}" presName="chevron4" presStyleLbl="alignNode1" presStyleIdx="17" presStyleCnt="21"/>
      <dgm:spPr/>
    </dgm:pt>
    <dgm:pt modelId="{6D229ADA-ADB4-49BD-8B2C-B676A9150B7C}" type="pres">
      <dgm:prSet presAssocID="{47FD4B60-1CD0-4634-9B4F-CEE41916E3ED}" presName="chevron5" presStyleLbl="alignNode1" presStyleIdx="18" presStyleCnt="21"/>
      <dgm:spPr/>
    </dgm:pt>
    <dgm:pt modelId="{C7B32F62-9D1D-46E3-8BA2-34C4B7B636AB}" type="pres">
      <dgm:prSet presAssocID="{47FD4B60-1CD0-4634-9B4F-CEE41916E3ED}" presName="chevron6" presStyleLbl="alignNode1" presStyleIdx="19" presStyleCnt="21"/>
      <dgm:spPr/>
    </dgm:pt>
    <dgm:pt modelId="{FD625C09-1891-4127-985D-4DE7E653BFB8}" type="pres">
      <dgm:prSet presAssocID="{47FD4B60-1CD0-4634-9B4F-CEE41916E3ED}" presName="chevron7" presStyleLbl="alignNode1" presStyleIdx="20" presStyleCnt="21"/>
      <dgm:spPr/>
    </dgm:pt>
    <dgm:pt modelId="{4F5012B5-44A3-419A-AF53-39E3DA06EFCC}" type="pres">
      <dgm:prSet presAssocID="{47FD4B60-1CD0-4634-9B4F-CEE41916E3ED}" presName="childtext" presStyleLbl="solidFgAcc1" presStyleIdx="1" presStyleCnt="2" custScaleY="38418" custLinFactNeighborX="322" custLinFactNeighborY="-39148">
        <dgm:presLayoutVars>
          <dgm:chMax/>
          <dgm:chPref val="0"/>
          <dgm:bulletEnabled val="1"/>
        </dgm:presLayoutVars>
      </dgm:prSet>
      <dgm:spPr/>
      <dgm:t>
        <a:bodyPr/>
        <a:lstStyle/>
        <a:p>
          <a:endParaRPr lang="tr-TR"/>
        </a:p>
      </dgm:t>
    </dgm:pt>
  </dgm:ptLst>
  <dgm:cxnLst>
    <dgm:cxn modelId="{D544953F-2E0F-4BE2-AE5E-82B260AB20B6}" srcId="{47FD4B60-1CD0-4634-9B4F-CEE41916E3ED}" destId="{AC869855-0C6C-4571-A627-FCE44AB70693}" srcOrd="0" destOrd="0" parTransId="{44303006-B616-4515-81D2-E4818F339EBD}" sibTransId="{2C4BBB90-5719-4BCD-AEF0-A47A229844BC}"/>
    <dgm:cxn modelId="{28C91C49-98E0-4A1E-8500-11BE326D8DEA}" type="presOf" srcId="{47FD4B60-1CD0-4634-9B4F-CEE41916E3ED}" destId="{2E180672-11A8-4D84-9D5D-BE61B1B5543C}" srcOrd="0" destOrd="0" presId="urn:microsoft.com/office/officeart/2008/layout/VerticalAccentList"/>
    <dgm:cxn modelId="{9D922871-7EBA-4F76-B533-F67F7AC610EA}" type="presOf" srcId="{AC869855-0C6C-4571-A627-FCE44AB70693}" destId="{4F5012B5-44A3-419A-AF53-39E3DA06EFCC}" srcOrd="0" destOrd="0" presId="urn:microsoft.com/office/officeart/2008/layout/VerticalAccentList"/>
    <dgm:cxn modelId="{A95B4886-1EDF-42F5-85A9-0DB7A04F6809}" srcId="{4B2935BB-9313-4CF6-A228-28BD6F544E6E}" destId="{47FD4B60-1CD0-4634-9B4F-CEE41916E3ED}" srcOrd="2" destOrd="0" parTransId="{9358D73F-E5DC-47C2-998E-299AC7AD3538}" sibTransId="{B5156870-8932-46BF-9874-73216000C45B}"/>
    <dgm:cxn modelId="{E6AC8D44-2843-4E12-9848-FA7821EF33B8}" type="presOf" srcId="{6429A883-5C0E-4448-9D33-C7F1606C038E}" destId="{F8D1BEB6-1662-441B-9AA0-D0E81B7FF8E8}" srcOrd="0" destOrd="0" presId="urn:microsoft.com/office/officeart/2008/layout/VerticalAccentList"/>
    <dgm:cxn modelId="{AD1FD4B2-9F1F-42D5-825E-0E9452B5E4A1}" srcId="{4B2935BB-9313-4CF6-A228-28BD6F544E6E}" destId="{C9AB20DE-ED93-4B6C-9375-59459FAB6783}" srcOrd="0" destOrd="0" parTransId="{1A7889E2-A2A8-4DA6-AD39-614706694B25}" sibTransId="{599DC678-FED3-4E65-B3DF-68621BFBBBBD}"/>
    <dgm:cxn modelId="{9B82E8D3-0FA6-434B-B287-2DE3BC972C1B}" srcId="{4B2935BB-9313-4CF6-A228-28BD6F544E6E}" destId="{804FB2E9-2FAF-4F96-ADC8-B008F3BE6028}" srcOrd="1" destOrd="0" parTransId="{A5D5ECBF-A874-4F10-A7B3-38EFE009BED7}" sibTransId="{69BF803C-B752-43AB-A155-F516095C9B4D}"/>
    <dgm:cxn modelId="{CD482BD9-FE9D-4E11-8A58-FB12F6882951}" type="presOf" srcId="{4B2935BB-9313-4CF6-A228-28BD6F544E6E}" destId="{6D83BBF8-8364-468B-B316-E22CB9493C5B}" srcOrd="0" destOrd="0" presId="urn:microsoft.com/office/officeart/2008/layout/VerticalAccentList"/>
    <dgm:cxn modelId="{68F345FF-44D9-4375-9D25-9C50FAB861F7}" type="presOf" srcId="{804FB2E9-2FAF-4F96-ADC8-B008F3BE6028}" destId="{3488033B-8955-4582-AB14-7DA8B2CC8B33}" srcOrd="0" destOrd="0" presId="urn:microsoft.com/office/officeart/2008/layout/VerticalAccentList"/>
    <dgm:cxn modelId="{3D48E050-0CFD-4945-81D2-779C0ED309E9}" srcId="{C9AB20DE-ED93-4B6C-9375-59459FAB6783}" destId="{6429A883-5C0E-4448-9D33-C7F1606C038E}" srcOrd="0" destOrd="0" parTransId="{E86B8C41-5A5B-4CE7-B692-03B935CA4BC6}" sibTransId="{B6508799-84EA-42CD-89F1-D6219A43E5DB}"/>
    <dgm:cxn modelId="{256DD851-4718-4F74-A693-19B157FB22E1}" type="presOf" srcId="{C9AB20DE-ED93-4B6C-9375-59459FAB6783}" destId="{BD9246E5-2BFE-4275-B017-DEAF59A79A62}" srcOrd="0" destOrd="0" presId="urn:microsoft.com/office/officeart/2008/layout/VerticalAccentList"/>
    <dgm:cxn modelId="{5B073700-DAF5-48A2-A182-A2CD3EE754E9}" type="presParOf" srcId="{6D83BBF8-8364-468B-B316-E22CB9493C5B}" destId="{42B8E136-D86D-4D63-AAA2-AC0210502278}" srcOrd="0" destOrd="0" presId="urn:microsoft.com/office/officeart/2008/layout/VerticalAccentList"/>
    <dgm:cxn modelId="{8A636A1D-851F-4BF8-B538-1AF93C310795}" type="presParOf" srcId="{42B8E136-D86D-4D63-AAA2-AC0210502278}" destId="{BD9246E5-2BFE-4275-B017-DEAF59A79A62}" srcOrd="0" destOrd="0" presId="urn:microsoft.com/office/officeart/2008/layout/VerticalAccentList"/>
    <dgm:cxn modelId="{423EEF0A-6558-4C83-820C-FBD3B1936131}" type="presParOf" srcId="{6D83BBF8-8364-468B-B316-E22CB9493C5B}" destId="{3246F4F9-EB47-4847-BFEA-4BBCD9DC27CE}" srcOrd="1" destOrd="0" presId="urn:microsoft.com/office/officeart/2008/layout/VerticalAccentList"/>
    <dgm:cxn modelId="{237D190B-052E-444C-9825-6222C6763D68}" type="presParOf" srcId="{3246F4F9-EB47-4847-BFEA-4BBCD9DC27CE}" destId="{080F632A-18E1-454D-B018-1DCAEEF29840}" srcOrd="0" destOrd="0" presId="urn:microsoft.com/office/officeart/2008/layout/VerticalAccentList"/>
    <dgm:cxn modelId="{41AF7C7E-875C-473F-A9AA-EC2CE6DC70D9}" type="presParOf" srcId="{3246F4F9-EB47-4847-BFEA-4BBCD9DC27CE}" destId="{B1291249-5B04-48E2-BE88-45798340979D}" srcOrd="1" destOrd="0" presId="urn:microsoft.com/office/officeart/2008/layout/VerticalAccentList"/>
    <dgm:cxn modelId="{F971A5D0-38E9-497E-810A-39DA9F53A87E}" type="presParOf" srcId="{3246F4F9-EB47-4847-BFEA-4BBCD9DC27CE}" destId="{3FBDC96C-939D-4125-9604-1AD13429CA88}" srcOrd="2" destOrd="0" presId="urn:microsoft.com/office/officeart/2008/layout/VerticalAccentList"/>
    <dgm:cxn modelId="{A194489D-8123-4E18-9BA4-272C1362BC78}" type="presParOf" srcId="{3246F4F9-EB47-4847-BFEA-4BBCD9DC27CE}" destId="{40525F17-E323-402C-96D8-EBC58E7BC9C0}" srcOrd="3" destOrd="0" presId="urn:microsoft.com/office/officeart/2008/layout/VerticalAccentList"/>
    <dgm:cxn modelId="{721AD024-B501-4AB3-A965-BEDE36BA9CB4}" type="presParOf" srcId="{3246F4F9-EB47-4847-BFEA-4BBCD9DC27CE}" destId="{C24ACB71-F8D9-46DA-9222-95D7234CD146}" srcOrd="4" destOrd="0" presId="urn:microsoft.com/office/officeart/2008/layout/VerticalAccentList"/>
    <dgm:cxn modelId="{5985E5CC-6B6B-4F9A-876A-6EEF5A2DE503}" type="presParOf" srcId="{3246F4F9-EB47-4847-BFEA-4BBCD9DC27CE}" destId="{9C4E3149-1D53-4719-BE36-02C90C59BE31}" srcOrd="5" destOrd="0" presId="urn:microsoft.com/office/officeart/2008/layout/VerticalAccentList"/>
    <dgm:cxn modelId="{ABC609DE-9731-40F7-9AF1-D91BA75FE006}" type="presParOf" srcId="{3246F4F9-EB47-4847-BFEA-4BBCD9DC27CE}" destId="{0A19C5E1-69DF-4C0E-B07A-BC420156F12D}" srcOrd="6" destOrd="0" presId="urn:microsoft.com/office/officeart/2008/layout/VerticalAccentList"/>
    <dgm:cxn modelId="{DC2EC92A-90AB-4006-AE50-31D69711A59A}" type="presParOf" srcId="{3246F4F9-EB47-4847-BFEA-4BBCD9DC27CE}" destId="{F8D1BEB6-1662-441B-9AA0-D0E81B7FF8E8}" srcOrd="7" destOrd="0" presId="urn:microsoft.com/office/officeart/2008/layout/VerticalAccentList"/>
    <dgm:cxn modelId="{717BE030-FB01-4FBF-9C6C-D5D5826AC791}" type="presParOf" srcId="{6D83BBF8-8364-468B-B316-E22CB9493C5B}" destId="{66D06504-801C-4EF6-AB40-B3B81118C3CC}" srcOrd="2" destOrd="0" presId="urn:microsoft.com/office/officeart/2008/layout/VerticalAccentList"/>
    <dgm:cxn modelId="{7A85918E-578F-4CFF-B62E-CEB4057268FB}" type="presParOf" srcId="{6D83BBF8-8364-468B-B316-E22CB9493C5B}" destId="{176A0E17-FDBD-437A-9D40-0E793A775CE6}" srcOrd="3" destOrd="0" presId="urn:microsoft.com/office/officeart/2008/layout/VerticalAccentList"/>
    <dgm:cxn modelId="{36461E5B-D823-4CB9-BA31-BFDD9244D46F}" type="presParOf" srcId="{176A0E17-FDBD-437A-9D40-0E793A775CE6}" destId="{3488033B-8955-4582-AB14-7DA8B2CC8B33}" srcOrd="0" destOrd="0" presId="urn:microsoft.com/office/officeart/2008/layout/VerticalAccentList"/>
    <dgm:cxn modelId="{019BBB1F-CCCE-4280-80B1-3B2A93BEB0AE}" type="presParOf" srcId="{6D83BBF8-8364-468B-B316-E22CB9493C5B}" destId="{C0E5A4F9-3E27-4A62-A029-D3395058C036}" srcOrd="4" destOrd="0" presId="urn:microsoft.com/office/officeart/2008/layout/VerticalAccentList"/>
    <dgm:cxn modelId="{C20DB5F9-BE5D-4D6A-A713-8CE2F01CB82C}" type="presParOf" srcId="{C0E5A4F9-3E27-4A62-A029-D3395058C036}" destId="{8780C377-8B4A-47C2-9FD2-15BD7D80254E}" srcOrd="0" destOrd="0" presId="urn:microsoft.com/office/officeart/2008/layout/VerticalAccentList"/>
    <dgm:cxn modelId="{1741F8B6-0A1B-4F3A-9EEB-5C63FDFE17EE}" type="presParOf" srcId="{C0E5A4F9-3E27-4A62-A029-D3395058C036}" destId="{7BD7CA0C-1E79-4675-936E-8C5FD87E5B8A}" srcOrd="1" destOrd="0" presId="urn:microsoft.com/office/officeart/2008/layout/VerticalAccentList"/>
    <dgm:cxn modelId="{CFE3AF54-88C7-459C-BDC1-C5EAFFB7CEED}" type="presParOf" srcId="{C0E5A4F9-3E27-4A62-A029-D3395058C036}" destId="{72DC6C18-877E-4682-BA6E-4264C6619868}" srcOrd="2" destOrd="0" presId="urn:microsoft.com/office/officeart/2008/layout/VerticalAccentList"/>
    <dgm:cxn modelId="{AEB2869B-D1DA-4696-B2A0-976C9A4341B7}" type="presParOf" srcId="{C0E5A4F9-3E27-4A62-A029-D3395058C036}" destId="{7EB0FD24-432D-4C8F-AB3B-975A845E753E}" srcOrd="3" destOrd="0" presId="urn:microsoft.com/office/officeart/2008/layout/VerticalAccentList"/>
    <dgm:cxn modelId="{4341F365-28CF-4BD5-AEEC-00E0D90CD203}" type="presParOf" srcId="{C0E5A4F9-3E27-4A62-A029-D3395058C036}" destId="{E67D8F27-4523-4E6B-A7FD-A5612C4DB2A3}" srcOrd="4" destOrd="0" presId="urn:microsoft.com/office/officeart/2008/layout/VerticalAccentList"/>
    <dgm:cxn modelId="{855C62FB-B610-4821-84B2-01879CCA91C1}" type="presParOf" srcId="{C0E5A4F9-3E27-4A62-A029-D3395058C036}" destId="{3A805C89-2A4C-4482-9ECD-727B87B16E15}" srcOrd="5" destOrd="0" presId="urn:microsoft.com/office/officeart/2008/layout/VerticalAccentList"/>
    <dgm:cxn modelId="{132C6BC4-7D62-4569-9034-A097129836A3}" type="presParOf" srcId="{C0E5A4F9-3E27-4A62-A029-D3395058C036}" destId="{35010931-0A19-4751-978A-167731016AB2}" srcOrd="6" destOrd="0" presId="urn:microsoft.com/office/officeart/2008/layout/VerticalAccentList"/>
    <dgm:cxn modelId="{A6D93225-DCFF-44B1-A823-1D0F6F379F1B}" type="presParOf" srcId="{6D83BBF8-8364-468B-B316-E22CB9493C5B}" destId="{BE971D36-269E-48AA-AC7B-6061C35D67F3}" srcOrd="5" destOrd="0" presId="urn:microsoft.com/office/officeart/2008/layout/VerticalAccentList"/>
    <dgm:cxn modelId="{BEF88AA2-4EB9-449C-B1E1-0B0DECA96429}" type="presParOf" srcId="{6D83BBF8-8364-468B-B316-E22CB9493C5B}" destId="{18B2DEEF-3D9D-4AA3-9BC8-55D290097442}" srcOrd="6" destOrd="0" presId="urn:microsoft.com/office/officeart/2008/layout/VerticalAccentList"/>
    <dgm:cxn modelId="{743C7663-7461-4B32-B722-EDD82015E046}" type="presParOf" srcId="{18B2DEEF-3D9D-4AA3-9BC8-55D290097442}" destId="{2E180672-11A8-4D84-9D5D-BE61B1B5543C}" srcOrd="0" destOrd="0" presId="urn:microsoft.com/office/officeart/2008/layout/VerticalAccentList"/>
    <dgm:cxn modelId="{50034DA0-EB2D-4B84-8102-324348B5FA0C}" type="presParOf" srcId="{6D83BBF8-8364-468B-B316-E22CB9493C5B}" destId="{E172560B-140C-4C60-BA53-ABF1E7A4D344}" srcOrd="7" destOrd="0" presId="urn:microsoft.com/office/officeart/2008/layout/VerticalAccentList"/>
    <dgm:cxn modelId="{A2DE2F52-EDF5-47BE-9C3C-D78F6C89C7C1}" type="presParOf" srcId="{E172560B-140C-4C60-BA53-ABF1E7A4D344}" destId="{DA8AE196-CE3B-4B7A-B775-238696F31C2E}" srcOrd="0" destOrd="0" presId="urn:microsoft.com/office/officeart/2008/layout/VerticalAccentList"/>
    <dgm:cxn modelId="{170E13AE-4B67-4B9D-9476-D69809087AC8}" type="presParOf" srcId="{E172560B-140C-4C60-BA53-ABF1E7A4D344}" destId="{C9657726-FE09-4E8C-B36F-579719478F00}" srcOrd="1" destOrd="0" presId="urn:microsoft.com/office/officeart/2008/layout/VerticalAccentList"/>
    <dgm:cxn modelId="{71F5590C-200A-462D-BD3B-474610A08456}" type="presParOf" srcId="{E172560B-140C-4C60-BA53-ABF1E7A4D344}" destId="{F6FB58AA-05D1-41A7-95D1-A09C7EC7A741}" srcOrd="2" destOrd="0" presId="urn:microsoft.com/office/officeart/2008/layout/VerticalAccentList"/>
    <dgm:cxn modelId="{82D771B6-4922-40B2-A5F9-521D274F818D}" type="presParOf" srcId="{E172560B-140C-4C60-BA53-ABF1E7A4D344}" destId="{4484F4D9-2160-48D0-91BC-B017F68B73BD}" srcOrd="3" destOrd="0" presId="urn:microsoft.com/office/officeart/2008/layout/VerticalAccentList"/>
    <dgm:cxn modelId="{C5F0EC9E-D0ED-44A6-A888-51C2AC154111}" type="presParOf" srcId="{E172560B-140C-4C60-BA53-ABF1E7A4D344}" destId="{6D229ADA-ADB4-49BD-8B2C-B676A9150B7C}" srcOrd="4" destOrd="0" presId="urn:microsoft.com/office/officeart/2008/layout/VerticalAccentList"/>
    <dgm:cxn modelId="{D69DA007-F6F9-4B14-AB5A-45D4AC775A45}" type="presParOf" srcId="{E172560B-140C-4C60-BA53-ABF1E7A4D344}" destId="{C7B32F62-9D1D-46E3-8BA2-34C4B7B636AB}" srcOrd="5" destOrd="0" presId="urn:microsoft.com/office/officeart/2008/layout/VerticalAccentList"/>
    <dgm:cxn modelId="{5C8452EC-C2DA-4C0D-B48E-A90D28FA2753}" type="presParOf" srcId="{E172560B-140C-4C60-BA53-ABF1E7A4D344}" destId="{FD625C09-1891-4127-985D-4DE7E653BFB8}" srcOrd="6" destOrd="0" presId="urn:microsoft.com/office/officeart/2008/layout/VerticalAccentList"/>
    <dgm:cxn modelId="{B164321C-F90A-45F4-9B0A-8E4BA26DDAF3}" type="presParOf" srcId="{E172560B-140C-4C60-BA53-ABF1E7A4D344}" destId="{4F5012B5-44A3-419A-AF53-39E3DA06EFCC}" srcOrd="7" destOrd="0" presId="urn:microsoft.com/office/officeart/2008/layout/VerticalAccent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CF99212-CB4D-4F37-925C-E8E47C87C103}">
      <dsp:nvSpPr>
        <dsp:cNvPr id="0" name=""/>
        <dsp:cNvSpPr/>
      </dsp:nvSpPr>
      <dsp:spPr>
        <a:xfrm>
          <a:off x="2231940" y="2596273"/>
          <a:ext cx="875055" cy="568186"/>
        </a:xfrm>
        <a:prstGeom prst="ellipse">
          <a:avLst/>
        </a:prstGeom>
        <a:solidFill>
          <a:schemeClr val="lt1"/>
        </a:solidFill>
        <a:ln w="55000" cap="flat" cmpd="thickThin" algn="ctr">
          <a:solidFill>
            <a:schemeClr val="dk1"/>
          </a:solidFill>
          <a:prstDash val="solid"/>
        </a:ln>
        <a:effectLst/>
      </dsp:spPr>
      <dsp:style>
        <a:lnRef idx="2">
          <a:schemeClr val="dk1"/>
        </a:lnRef>
        <a:fillRef idx="1">
          <a:schemeClr val="lt1"/>
        </a:fillRef>
        <a:effectRef idx="0">
          <a:schemeClr val="dk1"/>
        </a:effectRef>
        <a:fontRef idx="minor">
          <a:schemeClr val="dk1"/>
        </a:fontRef>
      </dsp:style>
      <dsp:txBody>
        <a:bodyPr spcFirstLastPara="0" vert="horz" wrap="square" lIns="17145" tIns="17145" rIns="17145" bIns="17145" numCol="1" spcCol="1270" anchor="ctr" anchorCtr="0">
          <a:noAutofit/>
        </a:bodyPr>
        <a:lstStyle/>
        <a:p>
          <a:pPr lvl="0" algn="ctr" defTabSz="1200150">
            <a:lnSpc>
              <a:spcPct val="90000"/>
            </a:lnSpc>
            <a:spcBef>
              <a:spcPct val="0"/>
            </a:spcBef>
            <a:spcAft>
              <a:spcPct val="35000"/>
            </a:spcAft>
          </a:pPr>
          <a:r>
            <a:rPr lang="tr-TR" sz="2700" kern="1200" dirty="0" smtClean="0"/>
            <a:t>?</a:t>
          </a:r>
          <a:endParaRPr lang="tr-TR" sz="2700" kern="1200" dirty="0"/>
        </a:p>
      </dsp:txBody>
      <dsp:txXfrm>
        <a:off x="2360089" y="2679482"/>
        <a:ext cx="618757" cy="401768"/>
      </dsp:txXfrm>
    </dsp:sp>
    <dsp:sp modelId="{35EBE7B6-C0A8-4402-8F0D-4FF1957BD758}">
      <dsp:nvSpPr>
        <dsp:cNvPr id="0" name=""/>
        <dsp:cNvSpPr/>
      </dsp:nvSpPr>
      <dsp:spPr>
        <a:xfrm rot="12900000">
          <a:off x="789368" y="1937309"/>
          <a:ext cx="1653274" cy="410831"/>
        </a:xfrm>
        <a:prstGeom prst="lef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5BB3D25D-D721-4A70-BF18-41B2447B7296}">
      <dsp:nvSpPr>
        <dsp:cNvPr id="0" name=""/>
        <dsp:cNvSpPr/>
      </dsp:nvSpPr>
      <dsp:spPr>
        <a:xfrm>
          <a:off x="254145" y="1120810"/>
          <a:ext cx="1369437" cy="1095549"/>
        </a:xfrm>
        <a:prstGeom prst="roundRect">
          <a:avLst>
            <a:gd name="adj" fmla="val 10000"/>
          </a:avLst>
        </a:prstGeom>
        <a:gradFill rotWithShape="1">
          <a:gsLst>
            <a:gs pos="0">
              <a:schemeClr val="accent6">
                <a:tint val="62000"/>
                <a:satMod val="180000"/>
              </a:schemeClr>
            </a:gs>
            <a:gs pos="65000">
              <a:schemeClr val="accent6">
                <a:tint val="32000"/>
                <a:satMod val="250000"/>
              </a:schemeClr>
            </a:gs>
            <a:gs pos="100000">
              <a:schemeClr val="accent6">
                <a:tint val="23000"/>
                <a:satMod val="300000"/>
              </a:schemeClr>
            </a:gs>
          </a:gsLst>
          <a:lin ang="16200000" scaled="0"/>
        </a:gradFill>
        <a:ln w="9525" cap="flat" cmpd="sng" algn="ctr">
          <a:solidFill>
            <a:schemeClr val="accent6"/>
          </a:solidFill>
          <a:prstDash val="solid"/>
        </a:ln>
        <a:effectLst>
          <a:outerShdw blurRad="50800" dist="38100" dir="5400000" rotWithShape="0">
            <a:srgbClr val="000000">
              <a:alpha val="35000"/>
            </a:srgbClr>
          </a:outerShdw>
        </a:effectLst>
      </dsp:spPr>
      <dsp:style>
        <a:lnRef idx="1">
          <a:schemeClr val="accent6"/>
        </a:lnRef>
        <a:fillRef idx="2">
          <a:schemeClr val="accent6"/>
        </a:fillRef>
        <a:effectRef idx="1">
          <a:schemeClr val="accent6"/>
        </a:effectRef>
        <a:fontRef idx="minor">
          <a:schemeClr val="dk1"/>
        </a:fontRef>
      </dsp:style>
      <dsp:txBody>
        <a:bodyPr spcFirstLastPara="0" vert="horz" wrap="square" lIns="26670" tIns="26670" rIns="26670" bIns="26670" numCol="1" spcCol="1270" anchor="ctr" anchorCtr="0">
          <a:noAutofit/>
        </a:bodyPr>
        <a:lstStyle/>
        <a:p>
          <a:pPr lvl="0" algn="ctr" defTabSz="622300">
            <a:lnSpc>
              <a:spcPct val="90000"/>
            </a:lnSpc>
            <a:spcBef>
              <a:spcPct val="0"/>
            </a:spcBef>
            <a:spcAft>
              <a:spcPct val="35000"/>
            </a:spcAft>
          </a:pPr>
          <a:r>
            <a:rPr lang="tr-TR" sz="1400" b="1" kern="1200" dirty="0" smtClean="0"/>
            <a:t>Milletin bağımsızlığını yine milletin azim ve kararı kurtaracaktır</a:t>
          </a:r>
          <a:endParaRPr lang="tr-TR" sz="1400" b="1" kern="1200" dirty="0"/>
        </a:p>
      </dsp:txBody>
      <dsp:txXfrm>
        <a:off x="286233" y="1152898"/>
        <a:ext cx="1305261" cy="1031373"/>
      </dsp:txXfrm>
    </dsp:sp>
    <dsp:sp modelId="{DB4D7A3B-D6F6-4703-B435-A8FFB9B3EED9}">
      <dsp:nvSpPr>
        <dsp:cNvPr id="0" name=""/>
        <dsp:cNvSpPr/>
      </dsp:nvSpPr>
      <dsp:spPr>
        <a:xfrm rot="16200000">
          <a:off x="1805462" y="1426280"/>
          <a:ext cx="1728011" cy="410831"/>
        </a:xfrm>
        <a:prstGeom prst="lef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61C0DBC-E3CB-4A5E-8226-E6F6DB9B8029}">
      <dsp:nvSpPr>
        <dsp:cNvPr id="0" name=""/>
        <dsp:cNvSpPr/>
      </dsp:nvSpPr>
      <dsp:spPr>
        <a:xfrm>
          <a:off x="1984749" y="219915"/>
          <a:ext cx="1369437" cy="1095549"/>
        </a:xfrm>
        <a:prstGeom prst="roundRect">
          <a:avLst>
            <a:gd name="adj" fmla="val 10000"/>
          </a:avLst>
        </a:prstGeom>
        <a:gradFill rotWithShape="1">
          <a:gsLst>
            <a:gs pos="0">
              <a:schemeClr val="accent4">
                <a:tint val="62000"/>
                <a:satMod val="180000"/>
              </a:schemeClr>
            </a:gs>
            <a:gs pos="65000">
              <a:schemeClr val="accent4">
                <a:tint val="32000"/>
                <a:satMod val="250000"/>
              </a:schemeClr>
            </a:gs>
            <a:gs pos="100000">
              <a:schemeClr val="accent4">
                <a:tint val="23000"/>
                <a:satMod val="300000"/>
              </a:schemeClr>
            </a:gs>
          </a:gsLst>
          <a:lin ang="16200000" scaled="0"/>
        </a:gradFill>
        <a:ln w="9525" cap="flat" cmpd="sng" algn="ctr">
          <a:solidFill>
            <a:schemeClr val="accent4"/>
          </a:solidFill>
          <a:prstDash val="solid"/>
        </a:ln>
        <a:effectLst>
          <a:outerShdw blurRad="50800" dist="38100" dir="5400000" rotWithShape="0">
            <a:srgbClr val="000000">
              <a:alpha val="35000"/>
            </a:srgbClr>
          </a:outerShdw>
        </a:effectLst>
      </dsp:spPr>
      <dsp:style>
        <a:lnRef idx="1">
          <a:schemeClr val="accent4"/>
        </a:lnRef>
        <a:fillRef idx="2">
          <a:schemeClr val="accent4"/>
        </a:fillRef>
        <a:effectRef idx="1">
          <a:schemeClr val="accent4"/>
        </a:effectRef>
        <a:fontRef idx="minor">
          <a:schemeClr val="dk1"/>
        </a:fontRef>
      </dsp:style>
      <dsp:txBody>
        <a:bodyPr spcFirstLastPara="0" vert="horz" wrap="square" lIns="26670" tIns="26670" rIns="26670" bIns="26670" numCol="1" spcCol="1270" anchor="ctr" anchorCtr="0">
          <a:noAutofit/>
        </a:bodyPr>
        <a:lstStyle/>
        <a:p>
          <a:pPr lvl="0" algn="ctr" defTabSz="622300">
            <a:lnSpc>
              <a:spcPct val="90000"/>
            </a:lnSpc>
            <a:spcBef>
              <a:spcPct val="0"/>
            </a:spcBef>
            <a:spcAft>
              <a:spcPct val="35000"/>
            </a:spcAft>
          </a:pPr>
          <a:r>
            <a:rPr lang="tr-TR" sz="1400" b="1" kern="1200" dirty="0" smtClean="0"/>
            <a:t>Vatanın bütünlüğü milletin bağımsızlığı tehlikededir.</a:t>
          </a:r>
          <a:endParaRPr lang="tr-TR" sz="1400" b="1" kern="1200" dirty="0"/>
        </a:p>
      </dsp:txBody>
      <dsp:txXfrm>
        <a:off x="2016837" y="252003"/>
        <a:ext cx="1305261" cy="1031373"/>
      </dsp:txXfrm>
    </dsp:sp>
    <dsp:sp modelId="{0C8414BF-A5D4-4585-A61A-E5F8DF04D996}">
      <dsp:nvSpPr>
        <dsp:cNvPr id="0" name=""/>
        <dsp:cNvSpPr/>
      </dsp:nvSpPr>
      <dsp:spPr>
        <a:xfrm rot="19500000">
          <a:off x="2896293" y="1937309"/>
          <a:ext cx="1653274" cy="410831"/>
        </a:xfrm>
        <a:prstGeom prst="lef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99DB8B3C-C07E-409F-8786-4D66442EBA2C}">
      <dsp:nvSpPr>
        <dsp:cNvPr id="0" name=""/>
        <dsp:cNvSpPr/>
      </dsp:nvSpPr>
      <dsp:spPr>
        <a:xfrm>
          <a:off x="3715353" y="1120810"/>
          <a:ext cx="1369437" cy="1095549"/>
        </a:xfrm>
        <a:prstGeom prst="roundRect">
          <a:avLst>
            <a:gd name="adj" fmla="val 10000"/>
          </a:avLst>
        </a:prstGeom>
        <a:gradFill rotWithShape="1">
          <a:gsLst>
            <a:gs pos="0">
              <a:schemeClr val="accent1">
                <a:tint val="62000"/>
                <a:satMod val="180000"/>
              </a:schemeClr>
            </a:gs>
            <a:gs pos="65000">
              <a:schemeClr val="accent1">
                <a:tint val="32000"/>
                <a:satMod val="250000"/>
              </a:schemeClr>
            </a:gs>
            <a:gs pos="100000">
              <a:schemeClr val="accent1">
                <a:tint val="23000"/>
                <a:satMod val="300000"/>
              </a:schemeClr>
            </a:gs>
          </a:gsLst>
          <a:lin ang="16200000" scaled="0"/>
        </a:gradFill>
        <a:ln w="9525" cap="flat" cmpd="sng" algn="ctr">
          <a:solidFill>
            <a:schemeClr val="accent1"/>
          </a:solidFill>
          <a:prstDash val="solid"/>
        </a:ln>
        <a:effectLst>
          <a:outerShdw blurRad="50800" dist="38100" dir="5400000" rotWithShape="0">
            <a:srgbClr val="000000">
              <a:alpha val="35000"/>
            </a:srgbClr>
          </a:outerShdw>
        </a:effectLst>
      </dsp:spPr>
      <dsp:style>
        <a:lnRef idx="1">
          <a:schemeClr val="accent1"/>
        </a:lnRef>
        <a:fillRef idx="2">
          <a:schemeClr val="accent1"/>
        </a:fillRef>
        <a:effectRef idx="1">
          <a:schemeClr val="accent1"/>
        </a:effectRef>
        <a:fontRef idx="minor">
          <a:schemeClr val="dk1"/>
        </a:fontRef>
      </dsp:style>
      <dsp:txBody>
        <a:bodyPr spcFirstLastPara="0" vert="horz" wrap="square" lIns="26670" tIns="26670" rIns="26670" bIns="26670" numCol="1" spcCol="1270" anchor="ctr" anchorCtr="0">
          <a:noAutofit/>
        </a:bodyPr>
        <a:lstStyle/>
        <a:p>
          <a:pPr lvl="0" algn="ctr" defTabSz="622300">
            <a:lnSpc>
              <a:spcPct val="90000"/>
            </a:lnSpc>
            <a:spcBef>
              <a:spcPct val="0"/>
            </a:spcBef>
            <a:spcAft>
              <a:spcPct val="35000"/>
            </a:spcAft>
          </a:pPr>
          <a:r>
            <a:rPr lang="tr-TR" sz="1400" b="1" kern="1200" dirty="0" smtClean="0"/>
            <a:t>Her türlü etki ve denetimden uzak milli bir kurulun varlığı gereklidir.</a:t>
          </a:r>
          <a:endParaRPr lang="tr-TR" sz="1400" b="1" kern="1200" dirty="0"/>
        </a:p>
      </dsp:txBody>
      <dsp:txXfrm>
        <a:off x="3747441" y="1152898"/>
        <a:ext cx="1305261" cy="103137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D9246E5-2BFE-4275-B017-DEAF59A79A62}">
      <dsp:nvSpPr>
        <dsp:cNvPr id="0" name=""/>
        <dsp:cNvSpPr/>
      </dsp:nvSpPr>
      <dsp:spPr>
        <a:xfrm>
          <a:off x="129827" y="59591"/>
          <a:ext cx="7519594" cy="683599"/>
        </a:xfrm>
        <a:prstGeom prst="rect">
          <a:avLst/>
        </a:prstGeom>
        <a:solidFill>
          <a:srgbClr val="00B0F0"/>
        </a:solid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b" anchorCtr="0">
          <a:noAutofit/>
        </a:bodyPr>
        <a:lstStyle/>
        <a:p>
          <a:pPr lvl="0" algn="ctr" defTabSz="889000">
            <a:lnSpc>
              <a:spcPct val="90000"/>
            </a:lnSpc>
            <a:spcBef>
              <a:spcPct val="0"/>
            </a:spcBef>
            <a:spcAft>
              <a:spcPct val="35000"/>
            </a:spcAft>
          </a:pPr>
          <a:r>
            <a:rPr lang="tr-TR" sz="2000" b="1" kern="1200" dirty="0" smtClean="0"/>
            <a:t>Aşağıdaki diyagramda TBMM’ye karşı çıkan isyanlarla ilgili bir süreç yer almaktadır.</a:t>
          </a:r>
          <a:endParaRPr lang="tr-TR" sz="2000" b="1" kern="1200" dirty="0"/>
        </a:p>
      </dsp:txBody>
      <dsp:txXfrm>
        <a:off x="129827" y="59591"/>
        <a:ext cx="7519594" cy="683599"/>
      </dsp:txXfrm>
    </dsp:sp>
    <dsp:sp modelId="{080F632A-18E1-454D-B018-1DCAEEF29840}">
      <dsp:nvSpPr>
        <dsp:cNvPr id="0" name=""/>
        <dsp:cNvSpPr/>
      </dsp:nvSpPr>
      <dsp:spPr>
        <a:xfrm>
          <a:off x="129827" y="743190"/>
          <a:ext cx="1759585" cy="1392517"/>
        </a:xfrm>
        <a:prstGeom prst="chevron">
          <a:avLst>
            <a:gd name="adj" fmla="val 70610"/>
          </a:avLst>
        </a:prstGeom>
        <a:solidFill>
          <a:schemeClr val="accent1">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1291249-5B04-48E2-BE88-45798340979D}">
      <dsp:nvSpPr>
        <dsp:cNvPr id="0" name=""/>
        <dsp:cNvSpPr/>
      </dsp:nvSpPr>
      <dsp:spPr>
        <a:xfrm>
          <a:off x="1186748" y="743190"/>
          <a:ext cx="1759585" cy="1392517"/>
        </a:xfrm>
        <a:prstGeom prst="chevron">
          <a:avLst>
            <a:gd name="adj" fmla="val 70610"/>
          </a:avLst>
        </a:prstGeom>
        <a:solidFill>
          <a:schemeClr val="accent1">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FBDC96C-939D-4125-9604-1AD13429CA88}">
      <dsp:nvSpPr>
        <dsp:cNvPr id="0" name=""/>
        <dsp:cNvSpPr/>
      </dsp:nvSpPr>
      <dsp:spPr>
        <a:xfrm>
          <a:off x="2244504" y="743190"/>
          <a:ext cx="1759585" cy="1392517"/>
        </a:xfrm>
        <a:prstGeom prst="chevron">
          <a:avLst>
            <a:gd name="adj" fmla="val 70610"/>
          </a:avLst>
        </a:prstGeom>
        <a:solidFill>
          <a:schemeClr val="accent1">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0525F17-E323-402C-96D8-EBC58E7BC9C0}">
      <dsp:nvSpPr>
        <dsp:cNvPr id="0" name=""/>
        <dsp:cNvSpPr/>
      </dsp:nvSpPr>
      <dsp:spPr>
        <a:xfrm>
          <a:off x="3301425" y="743190"/>
          <a:ext cx="1759585" cy="1392517"/>
        </a:xfrm>
        <a:prstGeom prst="chevron">
          <a:avLst>
            <a:gd name="adj" fmla="val 70610"/>
          </a:avLst>
        </a:prstGeom>
        <a:solidFill>
          <a:schemeClr val="accent1">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24ACB71-F8D9-46DA-9222-95D7234CD146}">
      <dsp:nvSpPr>
        <dsp:cNvPr id="0" name=""/>
        <dsp:cNvSpPr/>
      </dsp:nvSpPr>
      <dsp:spPr>
        <a:xfrm>
          <a:off x="4359181" y="743190"/>
          <a:ext cx="1759585" cy="1392517"/>
        </a:xfrm>
        <a:prstGeom prst="chevron">
          <a:avLst>
            <a:gd name="adj" fmla="val 70610"/>
          </a:avLst>
        </a:prstGeom>
        <a:solidFill>
          <a:schemeClr val="accent1">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C4E3149-1D53-4719-BE36-02C90C59BE31}">
      <dsp:nvSpPr>
        <dsp:cNvPr id="0" name=""/>
        <dsp:cNvSpPr/>
      </dsp:nvSpPr>
      <dsp:spPr>
        <a:xfrm>
          <a:off x="5416102" y="743190"/>
          <a:ext cx="1759585" cy="1392517"/>
        </a:xfrm>
        <a:prstGeom prst="chevron">
          <a:avLst>
            <a:gd name="adj" fmla="val 70610"/>
          </a:avLst>
        </a:prstGeom>
        <a:solidFill>
          <a:schemeClr val="accent1">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A19C5E1-69DF-4C0E-B07A-BC420156F12D}">
      <dsp:nvSpPr>
        <dsp:cNvPr id="0" name=""/>
        <dsp:cNvSpPr/>
      </dsp:nvSpPr>
      <dsp:spPr>
        <a:xfrm>
          <a:off x="6473858" y="743190"/>
          <a:ext cx="1759585" cy="1392517"/>
        </a:xfrm>
        <a:prstGeom prst="chevron">
          <a:avLst>
            <a:gd name="adj" fmla="val 70610"/>
          </a:avLst>
        </a:prstGeom>
        <a:solidFill>
          <a:schemeClr val="accent1">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8D1BEB6-1662-441B-9AA0-D0E81B7FF8E8}">
      <dsp:nvSpPr>
        <dsp:cNvPr id="0" name=""/>
        <dsp:cNvSpPr/>
      </dsp:nvSpPr>
      <dsp:spPr>
        <a:xfrm>
          <a:off x="129827" y="913573"/>
          <a:ext cx="7617348" cy="1051751"/>
        </a:xfrm>
        <a:prstGeom prst="rect">
          <a:avLst/>
        </a:prstGeom>
        <a:solidFill>
          <a:schemeClr val="accent4"/>
        </a:solidFill>
        <a:ln w="63500" cap="flat" cmpd="thickThin" algn="ctr">
          <a:solidFill>
            <a:schemeClr val="lt1"/>
          </a:solidFill>
          <a:prstDash val="solid"/>
        </a:ln>
        <a:effectLst>
          <a:outerShdw blurRad="50800" dist="38100" dir="5400000" rotWithShape="0">
            <a:srgbClr val="000000">
              <a:alpha val="35000"/>
            </a:srgbClr>
          </a:outerShdw>
        </a:effectLst>
      </dsp:spPr>
      <dsp:style>
        <a:lnRef idx="3">
          <a:schemeClr val="lt1"/>
        </a:lnRef>
        <a:fillRef idx="1">
          <a:schemeClr val="accent4"/>
        </a:fillRef>
        <a:effectRef idx="1">
          <a:schemeClr val="accent4"/>
        </a:effectRef>
        <a:fontRef idx="minor">
          <a:schemeClr val="lt1"/>
        </a:fontRef>
      </dsp:style>
      <dsp:txBody>
        <a:bodyPr spcFirstLastPara="0" vert="horz" wrap="square" lIns="45720" tIns="45720" rIns="45720" bIns="45720" numCol="1" spcCol="1270" anchor="ctr" anchorCtr="0">
          <a:noAutofit/>
        </a:bodyPr>
        <a:lstStyle/>
        <a:p>
          <a:pPr lvl="0" algn="l" defTabSz="800100">
            <a:lnSpc>
              <a:spcPct val="90000"/>
            </a:lnSpc>
            <a:spcBef>
              <a:spcPct val="0"/>
            </a:spcBef>
            <a:spcAft>
              <a:spcPct val="35000"/>
            </a:spcAft>
          </a:pPr>
          <a:r>
            <a:rPr lang="tr-TR" sz="1800" b="1" kern="1200" dirty="0" smtClean="0"/>
            <a:t>1- İstanbul Hükümeti ve İtilaf Devletleri Anadolu halkını TBMM’ye karşı kışkırtmıştır.</a:t>
          </a:r>
          <a:endParaRPr lang="tr-TR" sz="1800" b="1" kern="1200" dirty="0"/>
        </a:p>
      </dsp:txBody>
      <dsp:txXfrm>
        <a:off x="129827" y="913573"/>
        <a:ext cx="7617348" cy="1051751"/>
      </dsp:txXfrm>
    </dsp:sp>
    <dsp:sp modelId="{3488033B-8955-4582-AB14-7DA8B2CC8B33}">
      <dsp:nvSpPr>
        <dsp:cNvPr id="0" name=""/>
        <dsp:cNvSpPr/>
      </dsp:nvSpPr>
      <dsp:spPr>
        <a:xfrm>
          <a:off x="129827" y="2240453"/>
          <a:ext cx="7788118" cy="349483"/>
        </a:xfrm>
        <a:prstGeom prst="rect">
          <a:avLst/>
        </a:prstGeom>
        <a:gradFill rotWithShape="1">
          <a:gsLst>
            <a:gs pos="0">
              <a:schemeClr val="accent5">
                <a:tint val="62000"/>
                <a:satMod val="180000"/>
              </a:schemeClr>
            </a:gs>
            <a:gs pos="65000">
              <a:schemeClr val="accent5">
                <a:tint val="32000"/>
                <a:satMod val="250000"/>
              </a:schemeClr>
            </a:gs>
            <a:gs pos="100000">
              <a:schemeClr val="accent5">
                <a:tint val="23000"/>
                <a:satMod val="300000"/>
              </a:schemeClr>
            </a:gs>
          </a:gsLst>
          <a:lin ang="16200000" scaled="0"/>
        </a:gradFill>
        <a:ln w="9525" cap="flat" cmpd="sng" algn="ctr">
          <a:solidFill>
            <a:schemeClr val="accent5"/>
          </a:solidFill>
          <a:prstDash val="solid"/>
        </a:ln>
        <a:effectLst>
          <a:outerShdw blurRad="50800" dist="38100" dir="5400000" rotWithShape="0">
            <a:srgbClr val="000000">
              <a:alpha val="35000"/>
            </a:srgbClr>
          </a:outerShdw>
        </a:effectLst>
      </dsp:spPr>
      <dsp:style>
        <a:lnRef idx="1">
          <a:schemeClr val="accent5"/>
        </a:lnRef>
        <a:fillRef idx="2">
          <a:schemeClr val="accent5"/>
        </a:fillRef>
        <a:effectRef idx="1">
          <a:schemeClr val="accent5"/>
        </a:effectRef>
        <a:fontRef idx="minor">
          <a:schemeClr val="dk1"/>
        </a:fontRef>
      </dsp:style>
      <dsp:txBody>
        <a:bodyPr spcFirstLastPara="0" vert="horz" wrap="square" lIns="68580" tIns="68580" rIns="68580" bIns="68580" numCol="1" spcCol="1270" anchor="b" anchorCtr="0">
          <a:noAutofit/>
        </a:bodyPr>
        <a:lstStyle/>
        <a:p>
          <a:pPr lvl="0" algn="l" defTabSz="800100">
            <a:lnSpc>
              <a:spcPct val="90000"/>
            </a:lnSpc>
            <a:spcBef>
              <a:spcPct val="0"/>
            </a:spcBef>
            <a:spcAft>
              <a:spcPct val="35000"/>
            </a:spcAft>
          </a:pPr>
          <a:r>
            <a:rPr lang="tr-TR" sz="1800" b="1" kern="1200" dirty="0" smtClean="0"/>
            <a:t>2- Anadolu’nun çeşitli yerlerinde Milli Mücadele aleyhine isyanlar çıkmıştır</a:t>
          </a:r>
          <a:endParaRPr lang="tr-TR" sz="1800" b="1" kern="1200" dirty="0"/>
        </a:p>
      </dsp:txBody>
      <dsp:txXfrm>
        <a:off x="129827" y="2240453"/>
        <a:ext cx="7788118" cy="349483"/>
      </dsp:txXfrm>
    </dsp:sp>
    <dsp:sp modelId="{8780C377-8B4A-47C2-9FD2-15BD7D80254E}">
      <dsp:nvSpPr>
        <dsp:cNvPr id="0" name=""/>
        <dsp:cNvSpPr/>
      </dsp:nvSpPr>
      <dsp:spPr>
        <a:xfrm>
          <a:off x="129827" y="2589937"/>
          <a:ext cx="1002612" cy="167102"/>
        </a:xfrm>
        <a:prstGeom prst="parallelogram">
          <a:avLst>
            <a:gd name="adj" fmla="val 140840"/>
          </a:avLst>
        </a:prstGeom>
        <a:solidFill>
          <a:schemeClr val="accent1">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BD7CA0C-1E79-4675-936E-8C5FD87E5B8A}">
      <dsp:nvSpPr>
        <dsp:cNvPr id="0" name=""/>
        <dsp:cNvSpPr/>
      </dsp:nvSpPr>
      <dsp:spPr>
        <a:xfrm>
          <a:off x="1190926" y="2589937"/>
          <a:ext cx="1002612" cy="167102"/>
        </a:xfrm>
        <a:prstGeom prst="parallelogram">
          <a:avLst>
            <a:gd name="adj" fmla="val 140840"/>
          </a:avLst>
        </a:prstGeom>
        <a:solidFill>
          <a:schemeClr val="accent1">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2DC6C18-877E-4682-BA6E-4264C6619868}">
      <dsp:nvSpPr>
        <dsp:cNvPr id="0" name=""/>
        <dsp:cNvSpPr/>
      </dsp:nvSpPr>
      <dsp:spPr>
        <a:xfrm>
          <a:off x="2252024" y="2589937"/>
          <a:ext cx="1002612" cy="167102"/>
        </a:xfrm>
        <a:prstGeom prst="parallelogram">
          <a:avLst>
            <a:gd name="adj" fmla="val 140840"/>
          </a:avLst>
        </a:prstGeom>
        <a:solidFill>
          <a:schemeClr val="accent1">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EB0FD24-432D-4C8F-AB3B-975A845E753E}">
      <dsp:nvSpPr>
        <dsp:cNvPr id="0" name=""/>
        <dsp:cNvSpPr/>
      </dsp:nvSpPr>
      <dsp:spPr>
        <a:xfrm>
          <a:off x="3313122" y="2589937"/>
          <a:ext cx="1002612" cy="167102"/>
        </a:xfrm>
        <a:prstGeom prst="parallelogram">
          <a:avLst>
            <a:gd name="adj" fmla="val 140840"/>
          </a:avLst>
        </a:prstGeom>
        <a:solidFill>
          <a:schemeClr val="accent1">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67D8F27-4523-4E6B-A7FD-A5612C4DB2A3}">
      <dsp:nvSpPr>
        <dsp:cNvPr id="0" name=""/>
        <dsp:cNvSpPr/>
      </dsp:nvSpPr>
      <dsp:spPr>
        <a:xfrm>
          <a:off x="4374221" y="2589937"/>
          <a:ext cx="1002612" cy="167102"/>
        </a:xfrm>
        <a:prstGeom prst="parallelogram">
          <a:avLst>
            <a:gd name="adj" fmla="val 140840"/>
          </a:avLst>
        </a:prstGeom>
        <a:solidFill>
          <a:schemeClr val="accent1">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A805C89-2A4C-4482-9ECD-727B87B16E15}">
      <dsp:nvSpPr>
        <dsp:cNvPr id="0" name=""/>
        <dsp:cNvSpPr/>
      </dsp:nvSpPr>
      <dsp:spPr>
        <a:xfrm>
          <a:off x="5435319" y="2589937"/>
          <a:ext cx="1002612" cy="167102"/>
        </a:xfrm>
        <a:prstGeom prst="parallelogram">
          <a:avLst>
            <a:gd name="adj" fmla="val 140840"/>
          </a:avLst>
        </a:prstGeom>
        <a:solidFill>
          <a:schemeClr val="accent1">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5010931-0A19-4751-978A-167731016AB2}">
      <dsp:nvSpPr>
        <dsp:cNvPr id="0" name=""/>
        <dsp:cNvSpPr/>
      </dsp:nvSpPr>
      <dsp:spPr>
        <a:xfrm>
          <a:off x="6496417" y="2589937"/>
          <a:ext cx="1002612" cy="167102"/>
        </a:xfrm>
        <a:prstGeom prst="parallelogram">
          <a:avLst>
            <a:gd name="adj" fmla="val 140840"/>
          </a:avLst>
        </a:prstGeom>
        <a:solidFill>
          <a:schemeClr val="accent1">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E180672-11A8-4D84-9D5D-BE61B1B5543C}">
      <dsp:nvSpPr>
        <dsp:cNvPr id="0" name=""/>
        <dsp:cNvSpPr/>
      </dsp:nvSpPr>
      <dsp:spPr>
        <a:xfrm>
          <a:off x="129827" y="2861784"/>
          <a:ext cx="7725104" cy="744453"/>
        </a:xfrm>
        <a:prstGeom prst="rect">
          <a:avLst/>
        </a:prstGeom>
        <a:solidFill>
          <a:srgbClr val="FFFF00"/>
        </a:solid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b" anchorCtr="0">
          <a:noAutofit/>
        </a:bodyPr>
        <a:lstStyle/>
        <a:p>
          <a:pPr lvl="0" algn="l" defTabSz="889000">
            <a:lnSpc>
              <a:spcPct val="90000"/>
            </a:lnSpc>
            <a:spcBef>
              <a:spcPct val="0"/>
            </a:spcBef>
            <a:spcAft>
              <a:spcPct val="35000"/>
            </a:spcAft>
          </a:pPr>
          <a:r>
            <a:rPr lang="tr-TR" sz="2000" b="1" kern="1200" dirty="0" smtClean="0"/>
            <a:t>3 – </a:t>
          </a:r>
          <a:r>
            <a:rPr lang="tr-TR" sz="2000" b="1" kern="1200" dirty="0" err="1" smtClean="0"/>
            <a:t>Kuvayımilliye</a:t>
          </a:r>
          <a:r>
            <a:rPr lang="tr-TR" sz="2000" b="1" kern="1200" dirty="0" smtClean="0"/>
            <a:t> birlikleri işgal güçleri yerine bu isyanlarla uğraşmak zorunda kalmıştır</a:t>
          </a:r>
          <a:endParaRPr lang="tr-TR" sz="2000" b="1" kern="1200" dirty="0"/>
        </a:p>
      </dsp:txBody>
      <dsp:txXfrm>
        <a:off x="129827" y="2861784"/>
        <a:ext cx="7725104" cy="744453"/>
      </dsp:txXfrm>
    </dsp:sp>
    <dsp:sp modelId="{DA8AE196-CE3B-4B7A-B775-238696F31C2E}">
      <dsp:nvSpPr>
        <dsp:cNvPr id="0" name=""/>
        <dsp:cNvSpPr/>
      </dsp:nvSpPr>
      <dsp:spPr>
        <a:xfrm>
          <a:off x="167148" y="3606238"/>
          <a:ext cx="1684943" cy="1576566"/>
        </a:xfrm>
        <a:prstGeom prst="chevron">
          <a:avLst>
            <a:gd name="adj" fmla="val 70610"/>
          </a:avLst>
        </a:prstGeom>
        <a:solidFill>
          <a:schemeClr val="accent1">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9657726-FE09-4E8C-B36F-579719478F00}">
      <dsp:nvSpPr>
        <dsp:cNvPr id="0" name=""/>
        <dsp:cNvSpPr/>
      </dsp:nvSpPr>
      <dsp:spPr>
        <a:xfrm>
          <a:off x="1186748" y="3698262"/>
          <a:ext cx="1759585" cy="1392517"/>
        </a:xfrm>
        <a:prstGeom prst="chevron">
          <a:avLst>
            <a:gd name="adj" fmla="val 70610"/>
          </a:avLst>
        </a:prstGeom>
        <a:solidFill>
          <a:schemeClr val="accent1">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6FB58AA-05D1-41A7-95D1-A09C7EC7A741}">
      <dsp:nvSpPr>
        <dsp:cNvPr id="0" name=""/>
        <dsp:cNvSpPr/>
      </dsp:nvSpPr>
      <dsp:spPr>
        <a:xfrm>
          <a:off x="2244504" y="3698262"/>
          <a:ext cx="1759585" cy="1392517"/>
        </a:xfrm>
        <a:prstGeom prst="chevron">
          <a:avLst>
            <a:gd name="adj" fmla="val 70610"/>
          </a:avLst>
        </a:prstGeom>
        <a:solidFill>
          <a:schemeClr val="accent1">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484F4D9-2160-48D0-91BC-B017F68B73BD}">
      <dsp:nvSpPr>
        <dsp:cNvPr id="0" name=""/>
        <dsp:cNvSpPr/>
      </dsp:nvSpPr>
      <dsp:spPr>
        <a:xfrm>
          <a:off x="3301425" y="3698262"/>
          <a:ext cx="1759585" cy="1392517"/>
        </a:xfrm>
        <a:prstGeom prst="chevron">
          <a:avLst>
            <a:gd name="adj" fmla="val 70610"/>
          </a:avLst>
        </a:prstGeom>
        <a:solidFill>
          <a:schemeClr val="accent1">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D229ADA-ADB4-49BD-8B2C-B676A9150B7C}">
      <dsp:nvSpPr>
        <dsp:cNvPr id="0" name=""/>
        <dsp:cNvSpPr/>
      </dsp:nvSpPr>
      <dsp:spPr>
        <a:xfrm>
          <a:off x="4359181" y="3698262"/>
          <a:ext cx="1759585" cy="1392517"/>
        </a:xfrm>
        <a:prstGeom prst="chevron">
          <a:avLst>
            <a:gd name="adj" fmla="val 70610"/>
          </a:avLst>
        </a:prstGeom>
        <a:solidFill>
          <a:schemeClr val="accent1">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7B32F62-9D1D-46E3-8BA2-34C4B7B636AB}">
      <dsp:nvSpPr>
        <dsp:cNvPr id="0" name=""/>
        <dsp:cNvSpPr/>
      </dsp:nvSpPr>
      <dsp:spPr>
        <a:xfrm>
          <a:off x="5416102" y="3698262"/>
          <a:ext cx="1759585" cy="1392517"/>
        </a:xfrm>
        <a:prstGeom prst="chevron">
          <a:avLst>
            <a:gd name="adj" fmla="val 70610"/>
          </a:avLst>
        </a:prstGeom>
        <a:solidFill>
          <a:schemeClr val="accent1">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D625C09-1891-4127-985D-4DE7E653BFB8}">
      <dsp:nvSpPr>
        <dsp:cNvPr id="0" name=""/>
        <dsp:cNvSpPr/>
      </dsp:nvSpPr>
      <dsp:spPr>
        <a:xfrm>
          <a:off x="6473858" y="3698262"/>
          <a:ext cx="1759585" cy="1392517"/>
        </a:xfrm>
        <a:prstGeom prst="chevron">
          <a:avLst>
            <a:gd name="adj" fmla="val 70610"/>
          </a:avLst>
        </a:prstGeom>
        <a:solidFill>
          <a:schemeClr val="accent1">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F5012B5-44A3-419A-AF53-39E3DA06EFCC}">
      <dsp:nvSpPr>
        <dsp:cNvPr id="0" name=""/>
        <dsp:cNvSpPr/>
      </dsp:nvSpPr>
      <dsp:spPr>
        <a:xfrm>
          <a:off x="154355" y="3744416"/>
          <a:ext cx="7617348" cy="427981"/>
        </a:xfrm>
        <a:prstGeom prst="rect">
          <a:avLst/>
        </a:prstGeom>
        <a:solidFill>
          <a:srgbClr val="00B050"/>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0800" tIns="50800" rIns="50800" bIns="50800" numCol="1" spcCol="1270" anchor="ctr" anchorCtr="0">
          <a:noAutofit/>
        </a:bodyPr>
        <a:lstStyle/>
        <a:p>
          <a:pPr lvl="0" algn="l" defTabSz="889000">
            <a:lnSpc>
              <a:spcPct val="90000"/>
            </a:lnSpc>
            <a:spcBef>
              <a:spcPct val="0"/>
            </a:spcBef>
            <a:spcAft>
              <a:spcPct val="35000"/>
            </a:spcAft>
          </a:pPr>
          <a:r>
            <a:rPr lang="tr-TR" sz="2000" b="1" kern="1200" dirty="0" smtClean="0"/>
            <a:t>4- ?</a:t>
          </a:r>
          <a:endParaRPr lang="tr-TR" sz="2000" b="1" kern="1200" dirty="0"/>
        </a:p>
      </dsp:txBody>
      <dsp:txXfrm>
        <a:off x="154355" y="3744416"/>
        <a:ext cx="7617348" cy="427981"/>
      </dsp:txXfrm>
    </dsp:sp>
  </dsp:spTree>
</dsp:drawing>
</file>

<file path=ppt/diagrams/layout1.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VerticalAccentList">
  <dgm:title val=""/>
  <dgm:desc val=""/>
  <dgm:catLst>
    <dgm:cat type="list" pri="16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dgm:chPref/>
      <dgm:dir/>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constrLst>
      <dgm:constr type="primFontSz" for="des" forName="parenttext" refType="primFontSz" refFor="des" refForName="childtext" op="gte"/>
      <dgm:constr type="w" for="ch" forName="composite" refType="w"/>
      <dgm:constr type="h" for="ch" forName="composite" refType="h"/>
      <dgm:constr type="w" for="ch" forName="parallelogramComposite" refType="w"/>
      <dgm:constr type="h" for="ch" forName="parallelogramComposite" refType="h"/>
      <dgm:constr type="w" for="ch" forName="parenttextcomposite" refType="w" fact="0.9"/>
      <dgm:constr type="h" for="ch" forName="parenttextcomposite" refType="h" fact="0.6"/>
      <dgm:constr type="h" for="ch" forName="sibTrans" refType="h" refFor="ch" refForName="composite" op="equ" fact="0.02"/>
      <dgm:constr type="h" for="ch" forName="sibTrans" op="equ"/>
    </dgm:constrLst>
    <dgm:forEach name="nodesForEach" axis="ch" ptType="node">
      <dgm:layoutNode name="parenttextcomposite">
        <dgm:alg type="composite">
          <dgm:param type="ar" val="11"/>
        </dgm:alg>
        <dgm:shape xmlns:r="http://schemas.openxmlformats.org/officeDocument/2006/relationships" r:blip="">
          <dgm:adjLst/>
        </dgm:shape>
        <dgm:constrLst>
          <dgm:constr type="h" for="ch" forName="parenttext" refType="h"/>
          <dgm:constr type="w" for="ch" forName="parenttext" refType="w"/>
        </dgm:constrLst>
        <dgm:layoutNode name="parenttext" styleLbl="revTx">
          <dgm:varLst>
            <dgm:chMax/>
            <dgm:chPref val="2"/>
            <dgm:bulletEnabled val="1"/>
          </dgm:varLst>
          <dgm:choose name="Name4">
            <dgm:if name="Name5" func="var" arg="dir" op="equ" val="norm">
              <dgm:alg type="tx">
                <dgm:param type="parTxLTRAlign" val="l"/>
                <dgm:param type="txAnchorVert" val="b"/>
              </dgm:alg>
            </dgm:if>
            <dgm:else name="Name6">
              <dgm:alg type="tx">
                <dgm:param type="parTxLTRAlign" val="r"/>
                <dgm:param type="txAnchorVert" val="b"/>
              </dgm:alg>
            </dgm:else>
          </dgm:choose>
          <dgm:shape xmlns:r="http://schemas.openxmlformats.org/officeDocument/2006/relationships" type="rect"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choose name="Name7">
        <dgm:if name="Name8" axis="ch" ptType="node" func="cnt" op="gte" val="1">
          <dgm:layoutNode name="composite">
            <dgm:alg type="composite">
              <dgm:param type="ar" val="6"/>
            </dgm:alg>
            <dgm:shape xmlns:r="http://schemas.openxmlformats.org/officeDocument/2006/relationships" r:blip="">
              <dgm:adjLst/>
            </dgm:shape>
            <dgm:choose name="Name9">
              <dgm:if name="Name10" func="var" arg="dir" op="equ" val="norm">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301"/>
                  <dgm:constr type="t" for="ch" forName="childtext" refType="h" fact="0.1"/>
                  <dgm:constr type="w" for="ch" forName="childtext" refType="w" fact="0.9117"/>
                  <dgm:constr type="h" for="ch" forName="childtext" refType="h" fact="0.8"/>
                </dgm:constrLst>
              </dgm:if>
              <dgm:else name="Name11">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883"/>
                  <dgm:constr type="t" for="ch" forName="childtext" refType="h" fact="0.1"/>
                  <dgm:constr type="w" for="ch" forName="childtext" refType="w" fact="0.9117"/>
                  <dgm:constr type="h" for="ch" forName="childtext" refType="h" fact="0.8"/>
                </dgm:constrLst>
              </dgm:else>
            </dgm:choose>
            <dgm:ruleLst/>
            <dgm:layoutNode name="chevron1" styleLbl="alignNode1">
              <dgm:alg type="sp"/>
              <dgm:choose name="Name12">
                <dgm:if name="Name13" func="var" arg="dir" op="equ" val="norm">
                  <dgm:shape xmlns:r="http://schemas.openxmlformats.org/officeDocument/2006/relationships" type="chevron" r:blip="">
                    <dgm:adjLst>
                      <dgm:adj idx="1" val="0.7061"/>
                    </dgm:adjLst>
                  </dgm:shape>
                </dgm:if>
                <dgm:else name="Name14">
                  <dgm:shape xmlns:r="http://schemas.openxmlformats.org/officeDocument/2006/relationships" rot="180" type="chevron" r:blip="">
                    <dgm:adjLst>
                      <dgm:adj idx="1" val="0.7061"/>
                    </dgm:adjLst>
                  </dgm:shape>
                </dgm:else>
              </dgm:choose>
              <dgm:presOf/>
            </dgm:layoutNode>
            <dgm:layoutNode name="chevron2" styleLbl="alignNode1">
              <dgm:alg type="sp"/>
              <dgm:choose name="Name15">
                <dgm:if name="Name16" func="var" arg="dir" op="equ" val="norm">
                  <dgm:shape xmlns:r="http://schemas.openxmlformats.org/officeDocument/2006/relationships" type="chevron" r:blip="">
                    <dgm:adjLst>
                      <dgm:adj idx="1" val="0.7061"/>
                    </dgm:adjLst>
                  </dgm:shape>
                </dgm:if>
                <dgm:else name="Name17">
                  <dgm:shape xmlns:r="http://schemas.openxmlformats.org/officeDocument/2006/relationships" rot="180" type="chevron" r:blip="">
                    <dgm:adjLst>
                      <dgm:adj idx="1" val="0.7061"/>
                    </dgm:adjLst>
                  </dgm:shape>
                </dgm:else>
              </dgm:choose>
              <dgm:presOf/>
            </dgm:layoutNode>
            <dgm:layoutNode name="chevron3" styleLbl="alignNode1">
              <dgm:alg type="sp"/>
              <dgm:choose name="Name18">
                <dgm:if name="Name19" func="var" arg="dir" op="equ" val="norm">
                  <dgm:shape xmlns:r="http://schemas.openxmlformats.org/officeDocument/2006/relationships" type="chevron" r:blip="">
                    <dgm:adjLst>
                      <dgm:adj idx="1" val="0.7061"/>
                    </dgm:adjLst>
                  </dgm:shape>
                </dgm:if>
                <dgm:else name="Name20">
                  <dgm:shape xmlns:r="http://schemas.openxmlformats.org/officeDocument/2006/relationships" rot="180" type="chevron" r:blip="">
                    <dgm:adjLst>
                      <dgm:adj idx="1" val="0.7061"/>
                    </dgm:adjLst>
                  </dgm:shape>
                </dgm:else>
              </dgm:choose>
              <dgm:presOf/>
            </dgm:layoutNode>
            <dgm:layoutNode name="chevron4" styleLbl="alignNode1">
              <dgm:alg type="sp"/>
              <dgm:choose name="Name21">
                <dgm:if name="Name22" func="var" arg="dir" op="equ" val="norm">
                  <dgm:shape xmlns:r="http://schemas.openxmlformats.org/officeDocument/2006/relationships" type="chevron" r:blip="">
                    <dgm:adjLst>
                      <dgm:adj idx="1" val="0.7061"/>
                    </dgm:adjLst>
                  </dgm:shape>
                </dgm:if>
                <dgm:else name="Name23">
                  <dgm:shape xmlns:r="http://schemas.openxmlformats.org/officeDocument/2006/relationships" rot="180" type="chevron" r:blip="">
                    <dgm:adjLst>
                      <dgm:adj idx="1" val="0.7061"/>
                    </dgm:adjLst>
                  </dgm:shape>
                </dgm:else>
              </dgm:choose>
              <dgm:presOf/>
            </dgm:layoutNode>
            <dgm:layoutNode name="chevron5" styleLbl="alignNode1">
              <dgm:alg type="sp"/>
              <dgm:choose name="Name24">
                <dgm:if name="Name25" func="var" arg="dir" op="equ" val="norm">
                  <dgm:shape xmlns:r="http://schemas.openxmlformats.org/officeDocument/2006/relationships" type="chevron" r:blip="">
                    <dgm:adjLst>
                      <dgm:adj idx="1" val="0.7061"/>
                    </dgm:adjLst>
                  </dgm:shape>
                </dgm:if>
                <dgm:else name="Name26">
                  <dgm:shape xmlns:r="http://schemas.openxmlformats.org/officeDocument/2006/relationships" rot="180" type="chevron" r:blip="">
                    <dgm:adjLst>
                      <dgm:adj idx="1" val="0.7061"/>
                    </dgm:adjLst>
                  </dgm:shape>
                </dgm:else>
              </dgm:choose>
              <dgm:presOf/>
            </dgm:layoutNode>
            <dgm:layoutNode name="chevron6" styleLbl="alignNode1">
              <dgm:alg type="sp"/>
              <dgm:choose name="Name27">
                <dgm:if name="Name28" func="var" arg="dir" op="equ" val="norm">
                  <dgm:shape xmlns:r="http://schemas.openxmlformats.org/officeDocument/2006/relationships" type="chevron" r:blip="">
                    <dgm:adjLst>
                      <dgm:adj idx="1" val="0.7061"/>
                    </dgm:adjLst>
                  </dgm:shape>
                </dgm:if>
                <dgm:else name="Name29">
                  <dgm:shape xmlns:r="http://schemas.openxmlformats.org/officeDocument/2006/relationships" rot="180" type="chevron" r:blip="">
                    <dgm:adjLst>
                      <dgm:adj idx="1" val="0.7061"/>
                    </dgm:adjLst>
                  </dgm:shape>
                </dgm:else>
              </dgm:choose>
              <dgm:presOf/>
            </dgm:layoutNode>
            <dgm:layoutNode name="chevron7" styleLbl="alignNode1">
              <dgm:alg type="sp"/>
              <dgm:choose name="Name30">
                <dgm:if name="Name31" func="var" arg="dir" op="equ" val="norm">
                  <dgm:shape xmlns:r="http://schemas.openxmlformats.org/officeDocument/2006/relationships" type="chevron" r:blip="">
                    <dgm:adjLst>
                      <dgm:adj idx="1" val="0.7061"/>
                    </dgm:adjLst>
                  </dgm:shape>
                </dgm:if>
                <dgm:else name="Name32">
                  <dgm:shape xmlns:r="http://schemas.openxmlformats.org/officeDocument/2006/relationships" rot="180" type="chevron" r:blip="">
                    <dgm:adjLst>
                      <dgm:adj idx="1" val="0.7061"/>
                    </dgm:adjLst>
                  </dgm:shape>
                </dgm:else>
              </dgm:choose>
              <dgm:presOf/>
            </dgm:layoutNode>
            <dgm:layoutNode name="childtext" styleLbl="solidFgAcc1">
              <dgm:varLst>
                <dgm:chMax/>
                <dgm:chPref val="0"/>
                <dgm:bulletEnabled val="1"/>
              </dgm:varLst>
              <dgm:choose name="Name33">
                <dgm:if name="Name34" func="var" arg="dir" op="equ" val="norm">
                  <dgm:alg type="tx">
                    <dgm:param type="parTxLTRAlign" val="l"/>
                    <dgm:param type="txAnchorVertCh" val="t"/>
                  </dgm:alg>
                </dgm:if>
                <dgm:else name="Name35">
                  <dgm:alg type="tx">
                    <dgm:param type="parTxLTRAlign" val="r"/>
                    <dgm:param type="shpTxLTRAlignCh" val="r"/>
                    <dgm:param type="txAnchorVertCh" val="t"/>
                  </dgm:alg>
                </dgm:else>
              </dgm:choose>
              <dgm:shape xmlns:r="http://schemas.openxmlformats.org/officeDocument/2006/relationships" type="rect" r:blip="">
                <dgm:adjLst/>
              </dgm:shape>
              <dgm:presOf axis="des"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if>
        <dgm:else name="Name36">
          <dgm:layoutNode name="parallelogramComposite">
            <dgm:alg type="composite">
              <dgm:param type="ar" val="50"/>
            </dgm:alg>
            <dgm:shape xmlns:r="http://schemas.openxmlformats.org/officeDocument/2006/relationships" r:blip="">
              <dgm:adjLst/>
            </dgm:shape>
            <dgm:constrLst>
              <dgm:constr type="l" for="ch" forName="parallelogram1" refType="w" fact="0"/>
              <dgm:constr type="t" for="ch" forName="parallelogram1" refType="h" fact="0"/>
              <dgm:constr type="w" for="ch" forName="parallelogram1" refType="w" fact="0.12"/>
              <dgm:constr type="h" for="ch" forName="parallelogram1" refType="h"/>
              <dgm:constr type="l" for="ch" forName="parallelogram2" refType="w" fact="0.127"/>
              <dgm:constr type="t" for="ch" forName="parallelogram2" refType="h" fact="0"/>
              <dgm:constr type="w" for="ch" forName="parallelogram2" refType="w" fact="0.12"/>
              <dgm:constr type="h" for="ch" forName="parallelogram2" refType="h"/>
              <dgm:constr type="l" for="ch" forName="parallelogram3" refType="w" fact="0.254"/>
              <dgm:constr type="t" for="ch" forName="parallelogram3" refType="h" fact="0"/>
              <dgm:constr type="w" for="ch" forName="parallelogram3" refType="w" fact="0.12"/>
              <dgm:constr type="h" for="ch" forName="parallelogram3" refType="h"/>
              <dgm:constr type="l" for="ch" forName="parallelogram4" refType="w" fact="0.381"/>
              <dgm:constr type="t" for="ch" forName="parallelogram4" refType="h" fact="0"/>
              <dgm:constr type="w" for="ch" forName="parallelogram4" refType="w" fact="0.12"/>
              <dgm:constr type="h" for="ch" forName="parallelogram4" refType="h"/>
              <dgm:constr type="l" for="ch" forName="parallelogram5" refType="w" fact="0.508"/>
              <dgm:constr type="t" for="ch" forName="parallelogram5" refType="h" fact="0"/>
              <dgm:constr type="w" for="ch" forName="parallelogram5" refType="w" fact="0.12"/>
              <dgm:constr type="h" for="ch" forName="parallelogram5" refType="h"/>
              <dgm:constr type="l" for="ch" forName="parallelogram6" refType="w" fact="0.635"/>
              <dgm:constr type="t" for="ch" forName="parallelogram6" refType="h" fact="0"/>
              <dgm:constr type="w" for="ch" forName="parallelogram6" refType="w" fact="0.12"/>
              <dgm:constr type="h" for="ch" forName="parallelogram6" refType="h"/>
              <dgm:constr type="l" for="ch" forName="parallelogram7" refType="w" fact="0.762"/>
              <dgm:constr type="t" for="ch" forName="parallelogram7" refType="h" fact="0"/>
              <dgm:constr type="w" for="ch" forName="parallelogram7" refType="w" fact="0.12"/>
              <dgm:constr type="h" for="ch" forName="parallelogram7" refType="h"/>
            </dgm:constrLst>
            <dgm:ruleLst/>
            <dgm:layoutNode name="parallelogram1" styleLbl="alignNode1">
              <dgm:alg type="sp"/>
              <dgm:shape xmlns:r="http://schemas.openxmlformats.org/officeDocument/2006/relationships" type="parallelogram" r:blip="">
                <dgm:adjLst>
                  <dgm:adj idx="1" val="1.4084"/>
                </dgm:adjLst>
              </dgm:shape>
              <dgm:presOf/>
            </dgm:layoutNode>
            <dgm:layoutNode name="parallelogram2" styleLbl="alignNode1">
              <dgm:alg type="sp"/>
              <dgm:shape xmlns:r="http://schemas.openxmlformats.org/officeDocument/2006/relationships" type="parallelogram" r:blip="">
                <dgm:adjLst>
                  <dgm:adj idx="1" val="1.4084"/>
                </dgm:adjLst>
              </dgm:shape>
              <dgm:presOf/>
            </dgm:layoutNode>
            <dgm:layoutNode name="parallelogram3" styleLbl="alignNode1">
              <dgm:alg type="sp"/>
              <dgm:shape xmlns:r="http://schemas.openxmlformats.org/officeDocument/2006/relationships" type="parallelogram" r:blip="">
                <dgm:adjLst>
                  <dgm:adj idx="1" val="1.4084"/>
                </dgm:adjLst>
              </dgm:shape>
              <dgm:presOf/>
            </dgm:layoutNode>
            <dgm:layoutNode name="parallelogram4" styleLbl="alignNode1">
              <dgm:alg type="sp"/>
              <dgm:shape xmlns:r="http://schemas.openxmlformats.org/officeDocument/2006/relationships" type="parallelogram" r:blip="">
                <dgm:adjLst>
                  <dgm:adj idx="1" val="1.4084"/>
                </dgm:adjLst>
              </dgm:shape>
              <dgm:presOf/>
            </dgm:layoutNode>
            <dgm:layoutNode name="parallelogram5" styleLbl="alignNode1">
              <dgm:alg type="sp"/>
              <dgm:shape xmlns:r="http://schemas.openxmlformats.org/officeDocument/2006/relationships" type="parallelogram" r:blip="">
                <dgm:adjLst>
                  <dgm:adj idx="1" val="1.4084"/>
                </dgm:adjLst>
              </dgm:shape>
              <dgm:presOf/>
            </dgm:layoutNode>
            <dgm:layoutNode name="parallelogram6" styleLbl="alignNode1">
              <dgm:alg type="sp"/>
              <dgm:shape xmlns:r="http://schemas.openxmlformats.org/officeDocument/2006/relationships" type="parallelogram" r:blip="">
                <dgm:adjLst>
                  <dgm:adj idx="1" val="1.4084"/>
                </dgm:adjLst>
              </dgm:shape>
              <dgm:presOf/>
            </dgm:layoutNode>
            <dgm:layoutNode name="parallelogram7" styleLbl="alignNode1">
              <dgm:alg type="sp"/>
              <dgm:shape xmlns:r="http://schemas.openxmlformats.org/officeDocument/2006/relationships" type="parallelogram" r:blip="">
                <dgm:adjLst>
                  <dgm:adj idx="1" val="1.4084"/>
                </dgm:adjLst>
              </dgm:shape>
              <dgm:presOf/>
            </dgm:layoutNode>
          </dgm:layoutNode>
        </dgm:else>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10" name="Dik Üçgen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Başlık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tr-TR" smtClean="0"/>
              <a:t>Asıl başlık stili için tıklatın</a:t>
            </a:r>
            <a:endParaRPr kumimoji="0" lang="en-US"/>
          </a:p>
        </p:txBody>
      </p:sp>
      <p:sp>
        <p:nvSpPr>
          <p:cNvPr id="17" name="Alt Başlık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tr-TR" smtClean="0"/>
              <a:t>Asıl alt başlık stilini düzenlemek için tıklatın</a:t>
            </a:r>
            <a:endParaRPr kumimoji="0" lang="en-US"/>
          </a:p>
        </p:txBody>
      </p:sp>
      <p:grpSp>
        <p:nvGrpSpPr>
          <p:cNvPr id="2" name="Grup 1"/>
          <p:cNvGrpSpPr/>
          <p:nvPr/>
        </p:nvGrpSpPr>
        <p:grpSpPr>
          <a:xfrm>
            <a:off x="-3765" y="4953000"/>
            <a:ext cx="9147765" cy="1912088"/>
            <a:chOff x="-3765" y="4832896"/>
            <a:chExt cx="9147765" cy="2032192"/>
          </a:xfrm>
        </p:grpSpPr>
        <p:sp>
          <p:nvSpPr>
            <p:cNvPr id="7" name="Serbest 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Serbest 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Serbest 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Düz Bağlayıcı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Veri Yer Tutucusu 29"/>
          <p:cNvSpPr>
            <a:spLocks noGrp="1"/>
          </p:cNvSpPr>
          <p:nvPr>
            <p:ph type="dt" sz="half" idx="10"/>
          </p:nvPr>
        </p:nvSpPr>
        <p:spPr/>
        <p:txBody>
          <a:bodyPr/>
          <a:lstStyle>
            <a:lvl1pPr>
              <a:defRPr>
                <a:solidFill>
                  <a:srgbClr val="FFFFFF"/>
                </a:solidFill>
              </a:defRPr>
            </a:lvl1pPr>
            <a:extLst/>
          </a:lstStyle>
          <a:p>
            <a:fld id="{E4FD2E1B-C84F-4614-8F9E-3D5F639E6F0C}" type="datetimeFigureOut">
              <a:rPr lang="tr-TR" smtClean="0"/>
              <a:t>19.10.2013</a:t>
            </a:fld>
            <a:endParaRPr lang="tr-TR"/>
          </a:p>
        </p:txBody>
      </p:sp>
      <p:sp>
        <p:nvSpPr>
          <p:cNvPr id="19" name="Altbilgi Yer Tutucusu 18"/>
          <p:cNvSpPr>
            <a:spLocks noGrp="1"/>
          </p:cNvSpPr>
          <p:nvPr>
            <p:ph type="ftr" sz="quarter" idx="11"/>
          </p:nvPr>
        </p:nvSpPr>
        <p:spPr/>
        <p:txBody>
          <a:bodyPr/>
          <a:lstStyle>
            <a:lvl1pPr>
              <a:defRPr>
                <a:solidFill>
                  <a:schemeClr val="accent1">
                    <a:tint val="20000"/>
                  </a:schemeClr>
                </a:solidFill>
              </a:defRPr>
            </a:lvl1pPr>
            <a:extLst/>
          </a:lstStyle>
          <a:p>
            <a:endParaRPr lang="tr-TR"/>
          </a:p>
        </p:txBody>
      </p:sp>
      <p:sp>
        <p:nvSpPr>
          <p:cNvPr id="27" name="Slayt Numarası Yer Tutucusu 26"/>
          <p:cNvSpPr>
            <a:spLocks noGrp="1"/>
          </p:cNvSpPr>
          <p:nvPr>
            <p:ph type="sldNum" sz="quarter" idx="12"/>
          </p:nvPr>
        </p:nvSpPr>
        <p:spPr/>
        <p:txBody>
          <a:bodyPr/>
          <a:lstStyle>
            <a:lvl1pPr>
              <a:defRPr>
                <a:solidFill>
                  <a:srgbClr val="FFFFFF"/>
                </a:solidFill>
              </a:defRPr>
            </a:lvl1pPr>
            <a:extLst/>
          </a:lstStyle>
          <a:p>
            <a:fld id="{1CBE0EB9-A54D-4F47-AD04-8D2DA0D02014}"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extLst/>
          </a:lstStyle>
          <a:p>
            <a:r>
              <a:rPr kumimoji="0" lang="tr-TR" smtClean="0"/>
              <a:t>Asıl başlık stili için tıklatın</a:t>
            </a:r>
            <a:endParaRPr kumimoji="0" lang="en-US"/>
          </a:p>
        </p:txBody>
      </p:sp>
      <p:sp>
        <p:nvSpPr>
          <p:cNvPr id="3" name="Dikey Metin Yer Tutucusu 2"/>
          <p:cNvSpPr>
            <a:spLocks noGrp="1"/>
          </p:cNvSpPr>
          <p:nvPr>
            <p:ph type="body" orient="vert" idx="1"/>
          </p:nvPr>
        </p:nvSpPr>
        <p:spPr>
          <a:xfrm>
            <a:off x="457200" y="1481329"/>
            <a:ext cx="8229600" cy="4386071"/>
          </a:xfrm>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Veri Yer Tutucusu 3"/>
          <p:cNvSpPr>
            <a:spLocks noGrp="1"/>
          </p:cNvSpPr>
          <p:nvPr>
            <p:ph type="dt" sz="half" idx="10"/>
          </p:nvPr>
        </p:nvSpPr>
        <p:spPr/>
        <p:txBody>
          <a:bodyPr/>
          <a:lstStyle>
            <a:extLst/>
          </a:lstStyle>
          <a:p>
            <a:fld id="{E4FD2E1B-C84F-4614-8F9E-3D5F639E6F0C}" type="datetimeFigureOut">
              <a:rPr lang="tr-TR" smtClean="0"/>
              <a:t>19.10.2013</a:t>
            </a:fld>
            <a:endParaRPr lang="tr-TR"/>
          </a:p>
        </p:txBody>
      </p:sp>
      <p:sp>
        <p:nvSpPr>
          <p:cNvPr id="5" name="Altbilgi Yer Tutucusu 4"/>
          <p:cNvSpPr>
            <a:spLocks noGrp="1"/>
          </p:cNvSpPr>
          <p:nvPr>
            <p:ph type="ftr" sz="quarter" idx="11"/>
          </p:nvPr>
        </p:nvSpPr>
        <p:spPr/>
        <p:txBody>
          <a:bodyPr/>
          <a:lstStyle>
            <a:extLst/>
          </a:lstStyle>
          <a:p>
            <a:endParaRPr lang="tr-TR"/>
          </a:p>
        </p:txBody>
      </p:sp>
      <p:sp>
        <p:nvSpPr>
          <p:cNvPr id="6" name="Slayt Numarası Yer Tutucusu 5"/>
          <p:cNvSpPr>
            <a:spLocks noGrp="1"/>
          </p:cNvSpPr>
          <p:nvPr>
            <p:ph type="sldNum" sz="quarter" idx="12"/>
          </p:nvPr>
        </p:nvSpPr>
        <p:spPr/>
        <p:txBody>
          <a:bodyPr/>
          <a:lstStyle>
            <a:extLst/>
          </a:lstStyle>
          <a:p>
            <a:fld id="{1CBE0EB9-A54D-4F47-AD04-8D2DA0D02014}"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844013" y="274640"/>
            <a:ext cx="1777470" cy="5592761"/>
          </a:xfrm>
        </p:spPr>
        <p:txBody>
          <a:bodyPr vert="eaVert"/>
          <a:lstStyle>
            <a:extLst/>
          </a:lstStyle>
          <a:p>
            <a:r>
              <a:rPr kumimoji="0" lang="tr-TR" smtClean="0"/>
              <a:t>Asıl başlık stili için tıklatın</a:t>
            </a:r>
            <a:endParaRPr kumimoji="0" lang="en-US"/>
          </a:p>
        </p:txBody>
      </p:sp>
      <p:sp>
        <p:nvSpPr>
          <p:cNvPr id="3" name="Dikey Metin Yer Tutucusu 2"/>
          <p:cNvSpPr>
            <a:spLocks noGrp="1"/>
          </p:cNvSpPr>
          <p:nvPr>
            <p:ph type="body" orient="vert" idx="1"/>
          </p:nvPr>
        </p:nvSpPr>
        <p:spPr>
          <a:xfrm>
            <a:off x="457200" y="274641"/>
            <a:ext cx="6324600" cy="5592760"/>
          </a:xfrm>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Veri Yer Tutucusu 3"/>
          <p:cNvSpPr>
            <a:spLocks noGrp="1"/>
          </p:cNvSpPr>
          <p:nvPr>
            <p:ph type="dt" sz="half" idx="10"/>
          </p:nvPr>
        </p:nvSpPr>
        <p:spPr/>
        <p:txBody>
          <a:bodyPr/>
          <a:lstStyle>
            <a:extLst/>
          </a:lstStyle>
          <a:p>
            <a:fld id="{E4FD2E1B-C84F-4614-8F9E-3D5F639E6F0C}" type="datetimeFigureOut">
              <a:rPr lang="tr-TR" smtClean="0"/>
              <a:t>19.10.2013</a:t>
            </a:fld>
            <a:endParaRPr lang="tr-TR"/>
          </a:p>
        </p:txBody>
      </p:sp>
      <p:sp>
        <p:nvSpPr>
          <p:cNvPr id="5" name="Altbilgi Yer Tutucusu 4"/>
          <p:cNvSpPr>
            <a:spLocks noGrp="1"/>
          </p:cNvSpPr>
          <p:nvPr>
            <p:ph type="ftr" sz="quarter" idx="11"/>
          </p:nvPr>
        </p:nvSpPr>
        <p:spPr/>
        <p:txBody>
          <a:bodyPr/>
          <a:lstStyle>
            <a:extLst/>
          </a:lstStyle>
          <a:p>
            <a:endParaRPr lang="tr-TR"/>
          </a:p>
        </p:txBody>
      </p:sp>
      <p:sp>
        <p:nvSpPr>
          <p:cNvPr id="6" name="Slayt Numarası Yer Tutucusu 5"/>
          <p:cNvSpPr>
            <a:spLocks noGrp="1"/>
          </p:cNvSpPr>
          <p:nvPr>
            <p:ph type="sldNum" sz="quarter" idx="12"/>
          </p:nvPr>
        </p:nvSpPr>
        <p:spPr/>
        <p:txBody>
          <a:bodyPr/>
          <a:lstStyle>
            <a:extLst/>
          </a:lstStyle>
          <a:p>
            <a:fld id="{1CBE0EB9-A54D-4F47-AD04-8D2DA0D02014}"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3" name="İçerik Yer Tutucusu 2"/>
          <p:cNvSpPr>
            <a:spLocks noGrp="1"/>
          </p:cNvSpPr>
          <p:nvPr>
            <p:ph idx="1"/>
          </p:nvPr>
        </p:nvSpPr>
        <p:spPr/>
        <p:txBody>
          <a:bodyPr/>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Veri Yer Tutucusu 3"/>
          <p:cNvSpPr>
            <a:spLocks noGrp="1"/>
          </p:cNvSpPr>
          <p:nvPr>
            <p:ph type="dt" sz="half" idx="10"/>
          </p:nvPr>
        </p:nvSpPr>
        <p:spPr/>
        <p:txBody>
          <a:bodyPr/>
          <a:lstStyle>
            <a:extLst/>
          </a:lstStyle>
          <a:p>
            <a:fld id="{E4FD2E1B-C84F-4614-8F9E-3D5F639E6F0C}" type="datetimeFigureOut">
              <a:rPr lang="tr-TR" smtClean="0"/>
              <a:t>19.10.2013</a:t>
            </a:fld>
            <a:endParaRPr lang="tr-TR"/>
          </a:p>
        </p:txBody>
      </p:sp>
      <p:sp>
        <p:nvSpPr>
          <p:cNvPr id="5" name="Altbilgi Yer Tutucusu 4"/>
          <p:cNvSpPr>
            <a:spLocks noGrp="1"/>
          </p:cNvSpPr>
          <p:nvPr>
            <p:ph type="ftr" sz="quarter" idx="11"/>
          </p:nvPr>
        </p:nvSpPr>
        <p:spPr/>
        <p:txBody>
          <a:bodyPr/>
          <a:lstStyle>
            <a:extLst/>
          </a:lstStyle>
          <a:p>
            <a:endParaRPr lang="tr-TR"/>
          </a:p>
        </p:txBody>
      </p:sp>
      <p:sp>
        <p:nvSpPr>
          <p:cNvPr id="6" name="Slayt Numarası Yer Tutucusu 5"/>
          <p:cNvSpPr>
            <a:spLocks noGrp="1"/>
          </p:cNvSpPr>
          <p:nvPr>
            <p:ph type="sldNum" sz="quarter" idx="12"/>
          </p:nvPr>
        </p:nvSpPr>
        <p:spPr/>
        <p:txBody>
          <a:bodyPr/>
          <a:lstStyle>
            <a:extLst/>
          </a:lstStyle>
          <a:p>
            <a:fld id="{1CBE0EB9-A54D-4F47-AD04-8D2DA0D02014}" type="slidenum">
              <a:rPr lang="tr-TR" smtClean="0"/>
              <a:t>‹#›</a:t>
            </a:fld>
            <a:endParaRPr lang="tr-TR"/>
          </a:p>
        </p:txBody>
      </p:sp>
      <p:sp>
        <p:nvSpPr>
          <p:cNvPr id="7" name="Başlık 6"/>
          <p:cNvSpPr>
            <a:spLocks noGrp="1"/>
          </p:cNvSpPr>
          <p:nvPr>
            <p:ph type="title"/>
          </p:nvPr>
        </p:nvSpPr>
        <p:spPr/>
        <p:txBody>
          <a:bodyPr rtlCol="0"/>
          <a:lstStyle>
            <a:extLst/>
          </a:lstStyle>
          <a:p>
            <a:r>
              <a:rPr kumimoji="0" lang="tr-TR" smtClean="0"/>
              <a:t>Asıl başlık stili için tıklatın</a:t>
            </a:r>
            <a:endParaRPr kumimoji="0" lang="en-US"/>
          </a:p>
        </p:txBody>
      </p:sp>
    </p:spTree>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2">
        <a:schemeClr val="bg1"/>
      </p:bgRef>
    </p:bg>
    <p:spTree>
      <p:nvGrpSpPr>
        <p:cNvPr id="1" name=""/>
        <p:cNvGrpSpPr/>
        <p:nvPr/>
      </p:nvGrpSpPr>
      <p:grpSpPr>
        <a:xfrm>
          <a:off x="0" y="0"/>
          <a:ext cx="0" cy="0"/>
          <a:chOff x="0" y="0"/>
          <a:chExt cx="0" cy="0"/>
        </a:xfrm>
      </p:grpSpPr>
      <p:sp>
        <p:nvSpPr>
          <p:cNvPr id="2" name="Başlık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tr-TR" smtClean="0"/>
              <a:t>Asıl başlık stili için tıklatın</a:t>
            </a:r>
            <a:endParaRPr kumimoji="0" lang="en-US"/>
          </a:p>
        </p:txBody>
      </p:sp>
      <p:sp>
        <p:nvSpPr>
          <p:cNvPr id="3" name="Metin Yer Tutucusu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tr-TR" smtClean="0"/>
              <a:t>Asıl metin stillerini düzenlemek için tıklatın</a:t>
            </a:r>
          </a:p>
        </p:txBody>
      </p:sp>
      <p:sp>
        <p:nvSpPr>
          <p:cNvPr id="4" name="Veri Yer Tutucusu 3"/>
          <p:cNvSpPr>
            <a:spLocks noGrp="1"/>
          </p:cNvSpPr>
          <p:nvPr>
            <p:ph type="dt" sz="half" idx="10"/>
          </p:nvPr>
        </p:nvSpPr>
        <p:spPr/>
        <p:txBody>
          <a:bodyPr/>
          <a:lstStyle>
            <a:extLst/>
          </a:lstStyle>
          <a:p>
            <a:fld id="{E4FD2E1B-C84F-4614-8F9E-3D5F639E6F0C}" type="datetimeFigureOut">
              <a:rPr lang="tr-TR" smtClean="0"/>
              <a:t>19.10.2013</a:t>
            </a:fld>
            <a:endParaRPr lang="tr-TR"/>
          </a:p>
        </p:txBody>
      </p:sp>
      <p:sp>
        <p:nvSpPr>
          <p:cNvPr id="5" name="Altbilgi Yer Tutucusu 4"/>
          <p:cNvSpPr>
            <a:spLocks noGrp="1"/>
          </p:cNvSpPr>
          <p:nvPr>
            <p:ph type="ftr" sz="quarter" idx="11"/>
          </p:nvPr>
        </p:nvSpPr>
        <p:spPr/>
        <p:txBody>
          <a:bodyPr/>
          <a:lstStyle>
            <a:extLst/>
          </a:lstStyle>
          <a:p>
            <a:endParaRPr lang="tr-TR"/>
          </a:p>
        </p:txBody>
      </p:sp>
      <p:sp>
        <p:nvSpPr>
          <p:cNvPr id="6" name="Slayt Numarası Yer Tutucusu 5"/>
          <p:cNvSpPr>
            <a:spLocks noGrp="1"/>
          </p:cNvSpPr>
          <p:nvPr>
            <p:ph type="sldNum" sz="quarter" idx="12"/>
          </p:nvPr>
        </p:nvSpPr>
        <p:spPr/>
        <p:txBody>
          <a:bodyPr/>
          <a:lstStyle>
            <a:extLst/>
          </a:lstStyle>
          <a:p>
            <a:fld id="{1CBE0EB9-A54D-4F47-AD04-8D2DA0D02014}" type="slidenum">
              <a:rPr lang="tr-TR" smtClean="0"/>
              <a:t>‹#›</a:t>
            </a:fld>
            <a:endParaRPr lang="tr-TR"/>
          </a:p>
        </p:txBody>
      </p:sp>
      <p:sp>
        <p:nvSpPr>
          <p:cNvPr id="7" name="Köşeli Çift Ayraç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Köşeli Çift Ayraç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bg>
      <p:bgRef idx="1002">
        <a:schemeClr val="bg1"/>
      </p:bgRef>
    </p:bg>
    <p:spTree>
      <p:nvGrpSpPr>
        <p:cNvPr id="1" name=""/>
        <p:cNvGrpSpPr/>
        <p:nvPr/>
      </p:nvGrpSpPr>
      <p:grpSpPr>
        <a:xfrm>
          <a:off x="0" y="0"/>
          <a:ext cx="0" cy="0"/>
          <a:chOff x="0" y="0"/>
          <a:chExt cx="0" cy="0"/>
        </a:xfrm>
      </p:grpSpPr>
      <p:sp>
        <p:nvSpPr>
          <p:cNvPr id="3" name="İçerik Yer Tutucusu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İçerik Yer Tutucusu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Veri Yer Tutucusu 4"/>
          <p:cNvSpPr>
            <a:spLocks noGrp="1"/>
          </p:cNvSpPr>
          <p:nvPr>
            <p:ph type="dt" sz="half" idx="10"/>
          </p:nvPr>
        </p:nvSpPr>
        <p:spPr/>
        <p:txBody>
          <a:bodyPr/>
          <a:lstStyle>
            <a:extLst/>
          </a:lstStyle>
          <a:p>
            <a:fld id="{E4FD2E1B-C84F-4614-8F9E-3D5F639E6F0C}" type="datetimeFigureOut">
              <a:rPr lang="tr-TR" smtClean="0"/>
              <a:t>19.10.2013</a:t>
            </a:fld>
            <a:endParaRPr lang="tr-TR"/>
          </a:p>
        </p:txBody>
      </p:sp>
      <p:sp>
        <p:nvSpPr>
          <p:cNvPr id="6" name="Altbilgi Yer Tutucusu 5"/>
          <p:cNvSpPr>
            <a:spLocks noGrp="1"/>
          </p:cNvSpPr>
          <p:nvPr>
            <p:ph type="ftr" sz="quarter" idx="11"/>
          </p:nvPr>
        </p:nvSpPr>
        <p:spPr/>
        <p:txBody>
          <a:bodyPr/>
          <a:lstStyle>
            <a:extLst/>
          </a:lstStyle>
          <a:p>
            <a:endParaRPr lang="tr-TR"/>
          </a:p>
        </p:txBody>
      </p:sp>
      <p:sp>
        <p:nvSpPr>
          <p:cNvPr id="7" name="Slayt Numarası Yer Tutucusu 6"/>
          <p:cNvSpPr>
            <a:spLocks noGrp="1"/>
          </p:cNvSpPr>
          <p:nvPr>
            <p:ph type="sldNum" sz="quarter" idx="12"/>
          </p:nvPr>
        </p:nvSpPr>
        <p:spPr/>
        <p:txBody>
          <a:bodyPr/>
          <a:lstStyle>
            <a:extLst/>
          </a:lstStyle>
          <a:p>
            <a:fld id="{1CBE0EB9-A54D-4F47-AD04-8D2DA0D02014}" type="slidenum">
              <a:rPr lang="tr-TR" smtClean="0"/>
              <a:t>‹#›</a:t>
            </a:fld>
            <a:endParaRPr lang="tr-TR"/>
          </a:p>
        </p:txBody>
      </p:sp>
      <p:sp>
        <p:nvSpPr>
          <p:cNvPr id="8" name="Başlık 7"/>
          <p:cNvSpPr>
            <a:spLocks noGrp="1"/>
          </p:cNvSpPr>
          <p:nvPr>
            <p:ph type="title"/>
          </p:nvPr>
        </p:nvSpPr>
        <p:spPr/>
        <p:txBody>
          <a:bodyPr rtlCol="0"/>
          <a:lstStyle>
            <a:extLst/>
          </a:lstStyle>
          <a:p>
            <a:r>
              <a:rPr kumimoji="0" lang="tr-TR" smtClean="0"/>
              <a:t>Asıl başlık stili için tıklatın</a:t>
            </a:r>
            <a:endParaRPr kumimoji="0" lang="en-US"/>
          </a:p>
        </p:txBody>
      </p:sp>
    </p:spTree>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bg>
      <p:bgRef idx="1003">
        <a:schemeClr val="bg1"/>
      </p:bgRef>
    </p:bg>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8229600" cy="1143000"/>
          </a:xfrm>
        </p:spPr>
        <p:txBody>
          <a:bodyPr anchor="ctr"/>
          <a:lstStyle>
            <a:lvl1pPr>
              <a:defRPr/>
            </a:lvl1pPr>
            <a:extLst/>
          </a:lstStyle>
          <a:p>
            <a:r>
              <a:rPr kumimoji="0" lang="tr-TR" smtClean="0"/>
              <a:t>Asıl başlık stili için tıklatın</a:t>
            </a:r>
            <a:endParaRPr kumimoji="0" lang="en-US"/>
          </a:p>
        </p:txBody>
      </p:sp>
      <p:sp>
        <p:nvSpPr>
          <p:cNvPr id="3" name="Metin Yer Tutucusu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4" name="Metin Yer Tutucusu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5" name="İçerik Yer Tutucusu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İçerik Yer Tutucusu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Veri Yer Tutucusu 6"/>
          <p:cNvSpPr>
            <a:spLocks noGrp="1"/>
          </p:cNvSpPr>
          <p:nvPr>
            <p:ph type="dt" sz="half" idx="10"/>
          </p:nvPr>
        </p:nvSpPr>
        <p:spPr/>
        <p:txBody>
          <a:bodyPr/>
          <a:lstStyle>
            <a:extLst/>
          </a:lstStyle>
          <a:p>
            <a:fld id="{E4FD2E1B-C84F-4614-8F9E-3D5F639E6F0C}" type="datetimeFigureOut">
              <a:rPr lang="tr-TR" smtClean="0"/>
              <a:t>19.10.2013</a:t>
            </a:fld>
            <a:endParaRPr lang="tr-TR"/>
          </a:p>
        </p:txBody>
      </p:sp>
      <p:sp>
        <p:nvSpPr>
          <p:cNvPr id="8" name="Altbilgi Yer Tutucusu 7"/>
          <p:cNvSpPr>
            <a:spLocks noGrp="1"/>
          </p:cNvSpPr>
          <p:nvPr>
            <p:ph type="ftr" sz="quarter" idx="11"/>
          </p:nvPr>
        </p:nvSpPr>
        <p:spPr/>
        <p:txBody>
          <a:bodyPr/>
          <a:lstStyle>
            <a:extLst/>
          </a:lstStyle>
          <a:p>
            <a:endParaRPr lang="tr-TR"/>
          </a:p>
        </p:txBody>
      </p:sp>
      <p:sp>
        <p:nvSpPr>
          <p:cNvPr id="9" name="Slayt Numarası Yer Tutucusu 8"/>
          <p:cNvSpPr>
            <a:spLocks noGrp="1"/>
          </p:cNvSpPr>
          <p:nvPr>
            <p:ph type="sldNum" sz="quarter" idx="12"/>
          </p:nvPr>
        </p:nvSpPr>
        <p:spPr/>
        <p:txBody>
          <a:bodyPr/>
          <a:lstStyle>
            <a:extLst/>
          </a:lstStyle>
          <a:p>
            <a:fld id="{1CBE0EB9-A54D-4F47-AD04-8D2DA0D02014}" type="slidenum">
              <a:rPr lang="tr-TR" smtClean="0"/>
              <a:t>‹#›</a:t>
            </a:fld>
            <a:endParaRPr lang="tr-T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bg>
      <p:bgRef idx="1002">
        <a:schemeClr val="bg1"/>
      </p:bgRef>
    </p:bg>
    <p:spTree>
      <p:nvGrpSpPr>
        <p:cNvPr id="1" name=""/>
        <p:cNvGrpSpPr/>
        <p:nvPr/>
      </p:nvGrpSpPr>
      <p:grpSpPr>
        <a:xfrm>
          <a:off x="0" y="0"/>
          <a:ext cx="0" cy="0"/>
          <a:chOff x="0" y="0"/>
          <a:chExt cx="0" cy="0"/>
        </a:xfrm>
      </p:grpSpPr>
      <p:sp>
        <p:nvSpPr>
          <p:cNvPr id="3" name="Veri Yer Tutucusu 2"/>
          <p:cNvSpPr>
            <a:spLocks noGrp="1"/>
          </p:cNvSpPr>
          <p:nvPr>
            <p:ph type="dt" sz="half" idx="10"/>
          </p:nvPr>
        </p:nvSpPr>
        <p:spPr/>
        <p:txBody>
          <a:bodyPr/>
          <a:lstStyle>
            <a:extLst/>
          </a:lstStyle>
          <a:p>
            <a:fld id="{E4FD2E1B-C84F-4614-8F9E-3D5F639E6F0C}" type="datetimeFigureOut">
              <a:rPr lang="tr-TR" smtClean="0"/>
              <a:t>19.10.2013</a:t>
            </a:fld>
            <a:endParaRPr lang="tr-TR"/>
          </a:p>
        </p:txBody>
      </p:sp>
      <p:sp>
        <p:nvSpPr>
          <p:cNvPr id="4" name="Altbilgi Yer Tutucusu 3"/>
          <p:cNvSpPr>
            <a:spLocks noGrp="1"/>
          </p:cNvSpPr>
          <p:nvPr>
            <p:ph type="ftr" sz="quarter" idx="11"/>
          </p:nvPr>
        </p:nvSpPr>
        <p:spPr/>
        <p:txBody>
          <a:bodyPr/>
          <a:lstStyle>
            <a:extLst/>
          </a:lstStyle>
          <a:p>
            <a:endParaRPr lang="tr-TR"/>
          </a:p>
        </p:txBody>
      </p:sp>
      <p:sp>
        <p:nvSpPr>
          <p:cNvPr id="5" name="Slayt Numarası Yer Tutucusu 4"/>
          <p:cNvSpPr>
            <a:spLocks noGrp="1"/>
          </p:cNvSpPr>
          <p:nvPr>
            <p:ph type="sldNum" sz="quarter" idx="12"/>
          </p:nvPr>
        </p:nvSpPr>
        <p:spPr/>
        <p:txBody>
          <a:bodyPr/>
          <a:lstStyle>
            <a:extLst/>
          </a:lstStyle>
          <a:p>
            <a:fld id="{1CBE0EB9-A54D-4F47-AD04-8D2DA0D02014}" type="slidenum">
              <a:rPr lang="tr-TR" smtClean="0"/>
              <a:t>‹#›</a:t>
            </a:fld>
            <a:endParaRPr lang="tr-TR"/>
          </a:p>
        </p:txBody>
      </p:sp>
      <p:sp>
        <p:nvSpPr>
          <p:cNvPr id="6" name="Başlık 5"/>
          <p:cNvSpPr>
            <a:spLocks noGrp="1"/>
          </p:cNvSpPr>
          <p:nvPr>
            <p:ph type="title"/>
          </p:nvPr>
        </p:nvSpPr>
        <p:spPr/>
        <p:txBody>
          <a:bodyPr rtlCol="0"/>
          <a:lstStyle>
            <a:extLst/>
          </a:lstStyle>
          <a:p>
            <a:r>
              <a:rPr kumimoji="0" lang="tr-TR" smtClean="0"/>
              <a:t>Asıl başlık stili için tıklatın</a:t>
            </a:r>
            <a:endParaRPr kumimoji="0" lang="en-US"/>
          </a:p>
        </p:txBody>
      </p:sp>
    </p:spTree>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extLst/>
          </a:lstStyle>
          <a:p>
            <a:fld id="{E4FD2E1B-C84F-4614-8F9E-3D5F639E6F0C}" type="datetimeFigureOut">
              <a:rPr lang="tr-TR" smtClean="0"/>
              <a:t>19.10.2013</a:t>
            </a:fld>
            <a:endParaRPr lang="tr-TR"/>
          </a:p>
        </p:txBody>
      </p:sp>
      <p:sp>
        <p:nvSpPr>
          <p:cNvPr id="3" name="Altbilgi Yer Tutucusu 2"/>
          <p:cNvSpPr>
            <a:spLocks noGrp="1"/>
          </p:cNvSpPr>
          <p:nvPr>
            <p:ph type="ftr" sz="quarter" idx="11"/>
          </p:nvPr>
        </p:nvSpPr>
        <p:spPr/>
        <p:txBody>
          <a:bodyPr/>
          <a:lstStyle>
            <a:extLst/>
          </a:lstStyle>
          <a:p>
            <a:endParaRPr lang="tr-TR"/>
          </a:p>
        </p:txBody>
      </p:sp>
      <p:sp>
        <p:nvSpPr>
          <p:cNvPr id="4" name="Slayt Numarası Yer Tutucusu 3"/>
          <p:cNvSpPr>
            <a:spLocks noGrp="1"/>
          </p:cNvSpPr>
          <p:nvPr>
            <p:ph type="sldNum" sz="quarter" idx="12"/>
          </p:nvPr>
        </p:nvSpPr>
        <p:spPr/>
        <p:txBody>
          <a:bodyPr/>
          <a:lstStyle>
            <a:extLst/>
          </a:lstStyle>
          <a:p>
            <a:fld id="{1CBE0EB9-A54D-4F47-AD04-8D2DA0D02014}"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bg>
      <p:bgRef idx="1003">
        <a:schemeClr val="bg1"/>
      </p:bgRef>
    </p:bg>
    <p:spTree>
      <p:nvGrpSpPr>
        <p:cNvPr id="1" name=""/>
        <p:cNvGrpSpPr/>
        <p:nvPr/>
      </p:nvGrpSpPr>
      <p:grpSpPr>
        <a:xfrm>
          <a:off x="0" y="0"/>
          <a:ext cx="0" cy="0"/>
          <a:chOff x="0" y="0"/>
          <a:chExt cx="0" cy="0"/>
        </a:xfrm>
      </p:grpSpPr>
      <p:sp>
        <p:nvSpPr>
          <p:cNvPr id="2" name="Başlık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tr-TR" smtClean="0"/>
              <a:t>Asıl başlık stili için tıklatın</a:t>
            </a:r>
            <a:endParaRPr kumimoji="0" lang="en-US"/>
          </a:p>
        </p:txBody>
      </p:sp>
      <p:sp>
        <p:nvSpPr>
          <p:cNvPr id="3" name="Metin Yer Tutucusu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tr-TR" smtClean="0"/>
              <a:t>Asıl metin stillerini düzenlemek için tıklatın</a:t>
            </a:r>
          </a:p>
        </p:txBody>
      </p:sp>
      <p:sp>
        <p:nvSpPr>
          <p:cNvPr id="4" name="İçerik Yer Tutucusu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Veri Yer Tutucusu 4"/>
          <p:cNvSpPr>
            <a:spLocks noGrp="1"/>
          </p:cNvSpPr>
          <p:nvPr>
            <p:ph type="dt" sz="half" idx="10"/>
          </p:nvPr>
        </p:nvSpPr>
        <p:spPr>
          <a:xfrm>
            <a:off x="6727032" y="6407944"/>
            <a:ext cx="1920240" cy="365760"/>
          </a:xfrm>
        </p:spPr>
        <p:txBody>
          <a:bodyPr/>
          <a:lstStyle>
            <a:extLst/>
          </a:lstStyle>
          <a:p>
            <a:fld id="{E4FD2E1B-C84F-4614-8F9E-3D5F639E6F0C}" type="datetimeFigureOut">
              <a:rPr lang="tr-TR" smtClean="0"/>
              <a:t>19.10.2013</a:t>
            </a:fld>
            <a:endParaRPr lang="tr-TR"/>
          </a:p>
        </p:txBody>
      </p:sp>
      <p:sp>
        <p:nvSpPr>
          <p:cNvPr id="6" name="Altbilgi Yer Tutucusu 5"/>
          <p:cNvSpPr>
            <a:spLocks noGrp="1"/>
          </p:cNvSpPr>
          <p:nvPr>
            <p:ph type="ftr" sz="quarter" idx="11"/>
          </p:nvPr>
        </p:nvSpPr>
        <p:spPr/>
        <p:txBody>
          <a:bodyPr/>
          <a:lstStyle>
            <a:extLst/>
          </a:lstStyle>
          <a:p>
            <a:endParaRPr lang="tr-TR"/>
          </a:p>
        </p:txBody>
      </p:sp>
      <p:sp>
        <p:nvSpPr>
          <p:cNvPr id="7" name="Slayt Numarası Yer Tutucusu 6"/>
          <p:cNvSpPr>
            <a:spLocks noGrp="1"/>
          </p:cNvSpPr>
          <p:nvPr>
            <p:ph type="sldNum" sz="quarter" idx="12"/>
          </p:nvPr>
        </p:nvSpPr>
        <p:spPr/>
        <p:txBody>
          <a:bodyPr/>
          <a:lstStyle>
            <a:extLst/>
          </a:lstStyle>
          <a:p>
            <a:fld id="{1CBE0EB9-A54D-4F47-AD04-8D2DA0D02014}" type="slidenum">
              <a:rPr lang="tr-TR" smtClean="0"/>
              <a:t>‹#›</a:t>
            </a:fld>
            <a:endParaRPr lang="tr-T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bg>
      <p:bgRef idx="1002">
        <a:schemeClr val="bg1"/>
      </p:bgRef>
    </p:bg>
    <p:spTree>
      <p:nvGrpSpPr>
        <p:cNvPr id="1" name=""/>
        <p:cNvGrpSpPr/>
        <p:nvPr/>
      </p:nvGrpSpPr>
      <p:grpSpPr>
        <a:xfrm>
          <a:off x="0" y="0"/>
          <a:ext cx="0" cy="0"/>
          <a:chOff x="0" y="0"/>
          <a:chExt cx="0" cy="0"/>
        </a:xfrm>
      </p:grpSpPr>
      <p:sp>
        <p:nvSpPr>
          <p:cNvPr id="4" name="Metin Yer Tutucusu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tr-TR" smtClean="0"/>
              <a:t>Asıl metin stillerini düzenlemek için tıklatın</a:t>
            </a:r>
          </a:p>
        </p:txBody>
      </p:sp>
      <p:sp>
        <p:nvSpPr>
          <p:cNvPr id="3" name="Resim Yer Tutucusu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tr-TR" smtClean="0"/>
              <a:t>Resim eklemek için simgeyi tıklatın</a:t>
            </a:r>
            <a:endParaRPr kumimoji="0" lang="en-US" dirty="0"/>
          </a:p>
        </p:txBody>
      </p:sp>
      <p:sp>
        <p:nvSpPr>
          <p:cNvPr id="5" name="Veri Yer Tutucusu 4"/>
          <p:cNvSpPr>
            <a:spLocks noGrp="1"/>
          </p:cNvSpPr>
          <p:nvPr>
            <p:ph type="dt" sz="half" idx="10"/>
          </p:nvPr>
        </p:nvSpPr>
        <p:spPr/>
        <p:txBody>
          <a:bodyPr/>
          <a:lstStyle>
            <a:lvl1pPr>
              <a:defRPr>
                <a:solidFill>
                  <a:schemeClr val="tx1"/>
                </a:solidFill>
              </a:defRPr>
            </a:lvl1pPr>
            <a:extLst/>
          </a:lstStyle>
          <a:p>
            <a:fld id="{E4FD2E1B-C84F-4614-8F9E-3D5F639E6F0C}" type="datetimeFigureOut">
              <a:rPr lang="tr-TR" smtClean="0"/>
              <a:t>19.10.2013</a:t>
            </a:fld>
            <a:endParaRPr lang="tr-TR"/>
          </a:p>
        </p:txBody>
      </p:sp>
      <p:sp>
        <p:nvSpPr>
          <p:cNvPr id="6" name="Altbilgi Yer Tutucusu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tr-TR"/>
          </a:p>
        </p:txBody>
      </p:sp>
      <p:sp>
        <p:nvSpPr>
          <p:cNvPr id="7" name="Slayt Numarası Yer Tutucusu 6"/>
          <p:cNvSpPr>
            <a:spLocks noGrp="1"/>
          </p:cNvSpPr>
          <p:nvPr>
            <p:ph type="sldNum" sz="quarter" idx="12"/>
          </p:nvPr>
        </p:nvSpPr>
        <p:spPr/>
        <p:txBody>
          <a:bodyPr/>
          <a:lstStyle>
            <a:lvl1pPr>
              <a:defRPr>
                <a:solidFill>
                  <a:schemeClr val="tx1"/>
                </a:solidFill>
              </a:defRPr>
            </a:lvl1pPr>
            <a:extLst/>
          </a:lstStyle>
          <a:p>
            <a:fld id="{1CBE0EB9-A54D-4F47-AD04-8D2DA0D02014}" type="slidenum">
              <a:rPr lang="tr-TR" smtClean="0"/>
              <a:t>‹#›</a:t>
            </a:fld>
            <a:endParaRPr lang="tr-TR"/>
          </a:p>
        </p:txBody>
      </p:sp>
      <p:sp>
        <p:nvSpPr>
          <p:cNvPr id="2" name="Başlık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tr-TR" smtClean="0"/>
              <a:t>Asıl başlık stili için tıklatın</a:t>
            </a:r>
            <a:endParaRPr kumimoji="0" lang="en-US"/>
          </a:p>
        </p:txBody>
      </p:sp>
      <p:sp>
        <p:nvSpPr>
          <p:cNvPr id="8" name="Serbest 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Serbest 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Dik Üçgen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Düz Bağlayıcı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Köşeli Çift Ayraç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Köşeli Çift Ayraç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Serbest 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Serbest 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Dik Üçgen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Düz Bağlayıcı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Başlık Yer Tutucusu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tr-TR" smtClean="0"/>
              <a:t>Asıl başlık stili için tıklatın</a:t>
            </a:r>
            <a:endParaRPr kumimoji="0" lang="en-US"/>
          </a:p>
        </p:txBody>
      </p:sp>
      <p:sp>
        <p:nvSpPr>
          <p:cNvPr id="30" name="Metin Yer Tutucusu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0" name="Veri Yer Tutucusu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E4FD2E1B-C84F-4614-8F9E-3D5F639E6F0C}" type="datetimeFigureOut">
              <a:rPr lang="tr-TR" smtClean="0"/>
              <a:t>19.10.2013</a:t>
            </a:fld>
            <a:endParaRPr lang="tr-TR"/>
          </a:p>
        </p:txBody>
      </p:sp>
      <p:sp>
        <p:nvSpPr>
          <p:cNvPr id="22" name="Altbilgi Yer Tutucusu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tr-TR"/>
          </a:p>
        </p:txBody>
      </p:sp>
      <p:sp>
        <p:nvSpPr>
          <p:cNvPr id="18" name="Slayt Numarası Yer Tutucusu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1CBE0EB9-A54D-4F47-AD04-8D2DA0D02014}" type="slidenum">
              <a:rPr lang="tr-TR" smtClean="0"/>
              <a:t>‹#›</a:t>
            </a:fld>
            <a:endParaRPr lang="tr-T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r>
              <a:rPr lang="tr-TR" dirty="0" smtClean="0"/>
              <a:t>T.C İNKILAP TARİHİ ve ATATÜRKÇÜLÜK</a:t>
            </a:r>
            <a:endParaRPr lang="tr-TR" dirty="0"/>
          </a:p>
        </p:txBody>
      </p:sp>
      <p:sp>
        <p:nvSpPr>
          <p:cNvPr id="3" name="Alt Başlık 2"/>
          <p:cNvSpPr>
            <a:spLocks noGrp="1"/>
          </p:cNvSpPr>
          <p:nvPr>
            <p:ph type="subTitle" idx="1"/>
          </p:nvPr>
        </p:nvSpPr>
        <p:spPr>
          <a:solidFill>
            <a:srgbClr val="FFC000"/>
          </a:solidFill>
        </p:spPr>
        <p:txBody>
          <a:bodyPr>
            <a:normAutofit fontScale="92500" lnSpcReduction="20000"/>
          </a:bodyPr>
          <a:lstStyle/>
          <a:p>
            <a:pPr algn="ctr"/>
            <a:r>
              <a:rPr lang="tr-TR" b="1" dirty="0" smtClean="0"/>
              <a:t>MİLLİ MÜCADELE BAŞLIYOR</a:t>
            </a:r>
          </a:p>
          <a:p>
            <a:pPr algn="ctr"/>
            <a:r>
              <a:rPr lang="tr-TR" b="1" dirty="0" smtClean="0"/>
              <a:t>KONU KAZANIM TESTİ</a:t>
            </a:r>
          </a:p>
          <a:p>
            <a:pPr algn="ctr"/>
            <a:r>
              <a:rPr lang="tr-TR" b="1" dirty="0" smtClean="0"/>
              <a:t>SINIF:8</a:t>
            </a:r>
            <a:endParaRPr lang="tr-TR" b="1" dirty="0"/>
          </a:p>
        </p:txBody>
      </p:sp>
      <p:pic>
        <p:nvPicPr>
          <p:cNvPr id="4" name="Resim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75856" y="73389"/>
            <a:ext cx="2756024" cy="2067018"/>
          </a:xfrm>
          <a:prstGeom prst="rect">
            <a:avLst/>
          </a:prstGeom>
        </p:spPr>
      </p:pic>
    </p:spTree>
    <p:extLst>
      <p:ext uri="{BB962C8B-B14F-4D97-AF65-F5344CB8AC3E}">
        <p14:creationId xmlns:p14="http://schemas.microsoft.com/office/powerpoint/2010/main" val="2110060996"/>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6876256" y="273050"/>
            <a:ext cx="1810544" cy="635670"/>
          </a:xfrm>
        </p:spPr>
        <p:txBody>
          <a:bodyPr>
            <a:normAutofit fontScale="90000"/>
          </a:bodyPr>
          <a:lstStyle/>
          <a:p>
            <a:pPr algn="r"/>
            <a:r>
              <a:rPr lang="tr-TR" dirty="0" smtClean="0"/>
              <a:t>Soru-9</a:t>
            </a:r>
            <a:endParaRPr lang="tr-TR" dirty="0"/>
          </a:p>
        </p:txBody>
      </p:sp>
      <p:sp>
        <p:nvSpPr>
          <p:cNvPr id="5" name="İçerik Yer Tutucusu 4"/>
          <p:cNvSpPr>
            <a:spLocks noGrp="1"/>
          </p:cNvSpPr>
          <p:nvPr>
            <p:ph sz="quarter" idx="2"/>
          </p:nvPr>
        </p:nvSpPr>
        <p:spPr>
          <a:xfrm>
            <a:off x="395536" y="980727"/>
            <a:ext cx="4032448" cy="4464497"/>
          </a:xfrm>
          <a:ln w="76200"/>
        </p:spPr>
        <p:style>
          <a:lnRef idx="3">
            <a:schemeClr val="lt1"/>
          </a:lnRef>
          <a:fillRef idx="1">
            <a:schemeClr val="accent2"/>
          </a:fillRef>
          <a:effectRef idx="1">
            <a:schemeClr val="accent2"/>
          </a:effectRef>
          <a:fontRef idx="minor">
            <a:schemeClr val="lt1"/>
          </a:fontRef>
        </p:style>
        <p:txBody>
          <a:bodyPr>
            <a:normAutofit/>
          </a:bodyPr>
          <a:lstStyle/>
          <a:p>
            <a:r>
              <a:rPr lang="tr-TR" dirty="0" smtClean="0"/>
              <a:t>Erzurum Kongresi’nde alınan bazı kararlar şunlardır.</a:t>
            </a:r>
          </a:p>
          <a:p>
            <a:pPr>
              <a:buFont typeface="Wingdings" pitchFamily="2" charset="2"/>
              <a:buChar char="Ø"/>
            </a:pPr>
            <a:r>
              <a:rPr lang="tr-TR" dirty="0" smtClean="0"/>
              <a:t>Milli sınırlar içinde vatan bir bütündür, parçalanamaz.</a:t>
            </a:r>
          </a:p>
          <a:p>
            <a:pPr>
              <a:buFont typeface="Wingdings" pitchFamily="2" charset="2"/>
              <a:buChar char="Ø"/>
            </a:pPr>
            <a:r>
              <a:rPr lang="tr-TR" dirty="0" smtClean="0"/>
              <a:t>Azınlıklara siyasi egemenliğimizi ve sosyal dengemizi bozacak ayrıcalıklar verilemez. </a:t>
            </a:r>
            <a:endParaRPr lang="tr-TR" dirty="0"/>
          </a:p>
        </p:txBody>
      </p:sp>
      <p:sp>
        <p:nvSpPr>
          <p:cNvPr id="6" name="İçerik Yer Tutucusu 5"/>
          <p:cNvSpPr>
            <a:spLocks noGrp="1"/>
          </p:cNvSpPr>
          <p:nvPr>
            <p:ph sz="quarter" idx="4"/>
          </p:nvPr>
        </p:nvSpPr>
        <p:spPr>
          <a:xfrm>
            <a:off x="4572001" y="980728"/>
            <a:ext cx="4114800" cy="4405329"/>
          </a:xfrm>
        </p:spPr>
        <p:style>
          <a:lnRef idx="1">
            <a:schemeClr val="accent5"/>
          </a:lnRef>
          <a:fillRef idx="2">
            <a:schemeClr val="accent5"/>
          </a:fillRef>
          <a:effectRef idx="1">
            <a:schemeClr val="accent5"/>
          </a:effectRef>
          <a:fontRef idx="minor">
            <a:schemeClr val="dk1"/>
          </a:fontRef>
        </p:style>
        <p:txBody>
          <a:bodyPr>
            <a:normAutofit fontScale="92500" lnSpcReduction="10000"/>
          </a:bodyPr>
          <a:lstStyle/>
          <a:p>
            <a:r>
              <a:rPr lang="tr-TR" dirty="0" smtClean="0"/>
              <a:t>Bu kararlar, aşağıdakilerden hangisinin öncelikli hedef olarak belirlendiğini göstermektedir?</a:t>
            </a:r>
          </a:p>
          <a:p>
            <a:pPr marL="109728" indent="0">
              <a:buNone/>
            </a:pPr>
            <a:r>
              <a:rPr lang="tr-TR" dirty="0" smtClean="0"/>
              <a:t>A- Ülke bütünlüğü ve bağımsızlığının korunmasının</a:t>
            </a:r>
          </a:p>
          <a:p>
            <a:pPr marL="109728" indent="0">
              <a:buNone/>
            </a:pPr>
            <a:r>
              <a:rPr lang="tr-TR" dirty="0" smtClean="0"/>
              <a:t>B- Egemenliğin millete ait olmasının</a:t>
            </a:r>
          </a:p>
          <a:p>
            <a:pPr marL="109728" indent="0">
              <a:buNone/>
            </a:pPr>
            <a:r>
              <a:rPr lang="tr-TR" dirty="0" smtClean="0"/>
              <a:t>C-Azınlıkların sınır dışı edilmesinin</a:t>
            </a:r>
          </a:p>
          <a:p>
            <a:pPr marL="109728" indent="0">
              <a:buNone/>
            </a:pPr>
            <a:r>
              <a:rPr lang="tr-TR" dirty="0" smtClean="0"/>
              <a:t>D- I. Dünya Savaşı’nda kaybedilen yerlerin geri alınmasının</a:t>
            </a:r>
            <a:endParaRPr lang="tr-TR" dirty="0"/>
          </a:p>
        </p:txBody>
      </p:sp>
      <p:sp>
        <p:nvSpPr>
          <p:cNvPr id="7" name="Oval 6"/>
          <p:cNvSpPr/>
          <p:nvPr/>
        </p:nvSpPr>
        <p:spPr>
          <a:xfrm>
            <a:off x="4355976" y="5877272"/>
            <a:ext cx="457200" cy="457200"/>
          </a:xfrm>
          <a:prstGeom prst="ellipse">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297358800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1.11111E-6 -4.44444E-6 C -0.00694 -0.00301 -0.01146 -4.44444E-6 -0.0184 0.00209 C -0.15399 -4.44444E-6 -0.10729 0.0081 -0.16667 -0.00671 C -0.19236 -0.02708 -0.1526 0.00371 -0.18837 -0.02014 C -0.20156 -0.02893 -0.21875 -0.0456 -0.225 -0.06458 C -0.22639 -0.06875 -0.22674 -0.07361 -0.2283 -0.07778 C -0.22951 -0.08102 -0.23212 -0.08333 -0.23333 -0.0868 C -0.2474 -0.1243 -0.2342 -0.09791 -0.2434 -0.11574 C -0.24583 -0.12616 -0.24844 -0.13403 -0.2434 -0.14653 C -0.24167 -0.15069 -0.23333 -0.15092 -0.23333 -0.15092 C -0.21476 -0.16736 -0.20399 -0.15694 -0.175 -0.15532 C -0.15955 -0.14352 -0.16962 -0.15023 -0.1434 -0.13796 C -0.13142 -0.13194 -0.12101 -0.12153 -0.11007 -0.11319 C -0.10295 -0.10787 -0.09427 -0.10787 -0.08663 -0.10463 C -0.06493 -0.09467 -0.04635 -0.08125 -0.02326 -0.07778 C -0.01562 -0.075 -0.00764 -0.07407 -1.11111E-6 -0.07129 C 0.00972 -0.06782 0.01649 -0.06018 0.02674 -0.05787 C 0.03438 -0.05578 0.04236 -0.05532 0.05 -0.05347 C 0.05278 -0.05278 0.05556 -0.05185 0.05833 -0.05092 C 0.08785 -0.05185 0.11736 -0.05116 0.1467 -0.05347 C 0.15625 -0.05416 0.1691 -0.07338 0.17674 -0.07986 C 0.1809 -0.08842 0.18142 -0.09699 0.18333 -0.10671 C 0.18194 -0.14907 0.18906 -0.15741 0.1684 -0.17778 C 0.15208 -0.21991 0.10955 -0.24629 0.0783 -0.26435 C 0.05799 -0.27639 0.07257 -0.27176 0.0533 -0.27569 C 0.04826 -0.27824 0.04375 -0.28287 0.03837 -0.28426 C 0.02795 -0.28703 0.01719 -0.28703 0.0066 -0.28866 C -0.01944 -0.30625 -0.0526 -0.31713 -0.0816 -0.32014 C -0.09045 -0.32268 -0.10833 -0.32662 -0.10833 -0.32662 C -0.13403 -0.34907 -0.10885 -0.32893 -0.18663 -0.33333 C -0.19757 -0.33403 -0.21059 -0.34143 -0.2217 -0.34421 C -0.23229 -0.35 -0.24705 -0.35972 -0.25503 -0.37129 C -0.25556 -0.37639 -0.25642 -0.38148 -0.2566 -0.3868 C -0.25799 -0.42384 -0.26528 -0.4706 -0.2467 -0.50208 C -0.23733 -0.51828 -0.24444 -0.51366 -0.23507 -0.51782 C -0.21545 -0.51643 -0.18906 -0.51643 -0.16997 -0.50903 C -0.16493 -0.50671 -0.16163 -0.49953 -0.1566 -0.49768 C -0.15434 -0.49699 -0.15226 -0.49629 -0.15 -0.4956 C -0.14722 -0.49236 -0.14462 -0.48958 -0.14167 -0.4868 C -0.13837 -0.48333 -0.1316 -0.47778 -0.1316 -0.47778 C -0.12535 -0.46574 -0.13177 -0.47592 -0.11997 -0.46435 C -0.11424 -0.45903 -0.10833 -0.45347 -0.1033 -0.44676 C -0.10139 -0.44421 -0.10035 -0.44028 -0.09826 -0.43796 C -0.09253 -0.43148 -0.08594 -0.42616 -0.08003 -0.42014 C -0.07031 -0.40972 -0.06493 -0.39768 -0.0566 -0.3868 C -0.04844 -0.37592 -0.03993 -0.36435 -0.0316 -0.35347 C -0.0276 -0.34815 -0.02118 -0.34699 -0.01667 -0.34236 C -0.00521 -0.33078 0.00451 -0.32268 0.0184 -0.32014 C 0.02934 -0.3125 0.03785 -0.30509 0.05 -0.30208 C 0.08889 -0.28171 0.12813 -0.28217 0.16997 -0.27986 C 0.20868 -0.28171 0.24392 -0.28171 0.2816 -0.2912 C 0.28438 -0.29236 0.28698 -0.29421 0.28993 -0.2956 C 0.29323 -0.29676 0.2967 -0.29653 0.3 -0.29768 C 0.30347 -0.29953 0.3066 -0.30231 0.31007 -0.30463 C 0.31163 -0.30555 0.31337 -0.30602 0.31493 -0.30648 C 0.31997 -0.31157 0.325 -0.3169 0.33003 -0.32199 C 0.33542 -0.32754 0.33559 -0.33935 0.33837 -0.34653 C 0.34236 -0.35694 0.34514 -0.36805 0.35 -0.37754 C 0.35556 -0.40023 0.35278 -0.38217 0.35174 -0.40463 C 0.34722 -0.50694 0.36146 -0.48287 0.33333 -0.5331 C 0.32587 -0.54676 0.32483 -0.56342 0.31337 -0.57106 C 0.29531 -0.61435 0.25764 -0.65023 0.23003 -0.68241 C 0.20365 -0.71296 0.1724 -0.74028 0.14167 -0.76203 C 0.13177 -0.76921 0.12101 -0.77407 0.11163 -0.78241 C 0.08941 -0.80208 0.04375 -0.82824 0.01667 -0.83333 C -0.0059 -0.84328 -0.02691 -0.85532 -0.05 -0.86227 C -0.06892 -0.87477 -0.09115 -0.87639 -0.11163 -0.88217 C -0.13003 -0.88055 -0.14844 -0.88009 -0.16667 -0.87754 C -0.17865 -0.87592 -0.19115 -0.86736 -0.20174 -0.85995 C -0.21076 -0.85393 -0.22083 -0.85231 -0.23003 -0.84653 C -0.23872 -0.84166 -0.25521 -0.83148 -0.26163 -0.8243 C -0.27431 -0.81041 -0.26736 -0.81435 -0.2816 -0.81088 C -0.29531 -0.79953 -0.30816 -0.7875 -0.3217 -0.77569 C -0.33524 -0.76366 -0.31927 -0.77222 -0.3316 -0.76643 C -0.34566 -0.74768 -0.35885 -0.7287 -0.36997 -0.70648 C -0.3717 -0.70278 -0.37378 -0.6993 -0.375 -0.6956 C -0.37708 -0.68912 -0.38003 -0.67546 -0.38003 -0.67546 C -0.37951 -0.6669 -0.37951 -0.65787 -0.3783 -0.64884 C -0.37743 -0.64259 -0.37378 -0.63866 -0.3717 -0.6331 C -0.36806 -0.62361 -0.37135 -0.61967 -0.36337 -0.60879 C -0.35868 -0.60278 -0.35191 -0.59467 -0.34826 -0.5868 C -0.34635 -0.58241 -0.34566 -0.57731 -0.3434 -0.57315 C -0.33854 -0.56528 -0.33229 -0.55856 -0.32674 -0.55116 C -0.31892 -0.54051 -0.31042 -0.5331 -0.30174 -0.52453 C -0.29201 -0.51481 -0.30156 -0.51991 -0.29167 -0.51574 C -0.28316 -0.50416 -0.27205 -0.49653 -0.26163 -0.48889 C -0.24878 -0.47916 -0.24028 -0.47014 -0.225 -0.46643 C -0.21146 -0.45347 -0.22587 -0.46551 -0.21007 -0.45787 C -0.2066 -0.45625 -0.20347 -0.45301 -0.2 -0.45116 C -0.1934 -0.44745 -0.18663 -0.44514 -0.18003 -0.44236 C -0.17413 -0.43981 -0.16042 -0.43773 -0.1533 -0.43541 C -0.13385 -0.43009 -0.11458 -0.42176 -0.09497 -0.41782 C -0.08455 -0.41065 -0.07413 -0.40764 -0.06337 -0.40208 C -0.05573 -0.4044 -0.04983 -0.40532 -0.0434 -0.41088 C -0.03889 -0.41991 -0.03559 -0.42407 -0.0283 -0.42893 C -0.01858 -0.4419 -0.0099 -0.45162 -0.00174 -0.46643 C 0.00399 -0.47731 0.01285 -0.48264 0.0184 -0.49352 C 0.01892 -0.4956 0.0191 -0.49815 0.01997 -0.49977 C 0.02083 -0.50185 0.02257 -0.50278 0.02326 -0.5044 C 0.02483 -0.50879 0.02674 -0.51782 0.02674 -0.51782 C 0.02726 -0.52291 0.0276 -0.52801 0.0283 -0.5331 C 0.02865 -0.53541 0.03108 -0.53796 0.03003 -0.53981 C 0.02465 -0.54907 0.02292 -0.54606 0.01997 -0.54213 " pathEditMode="relative" ptsTypes="ffffffffffffffffffffffffffffffffffffffffffffffffffffffffffffffffffffffffffffffffffffffffffffffffffffffA">
                                      <p:cBhvr>
                                        <p:cTn id="6" dur="8500" fill="hold"/>
                                        <p:tgtEl>
                                          <p:spTgt spid="7"/>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çerik Yer Tutucusu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51520" y="260648"/>
            <a:ext cx="2016224" cy="2093937"/>
          </a:xfrm>
        </p:spPr>
      </p:pic>
      <p:sp>
        <p:nvSpPr>
          <p:cNvPr id="3" name="Başlık 2"/>
          <p:cNvSpPr>
            <a:spLocks noGrp="1"/>
          </p:cNvSpPr>
          <p:nvPr>
            <p:ph type="title"/>
          </p:nvPr>
        </p:nvSpPr>
        <p:spPr>
          <a:xfrm>
            <a:off x="6876256" y="274638"/>
            <a:ext cx="1810544" cy="562074"/>
          </a:xfrm>
        </p:spPr>
        <p:txBody>
          <a:bodyPr>
            <a:normAutofit fontScale="90000"/>
          </a:bodyPr>
          <a:lstStyle/>
          <a:p>
            <a:pPr algn="r"/>
            <a:r>
              <a:rPr lang="tr-TR" dirty="0" smtClean="0"/>
              <a:t>Sou-10</a:t>
            </a:r>
            <a:endParaRPr lang="tr-TR" dirty="0"/>
          </a:p>
        </p:txBody>
      </p:sp>
      <p:sp>
        <p:nvSpPr>
          <p:cNvPr id="5" name="Köşeleri Yuvarlanmış Dikdörtgen Belirtme Çizgisi 4"/>
          <p:cNvSpPr/>
          <p:nvPr/>
        </p:nvSpPr>
        <p:spPr>
          <a:xfrm>
            <a:off x="2771800" y="764704"/>
            <a:ext cx="5760640" cy="1512168"/>
          </a:xfrm>
          <a:prstGeom prst="wedgeRoundRectCallout">
            <a:avLst>
              <a:gd name="adj1" fmla="val -57871"/>
              <a:gd name="adj2" fmla="val -38282"/>
              <a:gd name="adj3" fmla="val 16667"/>
            </a:avLst>
          </a:prstGeom>
        </p:spPr>
        <p:style>
          <a:lnRef idx="3">
            <a:schemeClr val="lt1"/>
          </a:lnRef>
          <a:fillRef idx="1">
            <a:schemeClr val="accent2"/>
          </a:fillRef>
          <a:effectRef idx="1">
            <a:schemeClr val="accent2"/>
          </a:effectRef>
          <a:fontRef idx="minor">
            <a:schemeClr val="lt1"/>
          </a:fontRef>
        </p:style>
        <p:txBody>
          <a:bodyPr rtlCol="0" anchor="ctr"/>
          <a:lstStyle/>
          <a:p>
            <a:pPr algn="ctr"/>
            <a:r>
              <a:rPr lang="tr-TR" b="1" dirty="0" smtClean="0"/>
              <a:t>Milli cemiyetler, Sivas Kongresi’nde Anadolu ve Rumeli Müdafaa-i Hukuk Cemiyeti çatısı altında toplanmıştır.</a:t>
            </a:r>
            <a:endParaRPr lang="tr-TR" b="1" dirty="0"/>
          </a:p>
        </p:txBody>
      </p:sp>
      <p:sp>
        <p:nvSpPr>
          <p:cNvPr id="6" name="Metin kutusu 5"/>
          <p:cNvSpPr txBox="1"/>
          <p:nvPr/>
        </p:nvSpPr>
        <p:spPr>
          <a:xfrm>
            <a:off x="683569" y="2924944"/>
            <a:ext cx="8280920" cy="3662541"/>
          </a:xfrm>
          <a:prstGeom prst="rect">
            <a:avLst/>
          </a:prstGeom>
          <a:solidFill>
            <a:srgbClr val="FFFF00"/>
          </a:solidFill>
          <a:ln w="57150">
            <a:solidFill>
              <a:schemeClr val="tx1"/>
            </a:solidFill>
          </a:ln>
        </p:spPr>
        <p:txBody>
          <a:bodyPr wrap="square" rtlCol="0">
            <a:spAutoFit/>
          </a:bodyPr>
          <a:lstStyle/>
          <a:p>
            <a:r>
              <a:rPr lang="tr-TR" sz="2000" b="1" dirty="0" smtClean="0"/>
              <a:t>Bu gelişmelerin,</a:t>
            </a:r>
          </a:p>
          <a:p>
            <a:pPr marL="400050" indent="-400050">
              <a:buFont typeface="+mj-lt"/>
              <a:buAutoNum type="romanUcPeriod"/>
            </a:pPr>
            <a:r>
              <a:rPr lang="tr-TR" sz="2000" b="1" dirty="0" smtClean="0"/>
              <a:t>Milli Mücadelenin tek merkezden yönetilmesi</a:t>
            </a:r>
          </a:p>
          <a:p>
            <a:pPr marL="400050" indent="-400050">
              <a:buFont typeface="+mj-lt"/>
              <a:buAutoNum type="romanUcPeriod"/>
            </a:pPr>
            <a:r>
              <a:rPr lang="tr-TR" sz="2000" b="1" dirty="0" smtClean="0"/>
              <a:t>Türk halkı arasında birlik ve beraberliğin güçlenmesi</a:t>
            </a:r>
          </a:p>
          <a:p>
            <a:pPr marL="400050" indent="-400050">
              <a:buFont typeface="+mj-lt"/>
              <a:buAutoNum type="romanUcPeriod"/>
            </a:pPr>
            <a:r>
              <a:rPr lang="tr-TR" sz="2000" b="1" dirty="0" smtClean="0"/>
              <a:t>Manda ve himaye görüşünün yaygınlaşması</a:t>
            </a:r>
          </a:p>
          <a:p>
            <a:pPr marL="400050" indent="-400050">
              <a:buFont typeface="+mj-lt"/>
              <a:buAutoNum type="romanUcPeriod"/>
            </a:pPr>
            <a:endParaRPr lang="tr-TR" sz="2000" b="1" dirty="0"/>
          </a:p>
          <a:p>
            <a:r>
              <a:rPr lang="tr-TR" sz="2000" b="1" dirty="0" smtClean="0"/>
              <a:t>Durumlarından hangisi ya da hangilerini kolaylaştırdığı savunulabilir?</a:t>
            </a:r>
          </a:p>
          <a:p>
            <a:endParaRPr lang="tr-TR" sz="2000" b="1" dirty="0"/>
          </a:p>
          <a:p>
            <a:r>
              <a:rPr lang="tr-TR" sz="2400" b="1" dirty="0" smtClean="0"/>
              <a:t>A- YALNIZ I                        B- YALNIZ  II</a:t>
            </a:r>
          </a:p>
          <a:p>
            <a:endParaRPr lang="tr-TR" sz="2400" dirty="0"/>
          </a:p>
          <a:p>
            <a:r>
              <a:rPr lang="tr-TR" sz="2400" b="1" dirty="0" smtClean="0"/>
              <a:t>C- I ve II                              D- II ve III</a:t>
            </a:r>
            <a:endParaRPr lang="tr-TR" sz="2400" b="1" dirty="0"/>
          </a:p>
        </p:txBody>
      </p:sp>
      <p:sp>
        <p:nvSpPr>
          <p:cNvPr id="7" name="Oval 6"/>
          <p:cNvSpPr/>
          <p:nvPr/>
        </p:nvSpPr>
        <p:spPr>
          <a:xfrm>
            <a:off x="7956376" y="3356992"/>
            <a:ext cx="36004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17117223"/>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3.61111E-6 -7.40741E-6 C -0.01146 0.01041 -0.00365 0.00231 -0.01996 0.02893 C -0.02708 0.0405 -0.03611 0.05046 -0.04323 0.06226 C -0.04774 0.0699 -0.04792 0.07569 -0.0533 0.08217 C -0.07083 0.10347 -0.09219 0.12152 -0.11319 0.13541 C -0.12674 0.14444 -0.14028 0.15972 -0.15486 0.16435 C -0.18038 0.18148 -0.16753 0.17685 -0.1934 0.17986 C -0.22917 0.19236 -0.2651 0.19722 -0.30174 0.20439 C -0.32899 0.2037 -0.35608 0.20462 -0.38333 0.20208 C -0.39323 0.20115 -0.40208 0.19398 -0.4118 0.19097 C -0.44201 0.18124 -0.46962 0.16782 -0.49826 0.15115 C -0.50799 0.14536 -0.52031 0.14421 -0.52986 0.13773 C -0.53524 0.13402 -0.53958 0.128 -0.54496 0.1243 C -0.5618 0.11226 -0.55208 0.13148 -0.575 0.10671 C -0.5941 0.08587 -0.60851 0.05925 -0.62326 0.03333 C -0.6276 0.0162 -0.62153 0.0368 -0.63003 0.02222 C -0.6309 0.02036 -0.6309 0.01759 -0.6316 0.0155 C -0.63611 0.00231 -0.63906 -0.0044 -0.64184 -0.01783 C -0.64323 -0.04098 -0.64479 -0.03936 -0.64826 -0.05788 C -0.64774 -0.06899 -0.65191 -0.08264 -0.64653 -0.09121 C -0.63802 -0.10464 -0.61858 -0.07894 -0.61319 -0.07339 C -0.6026 -0.06204 -0.5868 -0.05556 -0.575 -0.04677 C -0.56406 -0.03866 -0.55555 -0.02709 -0.54496 -0.01783 C -0.50903 0.01411 -0.56319 -0.03751 -0.5066 0.01782 C -0.49705 0.02731 -0.48663 0.03402 -0.47656 0.04212 C -0.47413 0.04398 -0.4724 0.04698 -0.46996 0.04884 C -0.46562 0.05208 -0.4566 0.05763 -0.4566 0.05763 C -0.45156 0.06435 -0.4467 0.07106 -0.44167 0.07777 C -0.43837 0.0824 -0.4368 0.08888 -0.43333 0.09328 C -0.4283 0.09999 -0.41823 0.11319 -0.41823 0.11319 C -0.41528 0.12569 -0.40816 0.1331 -0.40347 0.14444 C -0.3993 0.1537 -0.39861 0.16087 -0.3967 0.17106 C -0.39444 0.18148 -0.3908 0.19004 -0.38819 0.19999 C -0.38871 0.2074 -0.38819 0.21527 -0.38993 0.22222 C -0.3908 0.22476 -0.3934 0.22476 -0.39496 0.22661 C -0.39792 0.23009 -0.40017 0.23448 -0.40347 0.23773 C -0.40781 0.24236 -0.41371 0.24421 -0.41823 0.24884 C -0.42031 0.25069 -0.42118 0.25393 -0.42326 0.25555 C -0.42969 0.26064 -0.44323 0.26874 -0.44323 0.26874 C -0.46441 0.29698 -0.49097 0.29791 -0.51996 0.30208 C -0.5368 0.31157 -0.55729 0.31087 -0.575 0.31319 C -0.57847 0.31481 -0.59531 0.32106 -0.60156 0.32661 C -0.61267 0.33657 -0.6217 0.35092 -0.63507 0.35555 C -0.64479 0.36342 -0.65503 0.36805 -0.66493 0.37523 C -0.67326 0.38171 -0.68246 0.38911 -0.69167 0.39328 C -0.68941 0.39398 -0.68715 0.39513 -0.6849 0.3956 C -0.68003 0.39652 -0.67483 0.39629 -0.66996 0.39768 C -0.66528 0.39907 -0.66128 0.40277 -0.6566 0.40439 C -0.64358 0.41481 -0.62674 0.41481 -0.6118 0.41782 C -0.59826 0.42638 -0.5849 0.42499 -0.56996 0.42661 C -0.56111 0.42916 -0.55208 0.43078 -0.54323 0.43333 C -0.52847 0.44837 -0.51302 0.44791 -0.49496 0.45115 C -0.47083 0.4618 -0.45069 0.46643 -0.425 0.46874 C -0.39062 0.46736 -0.35608 0.46874 -0.32153 0.46435 C -0.31545 0.46365 -0.31042 0.45694 -0.30486 0.45323 C -0.2901 0.44328 -0.27413 0.43587 -0.25833 0.42893 C -0.24549 0.41481 -0.22986 0.40416 -0.21319 0.39999 C -0.20208 0.38703 -0.1901 0.37523 -0.17656 0.36666 C -0.16389 0.34536 -0.15 0.32638 -0.13819 0.30439 C -0.13108 0.29097 -0.12899 0.27523 -0.12153 0.26226 C -0.12101 0.25925 -0.12083 0.25601 -0.11996 0.25323 C -0.11805 0.24698 -0.11319 0.23541 -0.11319 0.23541 C -0.11267 0.23101 -0.11267 0.22638 -0.11163 0.22222 C -0.11094 0.21967 -0.10885 0.21805 -0.10833 0.2155 C -0.10642 0.20694 -0.10625 0.19768 -0.10486 0.18888 C -0.10573 0.14768 -0.09948 0.11111 -0.11667 0.07777 C -0.1184 0.07013 -0.12066 0.0655 -0.125 0.05995 C -0.12552 0.05763 -0.12535 0.05486 -0.12656 0.05323 C -0.12778 0.05161 -0.13003 0.05231 -0.1316 0.05115 C -0.13299 0.04999 -0.13351 0.04768 -0.1349 0.04652 C -0.13906 0.04305 -0.1441 0.0412 -0.14826 0.03773 C -0.16111 0.03842 -0.17396 0.03773 -0.1868 0.04004 C -0.19358 0.04143 -0.20017 0.04583 -0.2066 0.04884 C -0.22014 0.05486 -0.23993 0.06111 -0.25486 0.06435 C -0.26302 0.06898 -0.27187 0.0706 -0.27986 0.07546 C -0.28576 0.07893 -0.2908 0.08495 -0.2967 0.08888 C -0.3026 0.09305 -0.30868 0.09652 -0.31493 0.09999 C -0.32049 0.103 -0.32639 0.10509 -0.3316 0.10879 C -0.36632 0.13286 -0.33351 0.11828 -0.36823 0.13101 C -0.3974 0.15555 -0.42882 0.1743 -0.4599 0.19328 C -0.4658 0.19698 -0.47257 0.19814 -0.4783 0.20208 C -0.48542 0.20694 -0.49132 0.21481 -0.49826 0.2199 C -0.5224 0.23773 -0.54826 0.25138 -0.57326 0.26666 C -0.62153 0.29629 -0.59375 0.2868 -0.6283 0.2956 C -0.64566 0.32245 -0.65764 0.32638 -0.6816 0.33773 C -0.71302 0.35277 -0.74271 0.37013 -0.77153 0.39097 C -0.78628 0.40161 -0.78351 0.39837 -0.80503 0.40671 C -0.81458 0.41041 -0.82483 0.41111 -0.8349 0.41319 C -0.83819 0.41388 -0.84496 0.4155 -0.84496 0.4155 C -0.85573 0.42129 -0.8776 0.4243 -0.83993 0.4199 C -0.82639 0.41643 -0.81371 0.40972 -0.8 0.40671 C -0.78628 0.40046 -0.7934 0.40138 -0.7783 0.40439 C -0.78194 0.40671 -0.79496 0.41134 -0.79496 0.41782 L -0.79167 0.39999 " pathEditMode="relative" ptsTypes="ffffffffffffffffffffffffffffffffffffffffffffffffffffffffffffffffffffffffffffffffffffffffffffAA">
                                      <p:cBhvr>
                                        <p:cTn id="6" dur="6000" fill="hold"/>
                                        <p:tgtEl>
                                          <p:spTgt spid="7"/>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a:xfrm>
            <a:off x="179512" y="2134369"/>
            <a:ext cx="8208912" cy="3886919"/>
          </a:xfrm>
          <a:solidFill>
            <a:srgbClr val="FFFF00"/>
          </a:solidFill>
          <a:ln w="76200">
            <a:solidFill>
              <a:schemeClr val="tx1"/>
            </a:solidFill>
          </a:ln>
        </p:spPr>
        <p:txBody>
          <a:bodyPr>
            <a:normAutofit fontScale="85000" lnSpcReduction="20000"/>
          </a:bodyPr>
          <a:lstStyle/>
          <a:p>
            <a:r>
              <a:rPr lang="tr-TR" dirty="0" smtClean="0"/>
              <a:t>TBMM’nin açılmasıyla birlikte Yeni Türk Devleti’nin temelleri atılmıştır. TBMM ülkede devlet otoritesinin kurabilmek, düşmana karşı daha etkili bir şekilde mücadele edebilmek için çalışmalar yapmıştır.</a:t>
            </a:r>
          </a:p>
          <a:p>
            <a:r>
              <a:rPr lang="tr-TR" dirty="0" smtClean="0"/>
              <a:t>Aşağıdakilerden hangisi TBMM’nin bu amaçla yaptığı çalışmalardan </a:t>
            </a:r>
            <a:r>
              <a:rPr lang="tr-TR" u="sng" dirty="0" smtClean="0"/>
              <a:t>biri olamaz?</a:t>
            </a:r>
          </a:p>
          <a:p>
            <a:r>
              <a:rPr lang="tr-TR" dirty="0" smtClean="0"/>
              <a:t>A- Ayaklanma çıkaranları İstiklal Mahkemeleri’nde yargılanması</a:t>
            </a:r>
          </a:p>
          <a:p>
            <a:r>
              <a:rPr lang="tr-TR" dirty="0" smtClean="0"/>
              <a:t>B- Hıyanet-i Vataniye Kanunu’nu çıkararak TBMM’ye karşı gelenleri cezalandırılması</a:t>
            </a:r>
          </a:p>
          <a:p>
            <a:r>
              <a:rPr lang="tr-TR" dirty="0" smtClean="0"/>
              <a:t>C- </a:t>
            </a:r>
            <a:r>
              <a:rPr lang="tr-TR" dirty="0" err="1" smtClean="0"/>
              <a:t>Kuvayımilliye</a:t>
            </a:r>
            <a:r>
              <a:rPr lang="tr-TR" dirty="0" smtClean="0"/>
              <a:t> birliklerinin yerine düzenli bir ordu kurması</a:t>
            </a:r>
          </a:p>
          <a:p>
            <a:r>
              <a:rPr lang="tr-TR" dirty="0" smtClean="0"/>
              <a:t>D- Çalışma süresini iki yılla sınırlandırması</a:t>
            </a:r>
            <a:endParaRPr lang="tr-TR" dirty="0"/>
          </a:p>
        </p:txBody>
      </p:sp>
      <p:sp>
        <p:nvSpPr>
          <p:cNvPr id="3" name="Başlık 2"/>
          <p:cNvSpPr>
            <a:spLocks noGrp="1"/>
          </p:cNvSpPr>
          <p:nvPr>
            <p:ph type="title"/>
          </p:nvPr>
        </p:nvSpPr>
        <p:spPr>
          <a:xfrm>
            <a:off x="457200" y="274638"/>
            <a:ext cx="8229600" cy="706090"/>
          </a:xfrm>
        </p:spPr>
        <p:txBody>
          <a:bodyPr>
            <a:normAutofit fontScale="90000"/>
          </a:bodyPr>
          <a:lstStyle/>
          <a:p>
            <a:pPr algn="r"/>
            <a:r>
              <a:rPr lang="tr-TR" dirty="0" smtClean="0"/>
              <a:t>Soru-11</a:t>
            </a:r>
            <a:endParaRPr lang="tr-TR" dirty="0"/>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9512" y="0"/>
            <a:ext cx="3082121" cy="21343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Oval 3"/>
          <p:cNvSpPr/>
          <p:nvPr/>
        </p:nvSpPr>
        <p:spPr>
          <a:xfrm>
            <a:off x="4932040" y="476672"/>
            <a:ext cx="457200" cy="432048"/>
          </a:xfrm>
          <a:prstGeom prst="ellips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1241390258"/>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4.16667E-6 7.40741E-7 C -0.00382 0.00601 -0.00746 0.01226 -0.01163 0.01782 C -0.01371 0.0206 -0.021 0.02523 -0.02326 0.02685 C -0.03402 0.03518 -0.04392 0.04606 -0.05486 0.05347 C -0.06267 0.05879 -0.0677 0.06759 -0.07656 0.07337 C -0.08073 0.08194 -0.08559 0.0831 -0.09166 0.08888 C -0.10208 0.09884 -0.11198 0.10833 -0.12326 0.11574 C -0.12725 0.11828 -0.13107 0.12129 -0.13489 0.1243 C -0.13888 0.128 -0.14652 0.13564 -0.14652 0.13564 C -0.16007 0.1618 -0.17725 0.18194 -0.18993 0.20902 C -0.19132 0.22106 -0.19305 0.23263 -0.19496 0.24444 C -0.19444 0.27337 -0.19548 0.30254 -0.19323 0.33101 C -0.19132 0.35578 -0.16892 0.39421 -0.15833 0.41342 C -0.15486 0.42708 -0.1592 0.41319 -0.15 0.42893 C -0.14079 0.44467 -0.13524 0.45833 -0.12013 0.46226 C -0.1059 0.47453 -0.125 0.45902 -0.10833 0.46898 C -0.09149 0.47893 -0.1085 0.47361 -0.09166 0.47777 C -0.0809 0.48773 -0.06823 0.48796 -0.05659 0.4956 C -0.05104 0.4993 -0.04566 0.5037 -0.03993 0.50671 C -0.03715 0.5081 -0.03437 0.50949 -0.03159 0.51111 C -0.02951 0.5125 -0.02708 0.51388 -0.025 0.51574 C -0.02152 0.51921 -0.01875 0.52407 -0.01493 0.52685 C -0.01024 0.53009 -0.00486 0.53078 -4.16667E-6 0.53333 C 0.01302 0.54027 0.02292 0.553 0.03681 0.55787 C 0.04237 0.56782 0.04879 0.57361 0.05487 0.5824 C 0.07153 0.64398 0.02535 0.67453 -0.00989 0.6868 C -0.02638 0.7 -0.00937 0.68842 -0.03507 0.69537 C -0.04218 0.69768 -0.04687 0.70324 -0.05486 0.70462 C -0.06979 0.70648 -0.08489 0.7074 -0.1 0.70879 C -0.16059 0.7081 -0.221 0.7081 -0.28159 0.70648 C -0.30937 0.70601 -0.3368 0.69907 -0.36493 0.69791 C -0.38611 0.6993 -0.40711 0.70023 -0.42829 0.70231 C -0.44461 0.70393 -0.45816 0.71481 -0.47326 0.7199 C -0.47552 0.72222 -0.47899 0.72337 -0.47986 0.72685 C -0.4835 0.7412 -0.47361 0.74421 -0.46666 0.74675 C -0.45451 0.7574 -0.41892 0.7625 -0.40833 0.76458 C -0.29427 0.7625 -0.29809 0.76365 -0.225 0.75347 C -0.22274 0.75208 -0.22066 0.75 -0.21823 0.74907 C -0.21163 0.74675 -0.19826 0.74444 -0.19826 0.74444 C -0.19149 0.74004 -0.18211 0.73263 -0.175 0.72893 C -0.15937 0.72083 -0.14218 0.71828 -0.12656 0.71111 C -0.12326 0.70949 -0.12013 0.70625 -0.11666 0.70462 C -0.10972 0.70092 -0.10208 0.70069 -0.09496 0.69791 C -0.08177 0.69305 -0.07031 0.68518 -0.05659 0.6824 C -0.04045 0.675 -0.0276 0.66296 -0.01319 0.65115 C -0.00607 0.64513 0.00261 0.64305 0.0099 0.63773 C 0.01771 0.62754 0.02743 0.62129 0.03507 0.61087 C 0.03698 0.60856 0.03802 0.60462 0.04011 0.60231 C 0.04896 0.59305 0.05018 0.59652 0.0566 0.58888 C 0.06181 0.5831 0.06702 0.57754 0.07171 0.57129 C 0.07362 0.56875 0.07466 0.56481 0.07674 0.56226 C 0.08733 0.5493 0.09063 0.55 0.09844 0.53796 C 0.10504 0.52777 0.11025 0.51435 0.11511 0.50231 C 0.11945 0.49143 0.12171 0.47986 0.12848 0.47129 C 0.13021 0.45879 0.13264 0.45462 0.13837 0.44444 C 0.14011 0.43796 0.13872 0.43009 0.14167 0.42453 C 0.14306 0.42199 0.14618 0.42291 0.14844 0.42222 C 0.15625 0.40694 0.15747 0.38888 0.16511 0.37337 C 0.17032 0.35069 0.17622 0.33055 0.17848 0.30648 C 0.17796 0.28796 0.18004 0.26898 0.17674 0.25115 C 0.17535 0.24398 0.17032 0.23796 0.16511 0.23564 C 0.16181 0.23425 0.15504 0.23125 0.15504 0.23125 C 0.14219 0.22013 0.13212 0.21018 0.11667 0.20671 C 0.11389 0.203 0.11112 0.1993 0.10834 0.1956 C 0.10469 0.19074 0.09341 0.18888 0.09341 0.18888 C 0.08056 0.17638 0.05243 0.17222 0.03681 0.16898 C 0.01372 0.15694 0.02605 0.16087 -4.16667E-6 0.15787 C -0.0401 0.14375 -0.08524 0.15138 -0.12656 0.14907 C -0.16805 0.14074 -0.21093 0.14212 -0.25156 0.15555 C -0.26336 0.16342 -0.27378 0.16875 -0.28663 0.17129 C -0.30086 0.17916 -0.31302 0.18773 -0.32829 0.1912 C -0.34757 0.20416 -0.36823 0.21574 -0.38819 0.22685 C -0.39461 0.23495 -0.40277 0.23935 -0.40989 0.24675 C -0.42031 0.25763 -0.40902 0.24976 -0.42152 0.26018 C -0.42673 0.26458 -0.43263 0.26759 -0.43819 0.27129 C -0.44479 0.27569 -0.44218 0.27569 -0.44826 0.2824 C -0.45312 0.28773 -0.46319 0.29791 -0.46319 0.29791 C -0.46701 0.31296 -0.47309 0.31574 -0.48333 0.3199 C -0.48593 0.32546 -0.48958 0.32986 -0.49166 0.33564 C -0.4927 0.33842 -0.49236 0.34166 -0.49323 0.34444 C -0.49392 0.34699 -0.49548 0.34884 -0.49652 0.35115 C -0.49704 0.35393 -0.49739 0.35717 -0.49826 0.36018 C -0.49913 0.36296 -0.50086 0.36574 -0.50156 0.36898 C -0.50434 0.38148 -0.50451 0.39467 -0.51163 0.40462 C -0.51128 0.42037 -0.51718 0.48263 -0.50156 0.50462 C -0.50104 0.50671 -0.50086 0.50925 -0.5 0.51111 C -0.49913 0.51296 -0.49722 0.51365 -0.49652 0.51574 C -0.49479 0.52129 -0.49461 0.52754 -0.49323 0.53333 C -0.49079 0.54421 -0.48663 0.55138 -0.48159 0.56018 C -0.4776 0.57523 -0.46441 0.58726 -0.45329 0.5912 C -0.43628 0.61388 -0.40347 0.59259 -0.38159 0.58888 C -0.35885 0.57777 -0.37239 0.58518 -0.34166 0.56458 C -0.34027 0.56365 -0.32708 0.553 -0.32326 0.55115 C -0.30416 0.54212 -0.28298 0.53425 -0.26319 0.5287 C -0.24513 0.51689 -0.22517 0.51435 -0.20659 0.50462 C -0.17864 0.49027 -0.21996 0.51018 -0.19496 0.49351 C -0.19132 0.4912 -0.18715 0.4905 -0.18333 0.48888 C -0.17916 0.48495 -0.17569 0.47962 -0.17152 0.47569 C -0.16527 0.46967 -0.15694 0.46921 -0.15 0.46458 C -0.1434 0.46018 -0.13888 0.45578 -0.13159 0.45347 C -0.12916 0.45185 -0.11909 0.4449 -0.11666 0.44444 C -0.11336 0.44398 -0.1059 0.4493 -0.10329 0.45115 C -0.09375 0.45833 -0.08472 0.46689 -0.07517 0.47337 C -0.07135 0.47569 -0.06701 0.47569 -0.06319 0.47777 C -0.04809 0.48634 -0.04062 0.49351 -0.025 0.49791 C -0.01701 0.50324 -0.01128 0.50393 -0.00659 0.51342 C -0.01371 0.54953 -0.03055 0.55555 -0.05486 0.56458 C -0.06875 0.56967 -0.08263 0.575 -0.09652 0.58009 C -0.14496 0.57893 -0.18541 0.57939 -0.23177 0.57129 C -0.24427 0.5625 -0.23402 0.56805 -0.25659 0.56458 C -0.27517 0.5618 -0.29149 0.55717 -0.30989 0.55555 C -0.33159 0.55625 -0.35347 0.55509 -0.375 0.55787 C -0.39114 0.55995 -0.39948 0.57106 -0.41493 0.57337 C -0.42534 0.58009 -0.43628 0.58449 -0.44652 0.5912 C -0.45191 0.59976 -0.45625 0.60694 -0.46319 0.61319 C -0.46996 0.63981 -0.48125 0.66412 -0.48663 0.6912 C -0.48715 0.6993 -0.4868 0.70763 -0.48819 0.71574 C -0.48906 0.72129 -0.49652 0.72893 -0.49652 0.72893 " pathEditMode="relative" ptsTypes="fffffffffffffffffffffffffffffffffffffffffffffffffffffffffffffffffffffffffffffffffffffffffffffffffffffffffffffffffffffA">
                                      <p:cBhvr>
                                        <p:cTn id="6" dur="5250" fill="hold"/>
                                        <p:tgtEl>
                                          <p:spTgt spid="4"/>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6228184" y="273050"/>
            <a:ext cx="2458616" cy="419646"/>
          </a:xfrm>
        </p:spPr>
        <p:txBody>
          <a:bodyPr>
            <a:normAutofit fontScale="90000"/>
          </a:bodyPr>
          <a:lstStyle/>
          <a:p>
            <a:pPr algn="r"/>
            <a:r>
              <a:rPr lang="tr-TR" dirty="0" smtClean="0"/>
              <a:t>Soru-12</a:t>
            </a:r>
            <a:endParaRPr lang="tr-TR" dirty="0"/>
          </a:p>
        </p:txBody>
      </p:sp>
      <p:sp>
        <p:nvSpPr>
          <p:cNvPr id="3" name="Metin Yer Tutucusu 2"/>
          <p:cNvSpPr>
            <a:spLocks noGrp="1"/>
          </p:cNvSpPr>
          <p:nvPr>
            <p:ph type="body" idx="1"/>
          </p:nvPr>
        </p:nvSpPr>
        <p:spPr>
          <a:xfrm>
            <a:off x="251520" y="3284984"/>
            <a:ext cx="4245868" cy="2887216"/>
          </a:xfrm>
        </p:spPr>
        <p:style>
          <a:lnRef idx="2">
            <a:schemeClr val="accent4">
              <a:shade val="50000"/>
            </a:schemeClr>
          </a:lnRef>
          <a:fillRef idx="1">
            <a:schemeClr val="accent4"/>
          </a:fillRef>
          <a:effectRef idx="0">
            <a:schemeClr val="accent4"/>
          </a:effectRef>
          <a:fontRef idx="minor">
            <a:schemeClr val="lt1"/>
          </a:fontRef>
        </p:style>
        <p:txBody>
          <a:bodyPr/>
          <a:lstStyle/>
          <a:p>
            <a:r>
              <a:rPr lang="tr-TR" b="1" dirty="0" smtClean="0">
                <a:solidFill>
                  <a:schemeClr val="tx1"/>
                </a:solidFill>
              </a:rPr>
              <a:t>Aşağıdakilerden hangisi Mustafa Kemal’in bu düşünceyle yaptığı çalışmalardan </a:t>
            </a:r>
            <a:r>
              <a:rPr lang="tr-TR" b="1" u="sng" dirty="0" smtClean="0">
                <a:solidFill>
                  <a:schemeClr val="tx1"/>
                </a:solidFill>
              </a:rPr>
              <a:t>biri olamaz</a:t>
            </a:r>
            <a:r>
              <a:rPr lang="tr-TR" b="1" dirty="0" smtClean="0">
                <a:solidFill>
                  <a:schemeClr val="tx1"/>
                </a:solidFill>
              </a:rPr>
              <a:t>?</a:t>
            </a:r>
            <a:endParaRPr lang="tr-TR" b="1" dirty="0">
              <a:solidFill>
                <a:schemeClr val="tx1"/>
              </a:solidFill>
            </a:endParaRPr>
          </a:p>
        </p:txBody>
      </p:sp>
      <p:sp>
        <p:nvSpPr>
          <p:cNvPr id="4" name="Metin Yer Tutucusu 3"/>
          <p:cNvSpPr>
            <a:spLocks noGrp="1"/>
          </p:cNvSpPr>
          <p:nvPr>
            <p:ph type="body" sz="half" idx="3"/>
          </p:nvPr>
        </p:nvSpPr>
        <p:spPr>
          <a:xfrm>
            <a:off x="4644008" y="3284984"/>
            <a:ext cx="4042793" cy="2887216"/>
          </a:xfrm>
        </p:spPr>
        <p:style>
          <a:lnRef idx="1">
            <a:schemeClr val="accent2"/>
          </a:lnRef>
          <a:fillRef idx="2">
            <a:schemeClr val="accent2"/>
          </a:fillRef>
          <a:effectRef idx="1">
            <a:schemeClr val="accent2"/>
          </a:effectRef>
          <a:fontRef idx="minor">
            <a:schemeClr val="dk1"/>
          </a:fontRef>
        </p:style>
        <p:txBody>
          <a:bodyPr>
            <a:normAutofit fontScale="85000" lnSpcReduction="20000"/>
          </a:bodyPr>
          <a:lstStyle/>
          <a:p>
            <a:r>
              <a:rPr lang="tr-TR" b="1" dirty="0" smtClean="0">
                <a:solidFill>
                  <a:schemeClr val="tx1"/>
                </a:solidFill>
              </a:rPr>
              <a:t>A- 9.Ordu müfettişi olarak Samsun’a gönderilmesi</a:t>
            </a:r>
          </a:p>
          <a:p>
            <a:r>
              <a:rPr lang="tr-TR" b="1" dirty="0" smtClean="0">
                <a:solidFill>
                  <a:schemeClr val="tx1"/>
                </a:solidFill>
              </a:rPr>
              <a:t>B- Sivas Kongresine katılacak delegelerin halk tarafından seçilmesini istemesi</a:t>
            </a:r>
          </a:p>
          <a:p>
            <a:r>
              <a:rPr lang="tr-TR" b="1" dirty="0" smtClean="0">
                <a:solidFill>
                  <a:schemeClr val="tx1"/>
                </a:solidFill>
              </a:rPr>
              <a:t>C-Osmanlı Mebuslar Meclisinin toplanması için çalışması</a:t>
            </a:r>
          </a:p>
          <a:p>
            <a:r>
              <a:rPr lang="tr-TR" b="1" dirty="0" smtClean="0">
                <a:solidFill>
                  <a:schemeClr val="tx1"/>
                </a:solidFill>
              </a:rPr>
              <a:t>D-TBMM üyelerinin halk tarafından seçilmesini sağlanması</a:t>
            </a:r>
            <a:endParaRPr lang="tr-TR" b="1" dirty="0">
              <a:solidFill>
                <a:schemeClr val="tx1"/>
              </a:solidFill>
            </a:endParaRPr>
          </a:p>
        </p:txBody>
      </p:sp>
      <p:pic>
        <p:nvPicPr>
          <p:cNvPr id="7" name="İçerik Yer Tutucusu 6"/>
          <p:cNvPicPr>
            <a:picLocks noGrp="1" noChangeAspect="1"/>
          </p:cNvPicPr>
          <p:nvPr>
            <p:ph sz="quarter" idx="2"/>
          </p:nvPr>
        </p:nvPicPr>
        <p:blipFill>
          <a:blip r:embed="rId2" cstate="print">
            <a:extLst>
              <a:ext uri="{28A0092B-C50C-407E-A947-70E740481C1C}">
                <a14:useLocalDpi xmlns:a14="http://schemas.microsoft.com/office/drawing/2010/main" val="0"/>
              </a:ext>
            </a:extLst>
          </a:blip>
          <a:stretch>
            <a:fillRect/>
          </a:stretch>
        </p:blipFill>
        <p:spPr>
          <a:xfrm>
            <a:off x="467544" y="260648"/>
            <a:ext cx="1443080" cy="1336303"/>
          </a:xfrm>
        </p:spPr>
      </p:pic>
      <p:pic>
        <p:nvPicPr>
          <p:cNvPr id="8" name="İçerik Yer Tutucusu 7"/>
          <p:cNvPicPr>
            <a:picLocks noGrp="1" noChangeAspect="1"/>
          </p:cNvPicPr>
          <p:nvPr>
            <p:ph sz="quarter" idx="4"/>
          </p:nvPr>
        </p:nvPicPr>
        <p:blipFill>
          <a:blip r:embed="rId3">
            <a:extLst>
              <a:ext uri="{28A0092B-C50C-407E-A947-70E740481C1C}">
                <a14:useLocalDpi xmlns:a14="http://schemas.microsoft.com/office/drawing/2010/main" val="0"/>
              </a:ext>
            </a:extLst>
          </a:blip>
          <a:stretch>
            <a:fillRect/>
          </a:stretch>
        </p:blipFill>
        <p:spPr>
          <a:xfrm>
            <a:off x="7020272" y="836712"/>
            <a:ext cx="1487413" cy="1296020"/>
          </a:xfrm>
        </p:spPr>
      </p:pic>
      <p:sp>
        <p:nvSpPr>
          <p:cNvPr id="9" name="Köşeleri Yuvarlanmış Dikdörtgen Belirtme Çizgisi 8"/>
          <p:cNvSpPr/>
          <p:nvPr/>
        </p:nvSpPr>
        <p:spPr>
          <a:xfrm>
            <a:off x="2267744" y="260648"/>
            <a:ext cx="4104456" cy="1214264"/>
          </a:xfrm>
          <a:prstGeom prst="wedgeRoundRectCallout">
            <a:avLst>
              <a:gd name="adj1" fmla="val -56107"/>
              <a:gd name="adj2" fmla="val -23669"/>
              <a:gd name="adj3" fmla="val 16667"/>
            </a:avLst>
          </a:prstGeom>
          <a:solidFill>
            <a:srgbClr val="FFC000"/>
          </a:solidFill>
        </p:spPr>
        <p:style>
          <a:lnRef idx="2">
            <a:schemeClr val="dk1"/>
          </a:lnRef>
          <a:fillRef idx="1">
            <a:schemeClr val="lt1"/>
          </a:fillRef>
          <a:effectRef idx="0">
            <a:schemeClr val="dk1"/>
          </a:effectRef>
          <a:fontRef idx="minor">
            <a:schemeClr val="dk1"/>
          </a:fontRef>
        </p:style>
        <p:txBody>
          <a:bodyPr rtlCol="0" anchor="ctr"/>
          <a:lstStyle/>
          <a:p>
            <a:pPr algn="ctr"/>
            <a:r>
              <a:rPr lang="tr-TR" b="1" dirty="0" smtClean="0"/>
              <a:t>Mustafa Kemal, Milli Mücadele sırasında yaptığı çalışmaları milletle birlikte yapmaya özen göstermiştir</a:t>
            </a:r>
            <a:r>
              <a:rPr lang="tr-TR" dirty="0" smtClean="0"/>
              <a:t>.</a:t>
            </a:r>
            <a:endParaRPr lang="tr-TR" dirty="0"/>
          </a:p>
        </p:txBody>
      </p:sp>
      <p:sp>
        <p:nvSpPr>
          <p:cNvPr id="10" name="Köşeleri Yuvarlanmış Dikdörtgen Belirtme Çizgisi 9"/>
          <p:cNvSpPr/>
          <p:nvPr/>
        </p:nvSpPr>
        <p:spPr>
          <a:xfrm>
            <a:off x="2483768" y="1772816"/>
            <a:ext cx="3528392" cy="1224136"/>
          </a:xfrm>
          <a:prstGeom prst="wedgeRoundRectCallout">
            <a:avLst>
              <a:gd name="adj1" fmla="val 78078"/>
              <a:gd name="adj2" fmla="val -77398"/>
              <a:gd name="adj3" fmla="val 16667"/>
            </a:avLst>
          </a:prstGeom>
          <a:solidFill>
            <a:srgbClr val="92D050"/>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tr-TR" b="1" dirty="0" smtClean="0"/>
              <a:t>Yapılacak mücadeleyi halkın da onaylaması ve desteklenmesi için çalışmıştır.</a:t>
            </a:r>
            <a:endParaRPr lang="tr-TR" b="1" dirty="0"/>
          </a:p>
        </p:txBody>
      </p:sp>
      <p:sp>
        <p:nvSpPr>
          <p:cNvPr id="11" name="Oval 10"/>
          <p:cNvSpPr/>
          <p:nvPr/>
        </p:nvSpPr>
        <p:spPr>
          <a:xfrm>
            <a:off x="683568" y="2060848"/>
            <a:ext cx="457200" cy="32403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1212271560"/>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5E-6 7.03704E-6 C 0.00051 0.0051 -5E-6 0.01066 0.00156 0.01552 C 0.00243 0.01806 0.00521 0.01783 0.0066 0.01991 C 0.00868 0.02316 0.00955 0.02778 0.01163 0.03103 C 0.0224 0.04769 0.0224 0.04723 0.0316 0.05556 C 0.03438 0.06066 0.03646 0.06667 0.03993 0.07107 C 0.04167 0.07339 0.04462 0.07339 0.0467 0.07547 C 0.04913 0.07802 0.05122 0.08103 0.0533 0.08427 C 0.06997 0.11042 0.08507 0.13751 0.1033 0.16204 C 0.10747 0.1676 0.11059 0.17454 0.11493 0.17987 C 0.1191 0.18496 0.12413 0.18843 0.1283 0.19329 C 0.14011 0.20672 0.14757 0.22524 0.1599 0.23774 C 0.16129 0.24306 0.16389 0.24792 0.16493 0.25325 C 0.16945 0.27524 0.16233 0.26297 0.1717 0.27547 C 0.17535 0.28797 0.17674 0.29769 0.1783 0.31112 C 0.17761 0.32663 0.18143 0.34468 0.175 0.35765 C 0.17396 0.35996 0.17153 0.36042 0.16997 0.36204 C 0.15486 0.37825 0.15608 0.38126 0.13663 0.38427 C 0.11632 0.39353 0.08594 0.38751 0.06667 0.38658 C 0.05052 0.37616 0.03646 0.36528 0.02327 0.34885 C 0.01806 0.34237 0.01146 0.33704 0.00833 0.32871 C 0.00729 0.3257 0.00643 0.32269 0.00504 0.31991 C 0.00365 0.31714 -0.00695 0.30093 -0.01008 0.29329 C -0.0172 0.2757 -0.02084 0.25672 -0.02831 0.23982 C -0.03091 0.21667 -0.02883 0.2051 -0.01997 0.18658 C -0.0165 0.17917 -0.01355 0.17015 -0.00834 0.16436 C -0.00296 0.15834 0.01163 0.15556 0.01163 0.15556 C 0.03472 0.15973 0.05365 0.17616 0.07656 0.17987 C 0.08993 0.18751 0.10052 0.19098 0.11493 0.19329 C 0.15365 0.21274 0.08785 0.18033 0.16493 0.2132 C 0.18472 0.22177 0.20261 0.23079 0.22327 0.23542 C 0.24323 0.2463 0.26424 0.25348 0.2849 0.26204 C 0.29393 0.26575 0.30243 0.27223 0.31163 0.27547 C 0.32483 0.2801 0.33854 0.28172 0.35156 0.28658 C 0.35938 0.28959 0.36719 0.29237 0.375 0.29538 C 0.38906 0.31459 0.42726 0.32269 0.4467 0.32431 C 0.46285 0.32732 0.47882 0.33056 0.49497 0.33334 C 0.52726 0.33103 0.55955 0.32987 0.59167 0.32663 C 0.6092 0.32478 0.62604 0.30996 0.63993 0.29769 C 0.64549 0.2926 0.65278 0.29167 0.65833 0.28658 C 0.68472 0.2632 0.70625 0.2338 0.7283 0.20441 C 0.73108 0.197 0.73438 0.18982 0.73663 0.18218 C 0.73941 0.17292 0.7408 0.1639 0.74497 0.15556 C 0.74236 0.09607 0.74774 0.13149 0.73993 0.10649 C 0.73924 0.10441 0.73976 0.1014 0.73837 0.10001 C 0.73646 0.09816 0.73386 0.09839 0.7316 0.09769 C 0.71893 0.08658 0.73507 0.09978 0.71997 0.09098 C 0.71476 0.08797 0.71024 0.08288 0.70504 0.07987 C 0.69202 0.07223 0.67361 0.07269 0.6599 0.07107 C 0.64167 0.07246 0.62327 0.07292 0.60504 0.07547 C 0.59479 0.07686 0.58351 0.0889 0.57327 0.09329 C 0.56875 0.09931 0.56441 0.1051 0.5599 0.11112 C 0.55781 0.1139 0.55816 0.11876 0.5566 0.12223 C 0.5533 0.12964 0.54948 0.13403 0.54497 0.13982 C 0.5408 0.15626 0.53403 0.16899 0.5283 0.18427 C 0.51337 0.22385 0.50295 0.26552 0.48333 0.30209 C 0.47952 0.31667 0.47483 0.3338 0.46823 0.34653 C 0.46337 0.35579 0.45747 0.36297 0.4533 0.37316 C 0.45104 0.37871 0.45035 0.38519 0.44827 0.39098 C 0.43854 0.41691 0.42587 0.44306 0.41337 0.46667 C 0.41007 0.47292 0.40868 0.48079 0.40504 0.48658 C 0.40104 0.49283 0.3842 0.50834 0.3783 0.51552 C 0.3625 0.53496 0.37274 0.52709 0.3599 0.53542 C 0.35226 0.54584 0.34236 0.55255 0.3316 0.55556 C 0.325 0.56413 0.31528 0.56899 0.3066 0.57316 C 0.30226 0.57524 0.29323 0.57778 0.29323 0.57778 C 0.27431 0.57339 0.25434 0.57431 0.23663 0.56436 C 0.21754 0.55371 0.21111 0.54607 0.19167 0.54214 C 0.18403 0.53704 0.1757 0.53403 0.16823 0.52871 C 0.16615 0.52732 0.16528 0.52408 0.16337 0.52223 C 0.15035 0.50927 0.1474 0.50626 0.13993 0.48658 C 0.13663 0.45788 0.13195 0.42663 0.12327 0.40001 C 0.12379 0.37848 0.12361 0.35695 0.125 0.33542 C 0.12639 0.31413 0.13663 0.29028 0.14323 0.27107 C 0.15417 0.23959 0.16389 0.20927 0.18004 0.18218 C 0.18941 0.16644 0.19462 0.14491 0.20504 0.13103 C 0.20903 0.10834 0.20295 0.13403 0.21163 0.1176 C 0.2132 0.11482 0.22222 0.09214 0.22327 0.0889 C 0.23021 0.06876 0.23611 0.04329 0.25 0.02871 C 0.25139 0.02732 0.2533 0.02663 0.25504 0.02663 C 0.28559 0.02524 0.31615 0.02501 0.3467 0.02431 C 0.3691 0.02686 0.38976 0.03589 0.41163 0.03982 C 0.44375 0.04538 0.43941 0.04422 0.4717 0.04653 C 0.48924 0.05047 0.5059 0.0551 0.52327 0.05996 C 0.53212 0.06876 0.54202 0.07061 0.5533 0.07107 C 0.58715 0.07246 0.62118 0.07246 0.65504 0.07316 C 0.65729 0.07385 0.65938 0.07501 0.66163 0.07547 C 0.66545 0.0764 0.67083 0.07362 0.67327 0.07778 C 0.67431 0.07964 0.66007 0.08866 0.6599 0.0889 C 0.64827 0.09746 0.63993 0.10741 0.62656 0.11112 C 0.61615 0.1213 0.60434 0.12732 0.59323 0.13542 C 0.58368 0.14237 0.58542 0.14468 0.57656 0.14885 C 0.56528 0.15441 0.55295 0.15695 0.54167 0.16204 C 0.52518 0.16945 0.5092 0.17663 0.49167 0.17987 C 0.48177 0.18519 0.47222 0.1889 0.46163 0.19098 C 0.44757 0.19723 0.44167 0.19399 0.42656 0.19098 C 0.43333 0.19028 0.4467 0.1889 0.4467 0.1889 " pathEditMode="relative" ptsTypes="ffffffffffffffffffffffffffffffffffffffffffffffffffffffffffffffffffffffffffffffffffffffffffffffffA">
                                      <p:cBhvr>
                                        <p:cTn id="6" dur="3000" fill="hold"/>
                                        <p:tgtEl>
                                          <p:spTgt spid="11"/>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İçerik Yer Tutucusu 5"/>
          <p:cNvGraphicFramePr>
            <a:graphicFrameLocks noGrp="1"/>
          </p:cNvGraphicFramePr>
          <p:nvPr>
            <p:ph idx="1"/>
            <p:extLst>
              <p:ext uri="{D42A27DB-BD31-4B8C-83A1-F6EECF244321}">
                <p14:modId xmlns:p14="http://schemas.microsoft.com/office/powerpoint/2010/main" val="3304877590"/>
              </p:ext>
            </p:extLst>
          </p:nvPr>
        </p:nvGraphicFramePr>
        <p:xfrm>
          <a:off x="457200" y="764704"/>
          <a:ext cx="8363272" cy="524239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Metin kutusu 6"/>
          <p:cNvSpPr txBox="1"/>
          <p:nvPr/>
        </p:nvSpPr>
        <p:spPr>
          <a:xfrm>
            <a:off x="611560" y="5085184"/>
            <a:ext cx="8208912" cy="1754326"/>
          </a:xfrm>
          <a:prstGeom prst="rect">
            <a:avLst/>
          </a:prstGeom>
          <a:solidFill>
            <a:srgbClr val="92D050"/>
          </a:solidFill>
        </p:spPr>
        <p:txBody>
          <a:bodyPr wrap="square" rtlCol="0">
            <a:spAutoFit/>
          </a:bodyPr>
          <a:lstStyle/>
          <a:p>
            <a:r>
              <a:rPr lang="tr-TR" b="1" dirty="0" smtClean="0"/>
              <a:t>Diyagramdaki süreci tamamlayan en uygun ifade aşağıdakilerden hangisidir?</a:t>
            </a:r>
          </a:p>
          <a:p>
            <a:r>
              <a:rPr lang="tr-TR" b="1" dirty="0" smtClean="0"/>
              <a:t>A- Yurdun işgalden kurtarılması gecikmiştir.</a:t>
            </a:r>
          </a:p>
          <a:p>
            <a:r>
              <a:rPr lang="tr-TR" b="1" dirty="0" smtClean="0"/>
              <a:t>B- Milli birlik ve beraberlik güçlenmiştir.</a:t>
            </a:r>
          </a:p>
          <a:p>
            <a:r>
              <a:rPr lang="tr-TR" b="1" dirty="0" smtClean="0"/>
              <a:t>C-İstanbul Hükümeti ile İtilaf Devletleri arasındaki ilişki bozulmuştur.</a:t>
            </a:r>
          </a:p>
          <a:p>
            <a:r>
              <a:rPr lang="tr-TR" b="1" dirty="0" smtClean="0"/>
              <a:t>D- İstiklal Mahkemeleri önemini kaybetmiştir.</a:t>
            </a:r>
            <a:endParaRPr lang="tr-TR" b="1" dirty="0"/>
          </a:p>
        </p:txBody>
      </p:sp>
      <p:sp>
        <p:nvSpPr>
          <p:cNvPr id="8" name="Oval 7"/>
          <p:cNvSpPr/>
          <p:nvPr/>
        </p:nvSpPr>
        <p:spPr>
          <a:xfrm>
            <a:off x="8388424" y="404664"/>
            <a:ext cx="432048" cy="3600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9" name="Metin kutusu 8"/>
          <p:cNvSpPr txBox="1"/>
          <p:nvPr/>
        </p:nvSpPr>
        <p:spPr>
          <a:xfrm>
            <a:off x="4355976" y="404664"/>
            <a:ext cx="1249060" cy="369332"/>
          </a:xfrm>
          <a:prstGeom prst="rect">
            <a:avLst/>
          </a:prstGeom>
          <a:solidFill>
            <a:srgbClr val="92D050"/>
          </a:solidFill>
        </p:spPr>
        <p:txBody>
          <a:bodyPr wrap="none" rtlCol="0">
            <a:spAutoFit/>
          </a:bodyPr>
          <a:lstStyle/>
          <a:p>
            <a:r>
              <a:rPr lang="tr-TR" dirty="0" smtClean="0"/>
              <a:t>SORU -</a:t>
            </a:r>
            <a:r>
              <a:rPr lang="tr-TR" dirty="0" smtClean="0"/>
              <a:t>13</a:t>
            </a:r>
            <a:endParaRPr lang="tr-TR" dirty="0"/>
          </a:p>
        </p:txBody>
      </p:sp>
    </p:spTree>
    <p:extLst>
      <p:ext uri="{BB962C8B-B14F-4D97-AF65-F5344CB8AC3E}">
        <p14:creationId xmlns:p14="http://schemas.microsoft.com/office/powerpoint/2010/main" val="3788382408"/>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3.61111E-6 1.73472E-18 C -0.06875 0.03171 -0.14549 0.00601 -0.21823 0.00671 C -0.23212 0.0074 -0.24618 0.00671 -0.2599 0.00902 C -0.2724 0.01111 -0.28611 0.02199 -0.29827 0.02685 C -0.30156 0.02824 -0.30504 0.02777 -0.30833 0.02893 C -0.31615 0.03148 -0.3316 0.03796 -0.3316 0.03796 C -0.33438 0.04097 -0.33681 0.04444 -0.33993 0.04675 C -0.34202 0.04814 -0.34479 0.04745 -0.3467 0.04907 C -0.34931 0.05115 -0.35087 0.05532 -0.3533 0.05787 C -0.35521 0.05972 -0.35781 0.06041 -0.3599 0.06226 C -0.3632 0.0655 -0.3724 0.08055 -0.37327 0.0824 C -0.38629 0.10509 -0.37761 0.08981 -0.38663 0.11111 C -0.38924 0.11712 -0.39497 0.12893 -0.39497 0.12893 C -0.40052 0.15787 -0.39809 0.14675 -0.40156 0.16226 C -0.40104 0.16597 -0.40156 0.17013 -0.4 0.17337 C -0.3974 0.1787 -0.39323 0.1824 -0.38993 0.1868 C -0.38195 0.19745 -0.37483 0.20949 -0.36684 0.22013 C -0.35851 0.23101 -0.35208 0.23587 -0.34323 0.24444 C -0.33073 0.25648 -0.31892 0.27175 -0.3066 0.28449 C -0.30156 0.28958 -0.29757 0.29675 -0.29184 0.3 C -0.27639 0.30856 -0.28698 0.30208 -0.26493 0.32013 C -0.25313 0.33009 -0.23386 0.35023 -0.2217 0.35555 C -0.21129 0.37847 -0.2007 0.40347 -0.18663 0.42222 C -0.18038 0.44722 -0.18229 0.43541 -0.18004 0.45787 C -0.18108 0.48726 -0.17396 0.50902 -0.19497 0.51782 C -0.22761 0.54629 -0.26962 0.54444 -0.3066 0.55115 C -0.33872 0.56527 -0.37327 0.56319 -0.4066 0.56458 C -0.42465 0.57199 -0.44757 0.57337 -0.46667 0.57569 C -0.47917 0.57314 -0.47934 0.57037 -0.48993 0.56666 C -0.49271 0.56458 -0.49531 0.5618 -0.49827 0.56018 C -0.50035 0.55902 -0.50295 0.55925 -0.50504 0.55787 C -0.51667 0.55 -0.5257 0.53912 -0.53837 0.53333 C -0.55764 0.50763 -0.58004 0.50138 -0.60504 0.4912 C -0.61302 0.48009 -0.62309 0.47731 -0.63351 0.47129 C -0.65226 0.46041 -0.67205 0.45092 -0.69167 0.44236 C -0.8408 0.44884 -0.75365 0.4375 -0.81163 0.45787 C -0.82153 0.46643 -0.82205 0.4699 -0.825 0.48449 C -0.82622 0.53541 -0.82917 0.59097 -0.81493 0.64004 C -0.80052 0.68935 -0.81163 0.64467 -0.8033 0.66666 C -0.80191 0.67013 -0.80174 0.67453 -0.8 0.67777 C -0.79202 0.69236 -0.7816 0.70555 -0.7717 0.71782 C -0.75816 0.73449 -0.74566 0.75532 -0.7283 0.76458 C -0.71719 0.77939 -0.72535 0.7699 -0.7 0.7868 C -0.68056 0.79976 -0.66945 0.80185 -0.6467 0.80462 C -0.58004 0.82314 -0.56181 0.81712 -0.4717 0.81574 C -0.46285 0.81134 -0.45417 0.80578 -0.44497 0.80231 C -0.44063 0.80069 -0.43577 0.80254 -0.43177 0.8 C -0.42917 0.79837 -0.42865 0.79351 -0.42674 0.7912 C -0.42049 0.78472 -0.40868 0.775 -0.40156 0.76898 C -0.40139 0.76875 -0.37465 0.74791 -0.36997 0.74444 C -0.36528 0.74074 -0.36267 0.73333 -0.35833 0.72893 C -0.35538 0.72592 -0.35156 0.725 -0.34827 0.72222 C -0.33577 0.71087 -0.32448 0.69583 -0.31511 0.68009 C -0.30799 0.65671 -0.29965 0.63194 -0.28837 0.61111 C -0.28542 0.60555 -0.28142 0.60115 -0.2783 0.5956 C -0.26754 0.57592 -0.26007 0.55462 -0.24827 0.53564 C -0.24549 0.53125 -0.24236 0.52731 -0.23993 0.52222 C -0.23715 0.51597 -0.23629 0.50833 -0.23333 0.50231 C -0.23073 0.49699 -0.22587 0.49421 -0.22327 0.48888 C -0.2007 0.44375 -0.22083 0.47754 -0.2099 0.45115 C -0.20243 0.43333 -0.1934 0.4162 -0.18663 0.39791 C -0.18386 0.3905 -0.18264 0.38148 -0.1783 0.37569 C -0.17656 0.37337 -0.17465 0.37152 -0.17327 0.36898 C -0.16667 0.35578 -0.16337 0.34027 -0.1566 0.32685 C -0.14792 0.2912 -0.13767 0.23148 -0.16337 0.20902 C -0.16684 0.19953 -0.16892 0.19259 -0.17656 0.18888 C -0.20365 0.19351 -0.23212 0.20347 -0.25521 0.22453 C -0.26892 0.23726 -0.28021 0.25162 -0.29688 0.25787 C -0.30382 0.26458 -0.31111 0.27106 -0.31823 0.27777 C -0.32066 0.27986 -0.32292 0.2824 -0.325 0.28449 C -0.33073 0.28981 -0.33611 0.29467 -0.34167 0.3 C -0.34358 0.30162 -0.3467 0.30462 -0.3467 0.30462 C -0.38299 0.32731 -0.48663 0.40277 -0.54827 0.42222 C -0.55972 0.4324 -0.5684 0.44212 -0.5816 0.44675 C -0.58941 0.45439 -0.60695 0.46574 -0.61684 0.46898 C -0.62604 0.48148 -0.61684 0.47129 -0.63351 0.48009 C -0.63958 0.48333 -0.64531 0.49027 -0.65174 0.49351 C -0.66354 0.49976 -0.65608 0.49189 -0.66493 0.49791 C -0.67483 0.50462 -0.68594 0.51134 -0.69497 0.52013 C -0.70556 0.53032 -0.69445 0.52453 -0.70504 0.52893 C -0.71042 0.53449 -0.71684 0.53796 -0.7217 0.54444 C -0.73073 0.55648 -0.73958 0.56458 -0.75156 0.57129 C -0.75469 0.57523 -0.75851 0.57824 -0.76163 0.5824 C -0.76979 0.59351 -0.77691 0.60648 -0.7849 0.61782 C -0.79202 0.628 -0.79965 0.64189 -0.8099 0.64675 C -0.81476 0.653 -0.82014 0.65949 -0.82656 0.66226 C -0.83229 0.66944 -0.83611 0.67384 -0.84323 0.68009 C -0.84497 0.68148 -0.84827 0.68449 -0.84827 0.68449 C -0.84879 0.7037 -0.84792 0.72314 -0.85 0.74236 C -0.85035 0.7456 -0.85365 0.74652 -0.85504 0.74907 C -0.8559 0.75092 -0.85556 0.7537 -0.8566 0.75555 C -0.85851 0.75902 -0.86337 0.76458 -0.86337 0.76458 C -0.86389 0.76689 -0.8632 0.7706 -0.86493 0.77129 C -0.87413 0.77546 -0.87656 0.76342 -0.87656 0.75555 " pathEditMode="relative" ptsTypes="fffffffffffffffffffffffffffffffffffffffffffffffffffffffffffffffffffffffffffffffffffffffffffffA">
                                      <p:cBhvr>
                                        <p:cTn id="6" dur="2000" fill="hold"/>
                                        <p:tgtEl>
                                          <p:spTgt spid="8"/>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aşlık 2"/>
          <p:cNvSpPr>
            <a:spLocks noGrp="1"/>
          </p:cNvSpPr>
          <p:nvPr>
            <p:ph type="title"/>
          </p:nvPr>
        </p:nvSpPr>
        <p:spPr>
          <a:xfrm>
            <a:off x="457200" y="274638"/>
            <a:ext cx="8229600" cy="706090"/>
          </a:xfrm>
        </p:spPr>
        <p:txBody>
          <a:bodyPr>
            <a:normAutofit fontScale="90000"/>
          </a:bodyPr>
          <a:lstStyle/>
          <a:p>
            <a:r>
              <a:rPr lang="tr-TR" dirty="0" smtClean="0"/>
              <a:t>SORU-14</a:t>
            </a:r>
            <a:endParaRPr lang="tr-TR" dirty="0"/>
          </a:p>
        </p:txBody>
      </p:sp>
      <p:sp>
        <p:nvSpPr>
          <p:cNvPr id="5" name="Köşeleri Yuvarlanmış Dikdörtgen Belirtme Çizgisi 4"/>
          <p:cNvSpPr/>
          <p:nvPr/>
        </p:nvSpPr>
        <p:spPr>
          <a:xfrm>
            <a:off x="3635896" y="836712"/>
            <a:ext cx="4392488" cy="1800200"/>
          </a:xfrm>
          <a:prstGeom prst="wedgeRoundRectCallout">
            <a:avLst>
              <a:gd name="adj1" fmla="val -62815"/>
              <a:gd name="adj2" fmla="val -14129"/>
              <a:gd name="adj3" fmla="val 16667"/>
            </a:avLst>
          </a:prstGeom>
          <a:solidFill>
            <a:srgbClr val="92D050"/>
          </a:solidFill>
        </p:spPr>
        <p:style>
          <a:lnRef idx="2">
            <a:schemeClr val="accent2"/>
          </a:lnRef>
          <a:fillRef idx="1">
            <a:schemeClr val="lt1"/>
          </a:fillRef>
          <a:effectRef idx="0">
            <a:schemeClr val="accent2"/>
          </a:effectRef>
          <a:fontRef idx="minor">
            <a:schemeClr val="dk1"/>
          </a:fontRef>
        </p:style>
        <p:txBody>
          <a:bodyPr rtlCol="0" anchor="ctr"/>
          <a:lstStyle/>
          <a:p>
            <a:pPr algn="ctr"/>
            <a:r>
              <a:rPr lang="tr-TR" dirty="0" smtClean="0"/>
              <a:t>Osmanlı Devleti, Mondros Ateşkesinden sonra Anadolu’da  başlayan işgallere kayıtsız kalmıştır.</a:t>
            </a:r>
            <a:endParaRPr lang="tr-TR" dirty="0"/>
          </a:p>
        </p:txBody>
      </p:sp>
      <p:pic>
        <p:nvPicPr>
          <p:cNvPr id="7" name="İçerik Yer Tutucusu 6"/>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539552" y="836712"/>
            <a:ext cx="2016224" cy="2016224"/>
          </a:xfrm>
        </p:spPr>
      </p:pic>
      <p:sp>
        <p:nvSpPr>
          <p:cNvPr id="8" name="Metin kutusu 7"/>
          <p:cNvSpPr txBox="1"/>
          <p:nvPr/>
        </p:nvSpPr>
        <p:spPr>
          <a:xfrm>
            <a:off x="683568" y="3356992"/>
            <a:ext cx="7776864" cy="3170099"/>
          </a:xfrm>
          <a:prstGeom prst="rect">
            <a:avLst/>
          </a:prstGeom>
          <a:solidFill>
            <a:srgbClr val="FFFF00"/>
          </a:solidFill>
          <a:ln>
            <a:solidFill>
              <a:srgbClr val="FFFF00"/>
            </a:solidFill>
          </a:ln>
        </p:spPr>
        <p:txBody>
          <a:bodyPr wrap="square" rtlCol="0">
            <a:spAutoFit/>
          </a:bodyPr>
          <a:lstStyle/>
          <a:p>
            <a:r>
              <a:rPr lang="tr-TR" sz="2000" b="1" dirty="0" smtClean="0"/>
              <a:t>Emre’nin anlattığı bu durum aşağıdaki gelişmelerden hangisi üzerinde etkili olduğu savunulamaz?</a:t>
            </a:r>
          </a:p>
          <a:p>
            <a:endParaRPr lang="tr-TR" sz="2000" b="1" dirty="0"/>
          </a:p>
          <a:p>
            <a:r>
              <a:rPr lang="tr-TR" sz="2000" b="1" dirty="0" smtClean="0"/>
              <a:t>A-  </a:t>
            </a:r>
            <a:r>
              <a:rPr lang="tr-TR" sz="2000" b="1" dirty="0" err="1" smtClean="0"/>
              <a:t>Kuvayımilliye’nin</a:t>
            </a:r>
            <a:r>
              <a:rPr lang="tr-TR" sz="2000" b="1" dirty="0" smtClean="0"/>
              <a:t> kurulması</a:t>
            </a:r>
          </a:p>
          <a:p>
            <a:endParaRPr lang="tr-TR" sz="2000" b="1" dirty="0"/>
          </a:p>
          <a:p>
            <a:r>
              <a:rPr lang="tr-TR" sz="2000" b="1" dirty="0" smtClean="0"/>
              <a:t>B- Protesto mitinglerinin düzenlenmesi</a:t>
            </a:r>
          </a:p>
          <a:p>
            <a:endParaRPr lang="tr-TR" sz="2000" b="1" dirty="0"/>
          </a:p>
          <a:p>
            <a:r>
              <a:rPr lang="tr-TR" sz="2000" b="1" dirty="0" smtClean="0"/>
              <a:t>C- Milli cemiyetlerin kurulması</a:t>
            </a:r>
          </a:p>
          <a:p>
            <a:endParaRPr lang="tr-TR" sz="2000" b="1" dirty="0"/>
          </a:p>
          <a:p>
            <a:r>
              <a:rPr lang="tr-TR" sz="2000" b="1" dirty="0" smtClean="0"/>
              <a:t>D- Cumhuriyetin ilan edilmesi</a:t>
            </a:r>
            <a:endParaRPr lang="tr-TR" sz="2000" b="1" dirty="0"/>
          </a:p>
        </p:txBody>
      </p:sp>
      <p:sp>
        <p:nvSpPr>
          <p:cNvPr id="9" name="Oval 8"/>
          <p:cNvSpPr/>
          <p:nvPr/>
        </p:nvSpPr>
        <p:spPr>
          <a:xfrm>
            <a:off x="7308304" y="5373216"/>
            <a:ext cx="457200" cy="4572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2447166211"/>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5.55556E-7 2.22222E-6 C -0.00174 -0.00301 -0.00261 -0.00741 -0.00504 -0.00926 C -0.00747 -0.01065 -0.02743 -0.01459 -0.03177 -0.01598 C -0.04584 -0.025 -0.06476 -0.02848 -0.08004 -0.03334 C -0.08837 -0.03612 -0.09757 -0.04561 -0.10504 -0.04676 C -0.11337 -0.04815 -0.12171 -0.05 -0.13004 -0.05116 C -0.15764 -0.0632 -0.18421 -0.07894 -0.21181 -0.09121 C -0.22223 -0.09584 -0.23282 -0.10024 -0.24341 -0.10463 C -0.24514 -0.10533 -0.24844 -0.10672 -0.24844 -0.10672 C -0.25834 -0.11551 -0.27014 -0.12014 -0.28004 -0.12894 C -0.29601 -0.14329 -0.30851 -0.15973 -0.32014 -0.1801 C -0.32223 -0.18912 -0.32448 -0.19699 -0.32848 -0.20463 C -0.329 -0.20764 -0.32865 -0.21088 -0.33004 -0.21343 C -0.3316 -0.21644 -0.33629 -0.21644 -0.33681 -0.22014 C -0.34289 -0.25996 -0.31355 -0.28612 -0.28837 -0.29121 C -0.25643 -0.30533 -0.22431 -0.31713 -0.19167 -0.32894 C -0.18177 -0.32824 -0.17153 -0.3301 -0.16181 -0.32686 C -0.15556 -0.32477 -0.14914 -0.30672 -0.14671 -0.3 C -0.14618 -0.29561 -0.14618 -0.29098 -0.14514 -0.28681 C -0.14445 -0.28357 -0.14167 -0.28125 -0.14167 -0.27778 C -0.14167 -0.24954 -0.14323 -0.22153 -0.14514 -0.19352 C -0.14601 -0.17987 -0.15365 -0.1713 -0.15834 -0.16019 C -0.16719 -0.13889 -0.17622 -0.11991 -0.19514 -0.11343 C -0.19844 -0.10903 -0.20139 -0.10394 -0.20504 -0.1 C -0.20851 -0.0963 -0.21337 -0.09537 -0.21667 -0.09121 C -0.2191 -0.08866 -0.21893 -0.08241 -0.22171 -0.08033 C -0.24323 -0.06343 -0.26355 -0.06551 -0.28681 -0.05787 C -0.29115 -0.05672 -0.29549 -0.05463 -0.3 -0.05348 C -0.30938 -0.05139 -0.32848 -0.04908 -0.32848 -0.04908 C -0.41285 -0.05301 -0.40191 -0.04561 -0.45504 -0.06922 C -0.47118 -0.08681 -0.5 -0.11459 -0.51511 -0.1382 C -0.51806 -0.1426 -0.5191 -0.14885 -0.52171 -0.15348 C -0.52986 -0.16852 -0.53976 -0.18125 -0.54844 -0.19561 C -0.55278 -0.22061 -0.54601 -0.18959 -0.55504 -0.21112 C -0.56042 -0.22431 -0.56528 -0.24584 -0.56841 -0.26019 C -0.57084 -0.2713 -0.58125 -0.31574 -0.58334 -0.32894 C -0.58733 -0.3544 -0.58959 -0.38125 -0.59167 -0.40672 C -0.59046 -0.43056 -0.59393 -0.45602 -0.58681 -0.47778 C -0.58125 -0.49491 -0.57639 -0.50047 -0.56667 -0.51343 C -0.55955 -0.52292 -0.554 -0.53542 -0.54671 -0.54445 C -0.52483 -0.57153 -0.49931 -0.59213 -0.47171 -0.60672 C -0.45174 -0.60186 -0.43351 -0.59561 -0.41337 -0.59352 C -0.35556 -0.57408 -0.29601 -0.58449 -0.23681 -0.58681 C -0.2125 -0.6176 -0.16806 -0.62014 -0.13681 -0.62454 C -0.12448 -0.61875 -0.14132 -0.62616 -0.11841 -0.62014 C -0.10868 -0.6176 -0.09966 -0.61204 -0.09011 -0.60903 C -0.08143 -0.59746 -0.08559 -0.6051 -0.08004 -0.58241 C -0.079 -0.57801 -0.07674 -0.56899 -0.07674 -0.56899 C -0.07726 -0.55556 -0.07622 -0.5419 -0.07848 -0.52894 C -0.07917 -0.525 -0.08316 -0.52338 -0.08507 -0.52014 C -0.09375 -0.50463 -0.09098 -0.49283 -0.10677 -0.48449 C -0.11962 -0.46737 -0.1323 -0.45047 -0.14514 -0.43334 C -0.14966 -0.42732 -0.15643 -0.425 -0.16181 -0.42014 C -0.18421 -0.4 -0.20677 -0.38357 -0.23334 -0.37593 C -0.2724 -0.34931 -0.22032 -0.38172 -0.26181 -0.36459 C -0.26771 -0.36204 -0.27257 -0.35649 -0.27848 -0.35348 C -0.28334 -0.35116 -0.28837 -0.35047 -0.29341 -0.34908 C -0.30469 -0.34144 -0.31511 -0.33149 -0.32674 -0.32454 C -0.33091 -0.32199 -0.33577 -0.32199 -0.34028 -0.32014 C -0.34462 -0.31829 -0.34914 -0.31621 -0.35348 -0.31343 C -0.39289 -0.28912 -0.43559 -0.27709 -0.47674 -0.25787 C -0.49427 -0.24977 -0.5099 -0.23704 -0.52674 -0.22686 C -0.54219 -0.21737 -0.55851 -0.20903 -0.57344 -0.19792 C -0.60035 -0.17778 -0.62275 -0.14491 -0.64167 -0.11343 C -0.64427 -0.10926 -0.64584 -0.10417 -0.64844 -0.1 C -0.65591 -0.08866 -0.67171 -0.06667 -0.67171 -0.06667 C -0.67622 -0.04954 -0.68716 -0.03658 -0.69514 -0.02246 C -0.69705 -0.01181 -0.7007 -0.00371 -0.70348 0.00648 C -0.70591 0.01574 -0.70608 0.02592 -0.70834 0.03541 C -0.70868 0.04236 -0.71025 0.08217 -0.71667 0.09097 C -0.72066 0.09606 -0.72605 0.09907 -0.73004 0.10416 " pathEditMode="relative" ptsTypes="ffffffffffffffffffffffffffffffffffffffffffffffffffffffffffffffffffffffA">
                                      <p:cBhvr>
                                        <p:cTn id="6" dur="2000" fill="hold"/>
                                        <p:tgtEl>
                                          <p:spTgt spid="9"/>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a:xfrm>
            <a:off x="457200" y="1481329"/>
            <a:ext cx="8229600" cy="2595744"/>
          </a:xfrm>
          <a:solidFill>
            <a:srgbClr val="FFC000"/>
          </a:solidFill>
        </p:spPr>
        <p:txBody>
          <a:bodyPr/>
          <a:lstStyle/>
          <a:p>
            <a:pPr algn="ctr"/>
            <a:r>
              <a:rPr lang="tr-TR" i="1" dirty="0" smtClean="0">
                <a:solidFill>
                  <a:srgbClr val="FF0000"/>
                </a:solidFill>
              </a:rPr>
              <a:t>GÜLBAHÇE-AVNİ KAYA KOKUCU ORTAOKULU</a:t>
            </a:r>
          </a:p>
          <a:p>
            <a:pPr algn="ctr"/>
            <a:r>
              <a:rPr lang="tr-TR" i="1" dirty="0" smtClean="0">
                <a:solidFill>
                  <a:srgbClr val="FF0000"/>
                </a:solidFill>
              </a:rPr>
              <a:t>SOSYAL BİLGİLER ÖĞRETMENİ</a:t>
            </a:r>
          </a:p>
          <a:p>
            <a:pPr algn="ctr"/>
            <a:r>
              <a:rPr lang="tr-TR" i="1" dirty="0" smtClean="0">
                <a:solidFill>
                  <a:srgbClr val="FF0000"/>
                </a:solidFill>
              </a:rPr>
              <a:t>AHMET ALİ KARAALP</a:t>
            </a:r>
          </a:p>
          <a:p>
            <a:pPr algn="ctr"/>
            <a:r>
              <a:rPr lang="tr-TR" i="1" dirty="0" smtClean="0">
                <a:solidFill>
                  <a:srgbClr val="FF0000"/>
                </a:solidFill>
              </a:rPr>
              <a:t>URLA-İZMİR</a:t>
            </a:r>
            <a:endParaRPr lang="tr-TR" i="1" dirty="0">
              <a:solidFill>
                <a:srgbClr val="FF0000"/>
              </a:solidFill>
            </a:endParaRPr>
          </a:p>
        </p:txBody>
      </p:sp>
      <p:sp>
        <p:nvSpPr>
          <p:cNvPr id="3" name="Başlık 2"/>
          <p:cNvSpPr>
            <a:spLocks noGrp="1"/>
          </p:cNvSpPr>
          <p:nvPr>
            <p:ph type="title"/>
          </p:nvPr>
        </p:nvSpPr>
        <p:spPr/>
        <p:txBody>
          <a:bodyPr/>
          <a:lstStyle/>
          <a:p>
            <a:pPr algn="ctr"/>
            <a:r>
              <a:rPr lang="tr-TR" dirty="0" smtClean="0"/>
              <a:t>HAZIRLAYAN</a:t>
            </a:r>
            <a:endParaRPr lang="tr-TR" dirty="0"/>
          </a:p>
        </p:txBody>
      </p:sp>
    </p:spTree>
    <p:extLst>
      <p:ext uri="{BB962C8B-B14F-4D97-AF65-F5344CB8AC3E}">
        <p14:creationId xmlns:p14="http://schemas.microsoft.com/office/powerpoint/2010/main" val="4031854030"/>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lstStyle/>
          <a:p>
            <a:pPr marL="681228" indent="-571500">
              <a:buFont typeface="+mj-lt"/>
              <a:buAutoNum type="romanUcPeriod"/>
            </a:pPr>
            <a:r>
              <a:rPr lang="tr-TR" dirty="0" err="1" smtClean="0"/>
              <a:t>Kuvayımilliye’ye</a:t>
            </a:r>
            <a:r>
              <a:rPr lang="tr-TR" dirty="0" smtClean="0"/>
              <a:t> katılma</a:t>
            </a:r>
          </a:p>
          <a:p>
            <a:pPr marL="681228" indent="-571500">
              <a:buFont typeface="+mj-lt"/>
              <a:buAutoNum type="romanUcPeriod"/>
            </a:pPr>
            <a:r>
              <a:rPr lang="tr-TR" dirty="0" smtClean="0"/>
              <a:t>Milli cemiyetlere katılma</a:t>
            </a:r>
          </a:p>
          <a:p>
            <a:pPr marL="681228" indent="-571500">
              <a:buFont typeface="+mj-lt"/>
              <a:buAutoNum type="romanUcPeriod"/>
            </a:pPr>
            <a:r>
              <a:rPr lang="tr-TR" dirty="0" smtClean="0"/>
              <a:t>İstanbul Hükümetini destekleme</a:t>
            </a:r>
          </a:p>
          <a:p>
            <a:pPr marL="681228" indent="-571500">
              <a:buFont typeface="+mj-lt"/>
              <a:buAutoNum type="romanUcPeriod"/>
            </a:pPr>
            <a:r>
              <a:rPr lang="tr-TR" dirty="0" smtClean="0"/>
              <a:t>Kongrelere delege olarak girme</a:t>
            </a:r>
          </a:p>
          <a:p>
            <a:pPr marL="109728" indent="0">
              <a:buNone/>
            </a:pPr>
            <a:r>
              <a:rPr lang="tr-TR" dirty="0" smtClean="0"/>
              <a:t>Ali Bey Mondros </a:t>
            </a:r>
            <a:r>
              <a:rPr lang="tr-TR" dirty="0" err="1" smtClean="0"/>
              <a:t>Ateşkesi’nden</a:t>
            </a:r>
            <a:r>
              <a:rPr lang="tr-TR" dirty="0" smtClean="0"/>
              <a:t> sonra işgaller başlayınca Milli Mücadele hareketine katılmak istemiştir.</a:t>
            </a:r>
          </a:p>
          <a:p>
            <a:pPr marL="109728" indent="0">
              <a:buNone/>
            </a:pPr>
            <a:r>
              <a:rPr lang="tr-TR" dirty="0" smtClean="0"/>
              <a:t>Ali Bey yukarıdaki hedeflerin hangisine katılmaması ve desteklememesi  gerekir?</a:t>
            </a:r>
          </a:p>
          <a:p>
            <a:pPr marL="109728" indent="0">
              <a:buNone/>
            </a:pPr>
            <a:r>
              <a:rPr lang="tr-TR" dirty="0" smtClean="0"/>
              <a:t>A- I          B- II                  C- III              D- IV</a:t>
            </a:r>
            <a:endParaRPr lang="tr-TR" dirty="0"/>
          </a:p>
        </p:txBody>
      </p:sp>
      <p:sp>
        <p:nvSpPr>
          <p:cNvPr id="3" name="Başlık 2"/>
          <p:cNvSpPr>
            <a:spLocks noGrp="1"/>
          </p:cNvSpPr>
          <p:nvPr>
            <p:ph type="title"/>
          </p:nvPr>
        </p:nvSpPr>
        <p:spPr>
          <a:xfrm>
            <a:off x="457200" y="274638"/>
            <a:ext cx="8229600" cy="778098"/>
          </a:xfrm>
        </p:spPr>
        <p:txBody>
          <a:bodyPr/>
          <a:lstStyle/>
          <a:p>
            <a:pPr algn="r"/>
            <a:r>
              <a:rPr lang="tr-TR" dirty="0" smtClean="0"/>
              <a:t>SORU-1</a:t>
            </a:r>
            <a:endParaRPr lang="tr-TR" dirty="0"/>
          </a:p>
        </p:txBody>
      </p:sp>
      <p:sp>
        <p:nvSpPr>
          <p:cNvPr id="4" name="Oval 3"/>
          <p:cNvSpPr/>
          <p:nvPr/>
        </p:nvSpPr>
        <p:spPr>
          <a:xfrm>
            <a:off x="1259632" y="548680"/>
            <a:ext cx="457200" cy="457200"/>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3391343107"/>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3.61111E-6 4.07407E-6 L 0.34514 0.7331 " pathEditMode="relative" rAng="0" ptsTypes="AA">
                                      <p:cBhvr>
                                        <p:cTn id="6" dur="5250" fill="hold"/>
                                        <p:tgtEl>
                                          <p:spTgt spid="4"/>
                                        </p:tgtEl>
                                        <p:attrNameLst>
                                          <p:attrName>ppt_x</p:attrName>
                                          <p:attrName>ppt_y</p:attrName>
                                        </p:attrNameLst>
                                      </p:cBhvr>
                                      <p:rCtr x="17257" y="3664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a:xfrm>
            <a:off x="395536" y="836712"/>
            <a:ext cx="8291264" cy="5170579"/>
          </a:xfrm>
        </p:spPr>
        <p:style>
          <a:lnRef idx="1">
            <a:schemeClr val="accent5"/>
          </a:lnRef>
          <a:fillRef idx="2">
            <a:schemeClr val="accent5"/>
          </a:fillRef>
          <a:effectRef idx="1">
            <a:schemeClr val="accent5"/>
          </a:effectRef>
          <a:fontRef idx="minor">
            <a:schemeClr val="dk1"/>
          </a:fontRef>
        </p:style>
        <p:txBody>
          <a:bodyPr>
            <a:normAutofit lnSpcReduction="10000"/>
          </a:bodyPr>
          <a:lstStyle/>
          <a:p>
            <a:r>
              <a:rPr lang="tr-TR" b="1" dirty="0" smtClean="0">
                <a:solidFill>
                  <a:srgbClr val="002060"/>
                </a:solidFill>
              </a:rPr>
              <a:t>Hakan: Milli Mücadelenin gerekçesi açıklanmıştır.</a:t>
            </a:r>
          </a:p>
          <a:p>
            <a:r>
              <a:rPr lang="tr-TR" b="1" dirty="0" smtClean="0">
                <a:solidFill>
                  <a:srgbClr val="002060"/>
                </a:solidFill>
              </a:rPr>
              <a:t>Tuğba: Temsi Heyetinin kurulması öngörülmüştür.</a:t>
            </a:r>
          </a:p>
          <a:p>
            <a:r>
              <a:rPr lang="tr-TR" b="1" dirty="0" smtClean="0">
                <a:solidFill>
                  <a:srgbClr val="002060"/>
                </a:solidFill>
              </a:rPr>
              <a:t>Vildan :Milli birliği sağlamak için ulusal bir kongrenin toplanacağı ilan edilmiştir.</a:t>
            </a:r>
          </a:p>
          <a:p>
            <a:r>
              <a:rPr lang="tr-TR" b="1" dirty="0" smtClean="0">
                <a:solidFill>
                  <a:srgbClr val="002060"/>
                </a:solidFill>
              </a:rPr>
              <a:t>Uygar: Millet egemenliğine dayalı yeni bir yönetimin kurulacağı ifade edilmiştir.</a:t>
            </a:r>
          </a:p>
          <a:p>
            <a:pPr marL="109728" indent="0">
              <a:buNone/>
            </a:pPr>
            <a:r>
              <a:rPr lang="tr-TR" b="1" dirty="0" smtClean="0">
                <a:solidFill>
                  <a:srgbClr val="002060"/>
                </a:solidFill>
              </a:rPr>
              <a:t>Yukarıdaki öğrenciler Milli Mücadele Döneminde hangi </a:t>
            </a:r>
            <a:r>
              <a:rPr lang="tr-TR" b="1" dirty="0">
                <a:solidFill>
                  <a:srgbClr val="002060"/>
                </a:solidFill>
              </a:rPr>
              <a:t>o</a:t>
            </a:r>
            <a:r>
              <a:rPr lang="tr-TR" b="1" dirty="0" smtClean="0">
                <a:solidFill>
                  <a:srgbClr val="002060"/>
                </a:solidFill>
              </a:rPr>
              <a:t>layın sonuçlarını söylemişlerdir?</a:t>
            </a:r>
          </a:p>
          <a:p>
            <a:pPr marL="109728" indent="0">
              <a:buNone/>
            </a:pPr>
            <a:r>
              <a:rPr lang="tr-TR" b="1" dirty="0" smtClean="0">
                <a:solidFill>
                  <a:srgbClr val="002060"/>
                </a:solidFill>
              </a:rPr>
              <a:t>A- Amasya Genelgesi        B- Sivas Kongresi</a:t>
            </a:r>
          </a:p>
          <a:p>
            <a:pPr marL="109728" indent="0">
              <a:buNone/>
            </a:pPr>
            <a:r>
              <a:rPr lang="tr-TR" b="1" dirty="0" smtClean="0">
                <a:solidFill>
                  <a:srgbClr val="002060"/>
                </a:solidFill>
              </a:rPr>
              <a:t>C- Erzurum Kongresi         D- </a:t>
            </a:r>
            <a:r>
              <a:rPr lang="tr-TR" b="1" dirty="0" err="1" smtClean="0">
                <a:solidFill>
                  <a:srgbClr val="002060"/>
                </a:solidFill>
              </a:rPr>
              <a:t>Mısakkımilli</a:t>
            </a:r>
            <a:endParaRPr lang="tr-TR" b="1" dirty="0">
              <a:solidFill>
                <a:srgbClr val="002060"/>
              </a:solidFill>
            </a:endParaRPr>
          </a:p>
        </p:txBody>
      </p:sp>
      <p:sp>
        <p:nvSpPr>
          <p:cNvPr id="3" name="Başlık 2"/>
          <p:cNvSpPr>
            <a:spLocks noGrp="1"/>
          </p:cNvSpPr>
          <p:nvPr>
            <p:ph type="title"/>
          </p:nvPr>
        </p:nvSpPr>
        <p:spPr>
          <a:xfrm>
            <a:off x="6228184" y="25936"/>
            <a:ext cx="2396952" cy="666760"/>
          </a:xfrm>
        </p:spPr>
        <p:txBody>
          <a:bodyPr>
            <a:normAutofit fontScale="90000"/>
          </a:bodyPr>
          <a:lstStyle/>
          <a:p>
            <a:pPr algn="r"/>
            <a:r>
              <a:rPr lang="tr-TR" dirty="0" smtClean="0"/>
              <a:t>Soru- 2</a:t>
            </a:r>
            <a:endParaRPr lang="tr-TR" dirty="0"/>
          </a:p>
        </p:txBody>
      </p:sp>
      <p:sp>
        <p:nvSpPr>
          <p:cNvPr id="4" name="Oval 3"/>
          <p:cNvSpPr/>
          <p:nvPr/>
        </p:nvSpPr>
        <p:spPr>
          <a:xfrm>
            <a:off x="7668344" y="1340768"/>
            <a:ext cx="4572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768302050"/>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3.05556E-6 -9.25926E-6 C -0.00572 -0.01945 -0.0085 -0.02385 -0.02343 -0.02894 C -0.0434 -0.047 -0.08524 -0.03473 -0.10173 -0.03334 C -0.11371 -0.02871 -0.12673 -0.02825 -0.13836 -0.02223 C -0.14027 -0.0213 -0.15677 -0.01343 -0.16163 -0.0088 C -0.17204 0.00115 -0.16076 -0.0044 -0.17343 -9.25926E-6 C -0.18315 0.00925 -0.19253 0.01874 -0.20173 0.02893 C -0.2151 0.04351 -0.21111 0.0449 -0.21666 0.05995 C -0.22274 0.07615 -0.23281 0.08958 -0.23836 0.10671 C -0.24045 0.11319 -0.24045 0.12083 -0.2434 0.12661 C -0.24565 0.13101 -0.24826 0.13518 -0.25 0.14004 C -0.2552 0.15393 -0.2552 0.16689 -0.26336 0.17777 C -0.26684 0.1949 -0.27031 0.20277 -0.28003 0.2155 C -0.28177 0.22384 -0.28593 0.24421 -0.28836 0.25115 C -0.29149 0.25995 -0.29635 0.26712 -0.3 0.27546 C -0.30104 0.28078 -0.30104 0.28657 -0.30329 0.2912 C -0.3052 0.29513 -0.30902 0.29675 -0.31163 0.29999 C -0.31423 0.30324 -0.31614 0.3074 -0.3184 0.31111 C -0.32552 0.33495 -0.31631 0.31064 -0.33003 0.32893 C -0.33333 0.33333 -0.33524 0.33981 -0.33836 0.34444 C -0.34895 0.36018 -0.33784 0.33564 -0.34843 0.35555 C -0.3526 0.36342 -0.35416 0.3743 -0.36006 0.38009 C -0.36805 0.38796 -0.37326 0.39768 -0.38003 0.40671 C -0.38958 0.41944 -0.40052 0.42777 -0.41163 0.43773 C -0.43333 0.45694 -0.44774 0.46828 -0.47343 0.47337 C -0.48923 0.49004 -0.51059 0.48796 -0.53003 0.4912 C -0.54166 0.48911 -0.55416 0.49027 -0.5651 0.48449 C -0.57829 0.47754 -0.59045 0.45671 -0.60329 0.45115 C -0.61232 0.43911 -0.62256 0.42916 -0.63177 0.41782 C -0.63281 0.41481 -0.63368 0.41157 -0.63506 0.40879 C -0.63645 0.40555 -0.63888 0.40324 -0.6401 0.39999 C -0.6467 0.38194 -0.65225 0.36296 -0.65833 0.34444 C -0.66336 0.32893 -0.66753 0.30532 -0.67829 0.2956 C -0.68506 0.2824 -0.68993 0.26597 -0.69496 0.25115 C -0.69913 0.23911 -0.69947 0.22661 -0.70503 0.2155 C -0.70451 0.20578 -0.7052 0.19583 -0.70329 0.18657 C -0.70277 0.18449 -0.7 0.18356 -0.69843 0.18449 C -0.68663 0.19236 -0.68611 0.20092 -0.67829 0.21342 C -0.67534 0.21828 -0.67118 0.22175 -0.6684 0.22661 C -0.66458 0.23356 -0.66111 0.24097 -0.65833 0.24884 C -0.65729 0.25185 -0.65642 0.25509 -0.65503 0.25786 C -0.64722 0.27245 -0.63854 0.28819 -0.63003 0.30231 C -0.62048 0.31805 -0.61458 0.33634 -0.60173 0.34675 C -0.59288 0.36111 -0.58368 0.37407 -0.575 0.38888 C -0.57031 0.39699 -0.56788 0.40717 -0.56336 0.4155 C -0.55833 0.42499 -0.55086 0.43194 -0.5467 0.44212 C -0.54444 0.44745 -0.54184 0.45231 -0.5401 0.45786 C -0.53802 0.46435 -0.5375 0.47152 -0.53506 0.47777 C -0.53298 0.48356 -0.52934 0.48796 -0.52673 0.49328 C -0.51996 0.50694 -0.52048 0.5081 -0.5151 0.52661 C -0.51059 0.54189 -0.49895 0.55185 -0.49166 0.56435 C -0.47291 0.59675 -0.46736 0.61898 -0.43506 0.63333 C -0.4243 0.64467 -0.41215 0.65185 -0.4 0.65995 C -0.38697 0.66851 -0.37621 0.67731 -0.36163 0.67986 C -0.34704 0.68935 -0.33107 0.69305 -0.3151 0.6956 C -0.28489 0.68425 -0.25243 0.68796 -0.2217 0.67777 C -0.21024 0.67013 -0.19739 0.6655 -0.18663 0.65555 C -0.18402 0.65324 -0.18246 0.6493 -0.18003 0.64675 C -0.17743 0.64421 -0.17447 0.64236 -0.1717 0.64004 C -0.16684 0.63009 -0.16059 0.62036 -0.15503 0.61111 C -0.15017 0.603 -0.1434 0.59629 -0.1401 0.58657 C -0.13315 0.56643 -0.1276 0.54513 -0.1217 0.52453 C -0.1184 0.51319 -0.11319 0.50277 -0.11006 0.4912 C -0.10625 0.47708 -0.10416 0.46296 -0.1 0.44884 C -0.09843 0.4206 -0.09722 0.41458 -0.08836 0.3912 C -0.08472 0.36296 -0.08107 0.33495 -0.07829 0.30671 C -0.07881 0.26643 -0.07413 0.18541 -0.08836 0.13773 C -0.09184 0.11064 -0.09531 0.08796 -0.10173 0.06226 C -0.10329 0.04467 -0.10486 0.00856 -0.1151 -0.0044 C -0.12031 0.00439 -0.12256 0.01226 -0.12829 0.0199 C -0.13125 0.05416 -0.1243 0.11157 -0.13836 0.14004 C -0.14062 0.15185 -0.14565 0.15856 -0.15 0.16898 C -0.1559 0.18333 -0.15677 0.20069 -0.16163 0.2155 C -0.16336 0.22106 -0.16649 0.22569 -0.1684 0.23101 C -0.17256 0.24282 -0.17673 0.25439 -0.18003 0.26666 C -0.18229 0.27453 -0.18246 0.28356 -0.18506 0.2912 C -0.18697 0.29699 -0.19097 0.30115 -0.1934 0.30671 C -0.20711 0.33773 -0.21597 0.36111 -0.23333 0.38888 C -0.24479 0.40717 -0.25069 0.42754 -0.26336 0.44444 C -0.27395 0.47291 -0.26545 0.45393 -0.28333 0.48217 C -0.28784 0.48935 -0.2967 0.50439 -0.2967 0.50439 C -0.30086 0.5206 -0.29461 0.50138 -0.30503 0.5155 C -0.30677 0.51782 -0.30694 0.52175 -0.30833 0.52453 C -0.31423 0.53634 -0.32395 0.54699 -0.33333 0.55324 C -0.3394 0.55254 -0.34583 0.553 -0.35173 0.55115 C -0.35486 0.54999 -0.35711 0.54629 -0.36006 0.54444 C -0.36388 0.54189 -0.36788 0.54027 -0.3717 0.53773 C -0.37708 0.53425 -0.38125 0.528 -0.38663 0.52453 C -0.39149 0.52129 -0.41788 0.50972 -0.41996 0.50879 C -0.43055 0.50393 -0.44236 0.50208 -0.45173 0.49328 C -0.45625 0.48888 -0.4651 0.48009 -0.4651 0.48009 C -0.47222 0.46388 -0.47187 0.44583 -0.47829 0.42893 C -0.4835 0.41527 -0.48038 0.42268 -0.48836 0.40671 C -0.49218 0.39907 -0.50538 0.39305 -0.51163 0.3912 C -0.53819 0.38379 -0.5651 0.37847 -0.59166 0.37106 C -0.65312 0.37314 -0.64149 0.36828 -0.675 0.38217 C -0.68298 0.38935 -0.69149 0.3956 -0.69843 0.40439 C -0.70156 0.41782 -0.71024 0.42685 -0.71996 0.43101 C -0.72812 0.43842 -0.73767 0.44143 -0.74496 0.45115 C -0.75173 0.46018 -0.75659 0.47106 -0.76336 0.48009 C -0.76388 0.48379 -0.76406 0.48773 -0.7651 0.4912 C -0.76579 0.49374 -0.7684 0.49768 -0.7684 0.49768 L -0.77829 0.48449 " pathEditMode="relative" ptsTypes="fffffffffffffffffffffffffffffffffffffffffffffffffffffffffffffffffffffffffffffffffffffffffffffffffffffAA">
                                      <p:cBhvr>
                                        <p:cTn id="6" dur="5000" fill="hold"/>
                                        <p:tgtEl>
                                          <p:spTgt spid="4"/>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a:xfrm>
            <a:off x="323528" y="908720"/>
            <a:ext cx="8363272" cy="5098571"/>
          </a:xfrm>
          <a:ln w="76200"/>
        </p:spPr>
        <p:style>
          <a:lnRef idx="1">
            <a:schemeClr val="accent6"/>
          </a:lnRef>
          <a:fillRef idx="2">
            <a:schemeClr val="accent6"/>
          </a:fillRef>
          <a:effectRef idx="1">
            <a:schemeClr val="accent6"/>
          </a:effectRef>
          <a:fontRef idx="minor">
            <a:schemeClr val="dk1"/>
          </a:fontRef>
        </p:style>
        <p:txBody>
          <a:bodyPr>
            <a:normAutofit fontScale="92500" lnSpcReduction="10000"/>
          </a:bodyPr>
          <a:lstStyle/>
          <a:p>
            <a:r>
              <a:rPr lang="tr-TR" dirty="0" smtClean="0"/>
              <a:t>Mustafa Kemal Paşa, 19 Mayıs 1919’da Samsun’a çıktığında şehir  İngiliz işgali altındaydı .Ayrıca bölgede Rum çetelerinin faaliyetleri de giderek artıyordu. Bütün bu olumsuz durumları  değerlendiren Mustafa Kemal Paşa daha güvenli bir yer olan Havza’ya, oradan da Amasya’ya geçti.</a:t>
            </a:r>
          </a:p>
          <a:p>
            <a:pPr marL="109728" indent="0">
              <a:buNone/>
            </a:pPr>
            <a:r>
              <a:rPr lang="tr-TR" dirty="0" smtClean="0"/>
              <a:t>Mustafa Kemal Paşa’nın bu tutumu aşağıdakilerden hangisinden endişe ettiğini göstermektedir?</a:t>
            </a:r>
          </a:p>
          <a:p>
            <a:pPr marL="109728" indent="0">
              <a:buNone/>
            </a:pPr>
            <a:r>
              <a:rPr lang="tr-TR" dirty="0" smtClean="0"/>
              <a:t>A- Padişah taraftan görevden alınmaktan</a:t>
            </a:r>
          </a:p>
          <a:p>
            <a:pPr marL="109728" indent="0">
              <a:buNone/>
            </a:pPr>
            <a:r>
              <a:rPr lang="tr-TR" dirty="0" smtClean="0"/>
              <a:t>B-Milli Mücadelenin daha başlamadan engellenmesinden</a:t>
            </a:r>
          </a:p>
          <a:p>
            <a:pPr marL="109728" indent="0">
              <a:buNone/>
            </a:pPr>
            <a:r>
              <a:rPr lang="tr-TR" dirty="0" smtClean="0"/>
              <a:t>C-Türk halkının Milli Mücadeleye karşı çıkmasından</a:t>
            </a:r>
          </a:p>
          <a:p>
            <a:pPr marL="109728" indent="0">
              <a:buNone/>
            </a:pPr>
            <a:r>
              <a:rPr lang="tr-TR" dirty="0" smtClean="0"/>
              <a:t>D-İngiltere ile Yunanistan arasında anlaşmazlık çıkmasından</a:t>
            </a:r>
            <a:endParaRPr lang="tr-TR" dirty="0"/>
          </a:p>
        </p:txBody>
      </p:sp>
      <p:sp>
        <p:nvSpPr>
          <p:cNvPr id="3" name="Başlık 2"/>
          <p:cNvSpPr>
            <a:spLocks noGrp="1"/>
          </p:cNvSpPr>
          <p:nvPr>
            <p:ph type="title"/>
          </p:nvPr>
        </p:nvSpPr>
        <p:spPr>
          <a:xfrm>
            <a:off x="457200" y="274638"/>
            <a:ext cx="8229600" cy="490066"/>
          </a:xfrm>
        </p:spPr>
        <p:txBody>
          <a:bodyPr>
            <a:normAutofit fontScale="90000"/>
          </a:bodyPr>
          <a:lstStyle/>
          <a:p>
            <a:pPr algn="r"/>
            <a:r>
              <a:rPr lang="tr-TR" dirty="0" smtClean="0"/>
              <a:t>Soru-3</a:t>
            </a:r>
            <a:endParaRPr lang="tr-TR" dirty="0"/>
          </a:p>
        </p:txBody>
      </p:sp>
      <p:sp>
        <p:nvSpPr>
          <p:cNvPr id="4" name="Oval 3"/>
          <p:cNvSpPr/>
          <p:nvPr/>
        </p:nvSpPr>
        <p:spPr>
          <a:xfrm>
            <a:off x="7740352" y="5589240"/>
            <a:ext cx="457200" cy="4572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1155355687"/>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2.77778E-6 -3.33333E-6 C -0.00052 -0.01342 0.00017 -0.02662 -0.00174 -0.03981 C -0.00243 -0.04583 -0.00694 -0.04977 -0.00833 -0.05532 C -0.01059 -0.07477 -0.0092 -0.07453 -0.01996 -0.08889 C -0.02448 -0.10393 -0.0283 -0.11967 -0.0349 -0.1331 C -0.03663 -0.14676 -0.03785 -0.15463 -0.04496 -0.16412 C -0.04809 -0.1824 -0.04983 -0.19676 -0.0566 -0.21319 C -0.05868 -0.21805 -0.05903 -0.22453 -0.0618 -0.2287 C -0.06441 -0.23333 -0.06944 -0.23402 -0.07326 -0.23541 C -0.07535 -0.23773 -0.08455 -0.24652 -0.08663 -0.25092 C -0.08767 -0.25277 -0.08715 -0.25578 -0.08819 -0.25764 C -0.0934 -0.2662 -0.10295 -0.27199 -0.1099 -0.27754 C -0.12604 -0.29027 -0.13889 -0.29745 -0.15833 -0.29977 C -0.16996 -0.30115 -0.1816 -0.30139 -0.19323 -0.30208 C -0.21615 -0.29953 -0.23246 -0.30139 -0.25174 -0.28865 C -0.25417 -0.27592 -0.25538 -0.27592 -0.26493 -0.27083 C -0.27361 -0.25926 -0.28507 -0.25185 -0.29496 -0.2419 C -0.2967 -0.24027 -0.30486 -0.22708 -0.30677 -0.22199 C -0.30746 -0.2199 -0.30694 -0.21666 -0.30833 -0.21527 C -0.31007 -0.21342 -0.31267 -0.21389 -0.31493 -0.21319 C -0.32344 -0.19027 -0.3125 -0.21852 -0.32344 -0.19537 C -0.32951 -0.18217 -0.33194 -0.16921 -0.34184 -0.15995 C -0.34896 -0.13518 -0.34028 -0.16018 -0.35 -0.14213 C -0.36389 -0.11597 -0.34549 -0.14722 -0.35486 -0.12639 C -0.35937 -0.11666 -0.37031 -0.10393 -0.37847 -0.09977 C -0.40017 -0.08935 -0.42535 -0.08565 -0.44826 -0.08217 C -0.47656 -0.08356 -0.49844 -0.08727 -0.525 -0.09768 C -0.53003 -0.09953 -0.53524 -0.10162 -0.53993 -0.10416 C -0.54549 -0.10717 -0.5566 -0.11319 -0.5566 -0.11319 C -0.58003 -0.14305 -0.5434 -0.09815 -0.56823 -0.12222 C -0.57066 -0.12407 -0.57118 -0.12824 -0.57344 -0.13078 C -0.58698 -0.14768 -0.60156 -0.16203 -0.61493 -0.18009 C -0.6191 -0.18541 -0.6243 -0.20324 -0.62656 -0.21088 C -0.63055 -0.2419 -0.62448 -0.2074 -0.6349 -0.23541 C -0.63733 -0.24213 -0.63889 -0.25648 -0.63993 -0.26412 C -0.63941 -0.27152 -0.63871 -0.27893 -0.63819 -0.28634 C -0.63767 -0.29537 -0.63733 -0.30416 -0.63663 -0.31319 C -0.63576 -0.32384 -0.63576 -0.33449 -0.62986 -0.3419 C -0.62812 -0.34953 -0.62587 -0.35416 -0.62153 -0.35972 C -0.61892 -0.37453 -0.61632 -0.36898 -0.6099 -0.37986 C -0.59878 -0.39884 -0.60885 -0.38865 -0.59514 -0.39977 C -0.58924 -0.41134 -0.58142 -0.41967 -0.57153 -0.4243 C -0.5559 -0.42106 -0.54097 -0.41435 -0.525 -0.41111 C -0.49132 -0.3912 -0.45677 -0.3794 -0.42153 -0.36643 C -0.39948 -0.35856 -0.37587 -0.34722 -0.35347 -0.3419 C -0.3309 -0.33657 -0.3059 -0.3368 -0.28333 -0.33541 C -0.25625 -0.3368 -0.23108 -0.3368 -0.20503 -0.34652 C -0.19219 -0.35139 -0.17951 -0.35856 -0.16667 -0.36412 C -0.15955 -0.36713 -0.15365 -0.37453 -0.14653 -0.37777 C -0.11823 -0.39027 -0.08976 -0.40208 -0.0618 -0.41527 C -0.05243 -0.41944 -0.04601 -0.42916 -0.03663 -0.43333 C -0.02674 -0.44652 -0.025 -0.46296 -0.01996 -0.47986 C -0.01701 -0.49004 -0.01146 -0.49861 -0.00833 -0.50856 C 0.00122 -0.53842 -0.00833 -0.52361 -2.77778E-6 -0.53541 C 0.00521 -0.55509 0.00677 -0.57569 0.01181 -0.59537 C 0.01129 -0.60625 0.01563 -0.6706 0.00347 -0.69537 C 0.00035 -0.71111 -0.00139 -0.70972 -0.00833 -0.69745 C -0.01233 -0.68078 -0.01788 -0.66551 -0.02153 -0.64861 C -0.02326 -0.62847 -0.02795 -0.61435 -0.03333 -0.59537 C -0.03507 -0.58356 -0.0349 -0.5706 -0.04167 -0.56203 C -0.04444 -0.54236 -0.04566 -0.52477 -0.05156 -0.50648 C -0.0533 -0.49305 -0.05434 -0.47963 -0.0566 -0.46643 C -0.05868 -0.45416 -0.06354 -0.44259 -0.06667 -0.43078 C -0.06927 -0.40926 -0.07413 -0.38796 -0.0783 -0.36643 C -0.08229 -0.3456 -0.08455 -0.32708 -0.09167 -0.30856 C -0.09323 -0.29676 -0.09392 -0.28449 -0.09653 -0.27315 C -0.0993 -0.26134 -0.1033 -0.24977 -0.10486 -0.2375 C -0.10538 -0.2331 -0.10503 -0.22824 -0.1066 -0.22453 C -0.11267 -0.20833 -0.12465 -0.19514 -0.13333 -0.18194 C -0.13507 -0.17916 -0.13576 -0.17523 -0.13819 -0.17338 C -0.14271 -0.1699 -0.14861 -0.1699 -0.1533 -0.16666 C -0.16458 -0.15902 -0.17448 -0.15555 -0.1868 -0.15301 C -0.19809 -0.14861 -0.21007 -0.15046 -0.2217 -0.14676 C -0.25139 -0.1493 -0.23733 -0.14305 -0.25174 -0.16203 C -0.2618 -0.21458 -0.24965 -0.26551 -0.23819 -0.31527 C -0.23264 -0.33958 -0.23177 -0.34606 -0.21996 -0.36643 C -0.21458 -0.3919 -0.2092 -0.41759 -0.20156 -0.4419 C -0.1993 -0.46227 -0.19705 -0.48148 -0.18993 -0.49977 C -0.18767 -0.51365 -0.18733 -0.52361 -0.18003 -0.5331 C -0.17899 -0.5375 -0.17847 -0.54259 -0.17656 -0.54652 C -0.17448 -0.55092 -0.17118 -0.55463 -0.16996 -0.55972 C -0.16753 -0.57014 -0.16615 -0.5794 -0.1618 -0.58865 C -0.15885 -0.60254 -0.15781 -0.61412 -0.15677 -0.6287 C -0.15868 -0.65162 -0.15642 -0.64884 -0.16996 -0.65301 C -0.19288 -0.65231 -0.21562 -0.65347 -0.23819 -0.65092 C -0.24201 -0.65046 -0.24462 -0.64514 -0.24826 -0.64421 C -0.25729 -0.64213 -0.26615 -0.64259 -0.27517 -0.6419 C -0.27986 -0.63935 -0.28524 -0.63865 -0.28993 -0.63541 C -0.29132 -0.63449 -0.29184 -0.63194 -0.2934 -0.63078 C -0.30382 -0.62245 -0.3158 -0.61666 -0.32656 -0.60856 C -0.3441 -0.59537 -0.36042 -0.58078 -0.37847 -0.56875 C -0.3993 -0.55463 -0.37986 -0.56527 -0.39323 -0.55301 C -0.40191 -0.5449 -0.41128 -0.54305 -0.41996 -0.53541 C -0.42517 -0.53078 -0.42986 -0.525 -0.4349 -0.51967 C -0.43993 -0.51435 -0.4474 -0.51319 -0.45174 -0.50648 C -0.46406 -0.48611 -0.47934 -0.47338 -0.49496 -0.45764 C -0.50434 -0.44815 -0.51389 -0.43333 -0.525 -0.4287 C -0.53333 -0.41967 -0.54826 -0.40625 -0.55851 -0.40208 C -0.56528 -0.3956 -0.56996 -0.38796 -0.5783 -0.38449 C -0.58455 -0.37129 -0.57795 -0.38148 -0.59323 -0.37546 C -0.59514 -0.37477 -0.59653 -0.37222 -0.59826 -0.37083 C -0.60104 -0.36898 -0.60399 -0.36828 -0.6066 -0.36643 C -0.61979 -0.35694 -0.62882 -0.34583 -0.64323 -0.33981 C -0.64965 -0.33426 -0.65399 -0.33287 -0.66163 -0.33078 C -0.67187 -0.32176 -0.6849 -0.31805 -0.69653 -0.31319 C -0.70764 -0.29861 -0.69462 -0.31389 -0.7099 -0.30208 C -0.7158 -0.29768 -0.71389 -0.29236 -0.72153 -0.28865 C -0.72778 -0.28055 -0.73594 -0.27523 -0.74323 -0.26875 C -0.74948 -0.26296 -0.75521 -0.25648 -0.76163 -0.25092 C -0.76615 -0.24166 -0.77222 -0.2368 -0.77986 -0.2331 C -0.78455 -0.22685 -0.7901 -0.21782 -0.79653 -0.21319 C -0.80208 -0.20972 -0.80712 -0.20833 -0.81163 -0.20208 L -0.8 -0.20648 " pathEditMode="relative" ptsTypes="fffffffffffffffffffffffffffffffffffffffffffffffffffffffffffffffffffffffffffffffffffffffffffffffffffffffffffffffAA">
                                      <p:cBhvr>
                                        <p:cTn id="6" dur="6000" fill="hold"/>
                                        <p:tgtEl>
                                          <p:spTgt spid="4"/>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çerik Yer Tutucusu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51519" y="332656"/>
            <a:ext cx="2274715" cy="1512168"/>
          </a:xfrm>
        </p:spPr>
      </p:pic>
      <p:sp>
        <p:nvSpPr>
          <p:cNvPr id="3" name="Başlık 2"/>
          <p:cNvSpPr>
            <a:spLocks noGrp="1"/>
          </p:cNvSpPr>
          <p:nvPr>
            <p:ph type="title"/>
          </p:nvPr>
        </p:nvSpPr>
        <p:spPr>
          <a:xfrm>
            <a:off x="457200" y="274638"/>
            <a:ext cx="8229600" cy="634082"/>
          </a:xfrm>
        </p:spPr>
        <p:txBody>
          <a:bodyPr>
            <a:normAutofit fontScale="90000"/>
          </a:bodyPr>
          <a:lstStyle/>
          <a:p>
            <a:pPr algn="r"/>
            <a:r>
              <a:rPr lang="tr-TR" dirty="0" smtClean="0"/>
              <a:t>Soru-4</a:t>
            </a:r>
            <a:endParaRPr lang="tr-TR" dirty="0"/>
          </a:p>
        </p:txBody>
      </p:sp>
      <p:sp>
        <p:nvSpPr>
          <p:cNvPr id="5" name="Köşeleri Yuvarlanmış Dikdörtgen Belirtme Çizgisi 4"/>
          <p:cNvSpPr/>
          <p:nvPr/>
        </p:nvSpPr>
        <p:spPr>
          <a:xfrm>
            <a:off x="3491880" y="836712"/>
            <a:ext cx="5184576" cy="1728192"/>
          </a:xfrm>
          <a:prstGeom prst="wedgeRoundRectCallout">
            <a:avLst>
              <a:gd name="adj1" fmla="val -72284"/>
              <a:gd name="adj2" fmla="val -32739"/>
              <a:gd name="adj3" fmla="val 16667"/>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tr-TR" dirty="0" smtClean="0"/>
              <a:t>Mustafa Kemal Paşa ,Havza Bildirgesi’nde bir taraftan işgallere karşı protesto mitingleri yapılmasını isterken diğer taraftan azınlıkları rencide  edici söz ve davranışlardan kaçınılmasını istemiştir.</a:t>
            </a:r>
            <a:endParaRPr lang="tr-TR" dirty="0"/>
          </a:p>
        </p:txBody>
      </p:sp>
      <p:sp>
        <p:nvSpPr>
          <p:cNvPr id="6" name="Metin kutusu 5"/>
          <p:cNvSpPr txBox="1"/>
          <p:nvPr/>
        </p:nvSpPr>
        <p:spPr>
          <a:xfrm>
            <a:off x="683568" y="3169920"/>
            <a:ext cx="7056784" cy="3046988"/>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tr-TR" sz="2400" dirty="0" smtClean="0"/>
              <a:t>Mustafa Kemal Paşa’nın azınlıkları rencide edecek söz ve davranışların  aşağıdakilerden  hangisine  yol açacağından endişe ettiği söylenebilir?</a:t>
            </a:r>
          </a:p>
          <a:p>
            <a:endParaRPr lang="tr-TR" sz="2400" dirty="0" smtClean="0"/>
          </a:p>
          <a:p>
            <a:r>
              <a:rPr lang="tr-TR" sz="2400" dirty="0" smtClean="0"/>
              <a:t>A-  Yeni işgal olaylarına gerekçe olmasından</a:t>
            </a:r>
          </a:p>
          <a:p>
            <a:r>
              <a:rPr lang="tr-TR" sz="2400" dirty="0" smtClean="0"/>
              <a:t>B- Miting sayısının artmasından</a:t>
            </a:r>
          </a:p>
          <a:p>
            <a:r>
              <a:rPr lang="tr-TR" sz="2400" dirty="0" smtClean="0"/>
              <a:t>C- Azınlıkların mitinglere karşı çıkmasından</a:t>
            </a:r>
          </a:p>
          <a:p>
            <a:r>
              <a:rPr lang="tr-TR" sz="2400" dirty="0" smtClean="0"/>
              <a:t>D-Azınlıkların ülkeden ayrılmasından</a:t>
            </a:r>
            <a:endParaRPr lang="tr-TR" sz="2400" dirty="0"/>
          </a:p>
        </p:txBody>
      </p:sp>
      <p:sp>
        <p:nvSpPr>
          <p:cNvPr id="7" name="Oval 6"/>
          <p:cNvSpPr/>
          <p:nvPr/>
        </p:nvSpPr>
        <p:spPr>
          <a:xfrm>
            <a:off x="1043608" y="2420888"/>
            <a:ext cx="4572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3756148105"/>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1.94444E-6 1.85185E-6 C -0.00451 0.01921 0.00417 0.03056 0.01181 0.04421 C 0.03021 0.07778 0.01563 0.05625 0.03663 0.08426 C 0.03854 0.08681 0.03854 0.09074 0.0401 0.09329 C 0.04132 0.09537 0.04358 0.09583 0.04514 0.09769 C 0.05399 0.10833 0.05868 0.11366 0.0684 0.12222 C 0.07135 0.12477 0.07413 0.12778 0.07674 0.13102 C 0.07917 0.1338 0.08073 0.13773 0.08333 0.14005 C 0.08576 0.14236 0.08906 0.14259 0.09167 0.14445 C 0.10052 0.15093 0.10816 0.15949 0.11667 0.16667 C 0.12431 0.17315 0.13351 0.175 0.14167 0.17986 C 0.16979 0.19699 0.2007 0.21065 0.23177 0.21551 C 0.25451 0.21482 0.27743 0.21713 0.3 0.2132 C 0.3125 0.21111 0.32934 0.19236 0.34167 0.18657 C 0.34392 0.18357 0.34601 0.18032 0.34844 0.17778 C 0.35104 0.17523 0.35434 0.17384 0.35677 0.17107 C 0.35885 0.16875 0.3599 0.16482 0.36181 0.16227 C 0.36927 0.15208 0.37795 0.14352 0.38681 0.13542 C 0.3934 0.1294 0.4 0.11597 0.40677 0.1088 C 0.41181 0.09745 0.41476 0.08565 0.4184 0.07315 C 0.41927 0.0706 0.4191 0.06713 0.42014 0.06435 C 0.42188 0.06019 0.42465 0.05695 0.42674 0.05324 C 0.42899 0.04907 0.43108 0.04421 0.43333 0.04005 C 0.4349 0.03704 0.43837 0.03102 0.43837 0.03102 C 0.44097 0.02083 0.44149 0.01181 0.44514 0.00208 C 0.44635 -0.0206 0.45174 -0.0537 0.44167 -0.07338 C 0.43993 -0.08773 0.43837 -0.1037 0.42674 -0.10903 C 0.42188 -0.11852 0.4158 -0.12292 0.40816 -0.12893 C 0.40156 -0.14259 0.39271 -0.15278 0.38177 -0.15995 C 0.3776 -0.16574 0.37309 -0.16597 0.3684 -0.17106 C 0.36632 -0.17315 0.36563 -0.17662 0.36337 -0.17778 C 0.35972 -0.17963 0.35556 -0.1794 0.35174 -0.18009 C 0.32083 -0.19792 0.2842 -0.19028 0.25174 -0.1912 C 0.23403 -0.19028 0.21458 -0.19676 0.19844 -0.1868 C 0.18559 -0.17893 0.17656 -0.16481 0.16337 -0.15787 C 0.15538 -0.1419 0.1651 -0.15856 0.15504 -0.14884 C 0.14896 -0.14305 0.14514 -0.1338 0.1401 -0.12662 C 0.13438 -0.10532 0.14445 -0.14051 0.13333 -0.11111 C 0.12448 -0.08727 0.11979 -0.06065 0.11337 -0.03565 C 0.11198 -0.0169 0.11007 0.00139 0.10833 0.01991 C 0.10955 0.05903 0.10885 0.09861 0.11181 0.13773 C 0.11233 0.14375 0.11684 0.14769 0.1184 0.15324 C 0.12014 0.15903 0.11997 0.16528 0.1217 0.17107 C 0.12778 0.19144 0.13715 0.21528 0.1467 0.23333 C 0.15017 0.24005 0.15712 0.24468 0.16181 0.24884 C 0.16962 0.25579 0.18229 0.28032 0.18837 0.29074 C 0.1901 0.29954 0.19288 0.30695 0.19514 0.31551 C 0.19236 0.37917 0.19861 0.37708 0.18507 0.41296 C 0.18229 0.42014 0.17969 0.43495 0.17344 0.43982 C 0.16649 0.44537 0.15313 0.4456 0.1467 0.44653 C 0.10226 0.44329 0.06997 0.44236 0.03004 0.43519 C 0.01424 0.42685 0.00017 0.41435 -0.01493 0.4044 C -0.01719 0.4 -0.01927 0.39537 -0.02153 0.39074 C -0.02257 0.38866 -0.02396 0.38634 -0.025 0.38449 C -0.02621 0.38195 -0.0283 0.37778 -0.0283 0.37778 C -0.03073 0.36759 -0.03559 0.35903 -0.03819 0.34861 C -0.04288 0.33032 -0.04444 0.30995 -0.04653 0.29074 C -0.04496 0.2375 -0.05503 0.23241 -0.025 0.23773 C -0.01128 0.24653 0.00382 0.25 0.0184 0.25556 C 0.03629 0.26227 0.04931 0.27546 0.06667 0.28449 C 0.07222 0.2875 0.07813 0.28935 0.08333 0.29329 C 0.09844 0.3037 0.1125 0.31852 0.12674 0.33102 C 0.14306 0.34537 0.16007 0.35926 0.17674 0.37338 C 0.18142 0.37732 0.18368 0.38449 0.18837 0.38889 C 0.19236 0.39282 0.1974 0.39398 0.20174 0.39745 C 0.20764 0.40301 0.21267 0.40972 0.2184 0.41551 C 0.2217 0.41852 0.22517 0.4213 0.22847 0.42407 C 0.23455 0.43657 0.24479 0.44074 0.25504 0.44653 C 0.28125 0.46065 0.26146 0.44653 0.30504 0.46875 C 0.30955 0.47083 0.31354 0.47407 0.3184 0.47546 C 0.33281 0.47917 0.36181 0.48426 0.36181 0.48426 C 0.38212 0.49329 0.40295 0.49537 0.42326 0.50417 C 0.43993 0.49931 0.45504 0.49028 0.4717 0.48634 C 0.48247 0.475 0.49375 0.47361 0.50677 0.46875 C 0.51181 0.46435 0.51649 0.45903 0.5217 0.45532 C 0.52708 0.45185 0.53333 0.4507 0.53837 0.44653 C 0.56007 0.42847 0.53056 0.44352 0.54844 0.43519 C 0.55278 0.42407 0.55521 0.41366 0.56337 0.40671 C 0.5651 0.40046 0.56632 0.39468 0.5684 0.38889 C 0.56962 0.38565 0.57222 0.3831 0.57344 0.37986 C 0.58299 0.35463 0.58802 0.32037 0.59514 0.29329 C 0.60087 0.22778 0.59132 0.3412 0.59844 0.15995 C 0.59913 0.14352 0.61129 0.11898 0.6184 0.1044 C 0.6158 0.13495 0.61719 0.16505 0.62014 0.1956 C 0.6191 0.23866 0.6224 0.29306 0.59167 0.31991 C 0.5783 0.34676 0.55434 0.35695 0.53333 0.36875 C 0.52882 0.37107 0.52465 0.375 0.52014 0.37778 C 0.51406 0.38171 0.50799 0.38565 0.50174 0.38889 C 0.48125 0.39954 0.46024 0.40857 0.4401 0.41991 C 0.41875 0.43195 0.39774 0.45208 0.375 0.45995 C 0.3684 0.46204 0.36163 0.46157 0.35504 0.46204 C 0.32622 0.47315 0.29757 0.47593 0.2684 0.48426 C 0.25573 0.4882 0.24427 0.49607 0.23177 0.49977 C 0.22552 0.50162 0.2033 0.50394 0.2 0.50417 C 0.175 0.5037 0.15 0.50347 0.125 0.50208 C 0.11372 0.50116 0.10608 0.48958 0.09514 0.48634 C 0.08195 0.47477 0.07205 0.45579 0.05677 0.44884 C 0.05504 0.44653 0.05365 0.44375 0.05174 0.44213 C 0.05035 0.44074 0.04809 0.4412 0.0467 0.43982 C 0.04514 0.4382 0.04479 0.43519 0.0434 0.43333 C 0.03976 0.42824 0.03542 0.42454 0.03177 0.41991 C 0.0283 0.4081 0.02951 0.40903 0.02344 0.4 C 0.01892 0.39282 0.01806 0.39468 0.0151 0.38634 C 0.00729 0.36597 0.02153 0.39607 0.00833 0.37338 C 0.00833 0.37338 0.00017 0.35671 -0.00156 0.35324 C -0.0026 0.35116 -0.00226 0.34838 -0.0033 0.34653 C -0.00573 0.34236 -0.00885 0.33912 -0.01163 0.33542 C -0.01406 0.33218 -0.01823 0.33264 -0.02153 0.33102 C -0.02448 0.33125 -0.04566 0.3287 -0.05156 0.33773 " pathEditMode="relative" ptsTypes="ffffffffffffffffffffffffffffffffffffffffffffffffffffffffffffffffffffffffffffffffffffffffffffffffffffffffffffA">
                                      <p:cBhvr>
                                        <p:cTn id="6" dur="6000" fill="hold"/>
                                        <p:tgtEl>
                                          <p:spTgt spid="7"/>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539552" y="332656"/>
            <a:ext cx="1800200" cy="1800200"/>
          </a:xfrm>
        </p:spPr>
      </p:pic>
      <p:sp>
        <p:nvSpPr>
          <p:cNvPr id="3" name="Başlık 2"/>
          <p:cNvSpPr>
            <a:spLocks noGrp="1"/>
          </p:cNvSpPr>
          <p:nvPr>
            <p:ph type="title"/>
          </p:nvPr>
        </p:nvSpPr>
        <p:spPr>
          <a:xfrm>
            <a:off x="6948264" y="274638"/>
            <a:ext cx="1738536" cy="706090"/>
          </a:xfrm>
        </p:spPr>
        <p:txBody>
          <a:bodyPr>
            <a:normAutofit fontScale="90000"/>
          </a:bodyPr>
          <a:lstStyle/>
          <a:p>
            <a:pPr algn="r"/>
            <a:r>
              <a:rPr lang="tr-TR" dirty="0" smtClean="0"/>
              <a:t>Soru-5</a:t>
            </a:r>
            <a:endParaRPr lang="tr-TR" dirty="0"/>
          </a:p>
        </p:txBody>
      </p:sp>
      <p:sp>
        <p:nvSpPr>
          <p:cNvPr id="5" name="Köşeleri Yuvarlanmış Dikdörtgen Belirtme Çizgisi 4"/>
          <p:cNvSpPr/>
          <p:nvPr/>
        </p:nvSpPr>
        <p:spPr>
          <a:xfrm>
            <a:off x="2699792" y="908720"/>
            <a:ext cx="6048672" cy="1512168"/>
          </a:xfrm>
          <a:prstGeom prst="wedgeRoundRectCallout">
            <a:avLst>
              <a:gd name="adj1" fmla="val -58254"/>
              <a:gd name="adj2" fmla="val -12457"/>
              <a:gd name="adj3" fmla="val 16667"/>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tr-TR" sz="2000" b="1" dirty="0" smtClean="0"/>
              <a:t>Amasya Genelgesi’nde Milli Mücadele’nin temel gerekçesi, amacı ve yöntemi belirtilmiştir .Bu genelge tüm askeri ve sivil yetkililere gönderilmiştir</a:t>
            </a:r>
            <a:r>
              <a:rPr lang="tr-TR" dirty="0" smtClean="0"/>
              <a:t>.</a:t>
            </a:r>
            <a:endParaRPr lang="tr-TR" dirty="0"/>
          </a:p>
        </p:txBody>
      </p:sp>
      <p:sp>
        <p:nvSpPr>
          <p:cNvPr id="6" name="Metin kutusu 5"/>
          <p:cNvSpPr txBox="1"/>
          <p:nvPr/>
        </p:nvSpPr>
        <p:spPr>
          <a:xfrm>
            <a:off x="683569" y="2996952"/>
            <a:ext cx="8064895" cy="3754874"/>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r>
              <a:rPr lang="tr-TR" sz="2000" b="1" dirty="0" smtClean="0">
                <a:solidFill>
                  <a:schemeClr val="tx1"/>
                </a:solidFill>
              </a:rPr>
              <a:t>Buna göre Amasya Genelgesi’nin yayınlanması ile ilgili olarak aşağıdakilerden </a:t>
            </a:r>
          </a:p>
          <a:p>
            <a:r>
              <a:rPr lang="tr-TR" sz="2000" b="1" dirty="0" smtClean="0">
                <a:solidFill>
                  <a:schemeClr val="tx1"/>
                </a:solidFill>
              </a:rPr>
              <a:t>Hangisi söylenebilir?</a:t>
            </a:r>
          </a:p>
          <a:p>
            <a:endParaRPr lang="tr-TR" sz="2000" dirty="0"/>
          </a:p>
          <a:p>
            <a:r>
              <a:rPr lang="tr-TR" sz="2000" b="1" dirty="0" smtClean="0">
                <a:solidFill>
                  <a:schemeClr val="tx1"/>
                </a:solidFill>
              </a:rPr>
              <a:t>A- İtilaf Devletleriyle  uzlaşma girişimlerinin başladığı</a:t>
            </a:r>
          </a:p>
          <a:p>
            <a:endParaRPr lang="tr-TR" sz="2000" b="1" dirty="0">
              <a:solidFill>
                <a:schemeClr val="tx1"/>
              </a:solidFill>
            </a:endParaRPr>
          </a:p>
          <a:p>
            <a:r>
              <a:rPr lang="tr-TR" sz="2000" b="1" dirty="0" smtClean="0">
                <a:solidFill>
                  <a:schemeClr val="tx1"/>
                </a:solidFill>
              </a:rPr>
              <a:t>B- Yeni bir meclis açma  fikrinden vazgeçildiği</a:t>
            </a:r>
          </a:p>
          <a:p>
            <a:endParaRPr lang="tr-TR" sz="2000" b="1" dirty="0">
              <a:solidFill>
                <a:schemeClr val="tx1"/>
              </a:solidFill>
            </a:endParaRPr>
          </a:p>
          <a:p>
            <a:r>
              <a:rPr lang="tr-TR" sz="2000" b="1" dirty="0" smtClean="0">
                <a:solidFill>
                  <a:schemeClr val="tx1"/>
                </a:solidFill>
              </a:rPr>
              <a:t>C- İstanbul Hükümetinin Mustafa Kemal Paşa’ya destek verdiği</a:t>
            </a:r>
          </a:p>
          <a:p>
            <a:endParaRPr lang="tr-TR" sz="2000" b="1" dirty="0">
              <a:solidFill>
                <a:schemeClr val="tx1"/>
              </a:solidFill>
            </a:endParaRPr>
          </a:p>
          <a:p>
            <a:r>
              <a:rPr lang="tr-TR" sz="2000" b="1" dirty="0" smtClean="0">
                <a:solidFill>
                  <a:schemeClr val="tx1"/>
                </a:solidFill>
              </a:rPr>
              <a:t>D-Milli Mücadele düşüncesinin eyleme geçirildiği</a:t>
            </a:r>
          </a:p>
          <a:p>
            <a:endParaRPr lang="tr-TR" b="1" dirty="0">
              <a:solidFill>
                <a:schemeClr val="tx1"/>
              </a:solidFill>
            </a:endParaRPr>
          </a:p>
        </p:txBody>
      </p:sp>
      <p:sp>
        <p:nvSpPr>
          <p:cNvPr id="7" name="Oval 6"/>
          <p:cNvSpPr/>
          <p:nvPr/>
        </p:nvSpPr>
        <p:spPr>
          <a:xfrm>
            <a:off x="1187624" y="2204864"/>
            <a:ext cx="457200" cy="457200"/>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583041277"/>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0 0 C 0.00486 0.01112 0.00972 0.022 0.01666 0.03125 C 0.02343 0.04954 0.03125 0.0632 0.03993 0.0801 C 0.04236 0.08496 0.04357 0.09098 0.04652 0.09561 C 0.04982 0.10093 0.05468 0.10417 0.05833 0.10903 C 0.06979 0.12431 0.0743 0.13797 0.08819 0.15116 C 0.09826 0.17269 0.11614 0.19954 0.13333 0.21112 C 0.14496 0.21899 0.1585 0.22315 0.16996 0.23125 C 0.17413 0.23426 0.17743 0.23936 0.18159 0.24237 C 0.19618 0.25278 0.20659 0.25348 0.22326 0.25788 C 0.25173 0.27362 0.28003 0.28357 0.30989 0.29329 C 0.38871 0.29098 0.35798 0.3 0.39166 0.2845 C 0.40121 0.27431 0.40885 0.26389 0.41666 0.25116 C 0.42118 0.23241 0.42691 0.21436 0.43159 0.19561 C 0.43368 0.18681 0.4335 0.17709 0.43663 0.16899 C 0.43767 0.16621 0.44027 0.16482 0.44166 0.16227 C 0.44305 0.1595 0.44409 0.15649 0.44496 0.15348 C 0.44687 0.14676 0.45 0.13334 0.45 0.13334 C 0.45243 0.1095 0.45382 0.08334 0.45833 0.05996 C 0.45781 0.03334 0.45764 0.00672 0.45659 -0.0199 C 0.4559 -0.03587 0.44531 -0.04675 0.43819 -0.05763 C 0.42673 -0.07523 0.41701 -0.08518 0.40156 -0.09768 C 0.39479 -0.103 0.38611 -0.10069 0.37829 -0.10208 C 0.35434 -0.10138 0.33055 -0.10138 0.30659 -0.1 C 0.29253 -0.0993 0.29982 -0.09722 0.28663 -0.09097 C 0.27274 -0.08449 0.26823 -0.08449 0.25486 -0.08217 C 0.21232 -0.06342 0.1625 -0.02754 0.13819 0.02454 C 0.12882 0.04468 0.12361 0.06413 0.11823 0.08681 C 0.11666 0.09352 0.11319 0.10672 0.11319 0.10672 C 0.10538 0.17315 0.11493 0.19838 0.14166 0.24445 C 0.15104 0.26042 0.16128 0.28704 0.17656 0.29329 C 0.1967 0.3125 0.21649 0.33079 0.23663 0.34885 C 0.24218 0.35394 0.25607 0.36019 0.25989 0.36227 L 0.25989 0.36227 C 0.27395 0.37454 0.26493 0.36875 0.27656 0.37338 C 0.28541 0.37709 0.30329 0.3845 0.30329 0.3845 C 0.30659 0.3875 0.30954 0.39144 0.31319 0.39329 C 0.32986 0.40186 0.32135 0.3882 0.32829 0.40232 C 0.32586 0.41042 0.32274 0.42593 0.31666 0.43334 C 0.2934 0.46181 0.2618 0.47315 0.23333 0.48889 C 0.20937 0.50209 0.18767 0.51575 0.16163 0.52014 C 0.14166 0.51852 0.12152 0.51806 0.10156 0.51551 C 0.07309 0.51181 0.04791 0.49005 0.01996 0.4845 C 0.00781 0.47524 -0.004 0.472 -0.01667 0.46459 C -0.03091 0.45625 -0.0448 0.44422 -0.06007 0.44005 C -0.07171 0.42454 -0.07171 0.42362 -0.07674 0.4044 C -0.07587 0.39051 -0.0757 0.36181 -0.06667 0.34885 C -0.06216 0.34237 -0.05677 0.33704 -0.05174 0.33125 C -0.04809 0.30834 -0.02848 0.29098 -0.01511 0.27778 C -0.00174 0.26459 0.01215 0.24375 0.02829 0.23565 C 0.04913 0.22524 0.07083 0.21713 0.09166 0.20672 C 0.10139 0.20186 0.11284 0.19121 0.12326 0.18889 C 0.13645 0.18612 0.14982 0.18588 0.16319 0.1845 C 0.20347 0.19005 0.1493 0.18288 0.21319 0.18889 C 0.22552 0.19005 0.25 0.19329 0.25 0.19329 C 0.33541 0.19098 0.41579 0.18311 0.5 0.1801 C 0.54739 0.16968 0.49323 0.18403 0.53819 0.16459 C 0.56701 0.15209 0.5993 0.14561 0.62656 0.12663 C 0.66458 0.10024 0.64027 0.11181 0.65659 0.1044 C 0.66128 0.09538 0.66371 0.09815 0.66823 0.08889 C 0.67777 0.09329 0.68645 0.11528 0.69166 0.12663 C 0.69809 0.14028 0.70677 0.15139 0.71163 0.16667 C 0.71302 0.17107 0.71354 0.1757 0.71493 0.1801 C 0.71805 0.19051 0.7217 0.2007 0.725 0.21112 C 0.72708 0.21737 0.72656 0.22477 0.72829 0.23125 C 0.72986 0.2375 0.73264 0.24306 0.73489 0.24885 C 0.73698 0.26436 0.74027 0.27686 0.74496 0.29121 C 0.7493 0.32061 0.75 0.35047 0.74496 0.3801 C 0.73923 0.41459 0.70538 0.45 0.68333 0.46459 C 0.6217 0.50556 0.54913 0.50788 0.48159 0.51112 C 0.47048 0.51042 0.45937 0.50996 0.44826 0.50903 C 0.44323 0.50857 0.43819 0.5051 0.43333 0.50672 C 0.42656 0.50903 0.42152 0.5169 0.41493 0.52014 C 0.40382 0.52547 0.39149 0.52338 0.37986 0.52454 C 0.32586 0.52153 0.27448 0.52084 0.21996 0.52223 C 0.20295 0.5301 0.18559 0.52963 0.16823 0.52663 C 0.14809 0.52917 0.13246 0.53797 0.11319 0.54237 C 0.10677 0.54815 0.1 0.54653 0.09323 0.55116 C 0.07274 0.56505 0.08541 0.56019 0.06996 0.56459 C 0.06041 0.57084 0.05937 0.5713 0.04826 0.56899 C 0.03715 0.56389 0.02673 0.5544 0.01493 0.55116 C 0.00677 0.54885 -0.00174 0.54885 -0.01007 0.54676 C -0.01233 0.54445 -0.01424 0.54167 -0.01667 0.54005 C -0.0198 0.53797 -0.02674 0.53565 -0.02674 0.53565 C -0.03177 0.53635 -0.03664 0.53727 -0.04167 0.53774 C -0.04948 0.53866 -0.05886 0.5338 -0.06511 0.54005 C -0.06598 0.54075 -0.06233 0.56158 -0.05834 0.56459 C -0.05591 0.56644 -0.05278 0.56598 -0.05 0.56667 C -0.06094 0.55209 -0.04809 0.56806 -0.06337 0.55348 C -0.06459 0.55232 -0.06667 0.54885 -0.06667 0.54885 " pathEditMode="relative" ptsTypes="ffffffffffffffffffffffffffffffffFffffffffffffffffffffffffffffffffffffffffffffffffffffffffA">
                                      <p:cBhvr>
                                        <p:cTn id="6" dur="2000" fill="hold"/>
                                        <p:tgtEl>
                                          <p:spTgt spid="7"/>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çerik Yer Tutucusu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372200" y="548680"/>
            <a:ext cx="2543175" cy="2165945"/>
          </a:xfrm>
        </p:spPr>
      </p:pic>
      <p:sp>
        <p:nvSpPr>
          <p:cNvPr id="3" name="Başlık 2"/>
          <p:cNvSpPr>
            <a:spLocks noGrp="1"/>
          </p:cNvSpPr>
          <p:nvPr>
            <p:ph type="title"/>
          </p:nvPr>
        </p:nvSpPr>
        <p:spPr>
          <a:xfrm>
            <a:off x="457200" y="274638"/>
            <a:ext cx="2242592" cy="922114"/>
          </a:xfrm>
        </p:spPr>
        <p:txBody>
          <a:bodyPr>
            <a:normAutofit/>
          </a:bodyPr>
          <a:lstStyle/>
          <a:p>
            <a:r>
              <a:rPr lang="tr-TR" dirty="0" smtClean="0"/>
              <a:t>Soru-6</a:t>
            </a:r>
            <a:endParaRPr lang="tr-TR" dirty="0"/>
          </a:p>
        </p:txBody>
      </p:sp>
      <p:sp>
        <p:nvSpPr>
          <p:cNvPr id="5" name="Köşeleri Yuvarlanmış Dikdörtgen Belirtme Çizgisi 4"/>
          <p:cNvSpPr/>
          <p:nvPr/>
        </p:nvSpPr>
        <p:spPr>
          <a:xfrm>
            <a:off x="539552" y="1052736"/>
            <a:ext cx="5688632" cy="1296144"/>
          </a:xfrm>
          <a:prstGeom prst="wedgeRoundRectCallout">
            <a:avLst>
              <a:gd name="adj1" fmla="val 56323"/>
              <a:gd name="adj2" fmla="val -36267"/>
              <a:gd name="adj3" fmla="val 16667"/>
            </a:avLst>
          </a:prstGeom>
          <a:solidFill>
            <a:srgbClr val="FFC000"/>
          </a:solidFill>
        </p:spPr>
        <p:style>
          <a:lnRef idx="2">
            <a:schemeClr val="dk1"/>
          </a:lnRef>
          <a:fillRef idx="1">
            <a:schemeClr val="lt1"/>
          </a:fillRef>
          <a:effectRef idx="0">
            <a:schemeClr val="dk1"/>
          </a:effectRef>
          <a:fontRef idx="minor">
            <a:schemeClr val="dk1"/>
          </a:fontRef>
        </p:style>
        <p:txBody>
          <a:bodyPr rtlCol="0" anchor="ctr"/>
          <a:lstStyle/>
          <a:p>
            <a:pPr algn="ctr"/>
            <a:r>
              <a:rPr lang="tr-TR" dirty="0" smtClean="0"/>
              <a:t>Amasya Genelgesi’nde Sivas’ta toplanacak milli kongreye katılacak delegelerin seçiminin müdafaa-i hukuk ve </a:t>
            </a:r>
            <a:r>
              <a:rPr lang="tr-TR" dirty="0" err="1" smtClean="0"/>
              <a:t>redd</a:t>
            </a:r>
            <a:r>
              <a:rPr lang="tr-TR" dirty="0" smtClean="0"/>
              <a:t>-i ilhak cemiyetleri ile belediyeler tarafından yapılmasını istenmiştir.</a:t>
            </a:r>
            <a:endParaRPr lang="tr-TR" dirty="0"/>
          </a:p>
        </p:txBody>
      </p:sp>
      <p:sp>
        <p:nvSpPr>
          <p:cNvPr id="6" name="Metin kutusu 5"/>
          <p:cNvSpPr txBox="1"/>
          <p:nvPr/>
        </p:nvSpPr>
        <p:spPr>
          <a:xfrm>
            <a:off x="179512" y="3212976"/>
            <a:ext cx="8856984" cy="3170099"/>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tr-TR" sz="2000" b="1" dirty="0" smtClean="0"/>
              <a:t>Bu durum doğrudan aşağıdakilerden hangisinin hedeflendiğini gösterir.</a:t>
            </a:r>
          </a:p>
          <a:p>
            <a:endParaRPr lang="tr-TR" sz="2000" b="1" dirty="0"/>
          </a:p>
          <a:p>
            <a:r>
              <a:rPr lang="tr-TR" sz="2000" b="1" dirty="0" smtClean="0"/>
              <a:t>A- Sivas Kongresi’nin Milli Mücadele yanlısı kişilerle yapılmasının</a:t>
            </a:r>
          </a:p>
          <a:p>
            <a:endParaRPr lang="tr-TR" sz="2000" b="1" dirty="0"/>
          </a:p>
          <a:p>
            <a:r>
              <a:rPr lang="tr-TR" sz="2000" b="1" dirty="0" smtClean="0"/>
              <a:t>B- Belediyelerin iş yükünün azaltılmasının</a:t>
            </a:r>
          </a:p>
          <a:p>
            <a:endParaRPr lang="tr-TR" sz="2000" b="1" dirty="0"/>
          </a:p>
          <a:p>
            <a:r>
              <a:rPr lang="tr-TR" sz="2000" b="1" dirty="0" smtClean="0"/>
              <a:t>C-İstanbul Hükümetinin Milli Mücadeleye çekilmesinin</a:t>
            </a:r>
          </a:p>
          <a:p>
            <a:endParaRPr lang="tr-TR" sz="2000" b="1" dirty="0"/>
          </a:p>
          <a:p>
            <a:r>
              <a:rPr lang="tr-TR" sz="2000" b="1" dirty="0" smtClean="0"/>
              <a:t>D-Manda ve himaye düşüncesinin tartışılmasının</a:t>
            </a:r>
          </a:p>
          <a:p>
            <a:endParaRPr lang="tr-TR" sz="2000" b="1" dirty="0"/>
          </a:p>
        </p:txBody>
      </p:sp>
      <p:sp>
        <p:nvSpPr>
          <p:cNvPr id="7" name="Oval 6"/>
          <p:cNvSpPr/>
          <p:nvPr/>
        </p:nvSpPr>
        <p:spPr>
          <a:xfrm>
            <a:off x="7956376" y="5157192"/>
            <a:ext cx="457200" cy="457200"/>
          </a:xfrm>
          <a:prstGeom prst="ellipse">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679351201"/>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2.5E-6 -5.92593E-6 C -0.00156 -0.01829 -0.00087 -0.02686 -0.01163 -0.03797 C -0.02101 -0.05857 -0.02552 -0.0514 -0.03663 -0.06459 C -0.03958 -0.06806 -0.04167 -0.07269 -0.04496 -0.0757 C -0.06094 -0.08982 -0.08437 -0.09491 -0.1033 -0.09792 C -0.11667 -0.09561 -0.13038 -0.09561 -0.1434 -0.09121 C -0.14635 -0.09029 -0.14722 -0.08404 -0.15 -0.08241 C -0.15903 -0.07709 -0.1691 -0.07616 -0.1783 -0.0713 C -0.18871 -0.05741 -0.17691 -0.07177 -0.1934 -0.05788 C -0.23298 -0.02454 -0.17656 -0.07061 -0.20677 -0.04005 C -0.22448 -0.02223 -0.25156 -0.01251 -0.2717 -0.00464 C -0.35989 0.03032 -0.28055 0.00995 -0.33333 0.02221 C -0.38489 0.0486 -0.32673 0.02013 -0.375 0.03981 C -0.38003 0.04189 -0.40278 0.05416 -0.41163 0.05555 C -0.42656 0.05786 -0.44167 0.05856 -0.45677 0.05995 C -0.55781 0.05624 -0.49722 0.06897 -0.53507 0.04444 C -0.54097 0.03657 -0.54062 0.02985 -0.54844 0.02661 C -0.56128 0.00925 -0.57691 -0.00626 -0.58507 -0.02894 C -0.58785 -0.03658 -0.59583 -0.0639 -0.6 -0.07779 C -0.60295 -0.08774 -0.60833 -0.097 -0.61163 -0.10672 C -0.61701 -0.12246 -0.6184 -0.13982 -0.62344 -0.15556 C -0.625 -0.17732 -0.62691 -0.18589 -0.6217 -0.20904 C -0.6191 -0.22061 -0.6118 -0.22431 -0.60677 -0.23334 C -0.60503 -0.23635 -0.60399 -0.24005 -0.60173 -0.24237 C -0.59618 -0.24792 -0.58646 -0.24931 -0.58003 -0.25348 C -0.53003 -0.23843 -0.48194 -0.2139 -0.43177 -0.20001 C -0.4243 -0.19052 -0.4118 -0.19075 -0.40173 -0.1889 C -0.37847 -0.1845 -0.35503 -0.18241 -0.33177 -0.1801 C -0.21458 -0.18519 -0.26267 -0.17732 -0.20503 -0.19561 C -0.19896 -0.20163 -0.19288 -0.20765 -0.18663 -0.21343 C -0.18333 -0.21644 -0.17673 -0.22223 -0.17673 -0.22223 C -0.17378 -0.23357 -0.16788 -0.24121 -0.16337 -0.25116 C -0.15312 -0.27362 -0.13976 -0.30973 -0.13507 -0.33566 C -0.14496 -0.37848 -0.12951 -0.42987 -0.14496 -0.4713 C -0.14774 -0.47894 -0.15278 -0.4845 -0.15677 -0.49121 C -0.16128 -0.49885 -0.16458 -0.50765 -0.1684 -0.51575 C -0.17118 -0.52154 -0.17656 -0.52408 -0.18003 -0.52894 C -0.18524 -0.53635 -0.19305 -0.55047 -0.19844 -0.56019 C -0.20382 -0.56991 -0.21354 -0.57408 -0.21996 -0.58241 C -0.2316 -0.59746 -0.24305 -0.60788 -0.25677 -0.62015 C -0.26996 -0.63172 -0.28194 -0.64677 -0.29496 -0.65788 C -0.30503 -0.66621 -0.31927 -0.67223 -0.33003 -0.67779 C -0.34097 -0.68357 -0.35347 -0.68126 -0.3651 -0.68241 C -0.39566 -0.68149 -0.43125 -0.70024 -0.45677 -0.67779 C -0.47066 -0.66575 -0.44514 -0.67547 -0.4684 -0.66899 C -0.47083 -0.66737 -0.47778 -0.6632 -0.48003 -0.66019 C -0.48194 -0.65765 -0.48281 -0.65348 -0.48507 -0.65116 C -0.49045 -0.64538 -0.49792 -0.64376 -0.5033 -0.63797 C -0.5125 -0.62825 -0.51302 -0.62269 -0.52344 -0.61783 C -0.53628 -0.6007 -0.54253 -0.59792 -0.55503 -0.58241 C -0.56076 -0.57524 -0.56545 -0.56667 -0.5717 -0.56019 C -0.57899 -0.55279 -0.58698 -0.54654 -0.5934 -0.53797 C -0.61962 -0.50302 -0.58559 -0.54931 -0.60833 -0.51575 C -0.61146 -0.51112 -0.6184 -0.50232 -0.6184 -0.50232 C -0.62621 -0.48126 -0.63646 -0.46343 -0.6467 -0.44445 C -0.65503 -0.42894 -0.64757 -0.43704 -0.65677 -0.42894 C -0.67326 -0.39098 -0.68038 -0.34816 -0.69496 -0.30904 C -0.6967 -0.28056 -0.69913 -0.25394 -0.71007 -0.22894 C -0.71458 -0.17339 -0.71285 -0.20232 -0.7151 -0.14237 C -0.7125 -0.05417 -0.72795 -0.01621 -0.6783 0.02661 C -0.66962 0.03402 -0.66545 0.03471 -0.65503 0.03772 C -0.64184 0.04166 -0.63455 0.0412 -0.6184 0.04212 C -0.60121 0.04305 -0.58385 0.04374 -0.56667 0.04444 C -0.37465 0.03888 -0.45625 0.06157 -0.3901 0.03333 C -0.38611 0.01805 -0.38819 0.00184 -0.39167 -0.01343 C -0.39392 -0.03357 -0.39653 -0.05325 -0.39844 -0.07339 C -0.3993 -0.08311 -0.40173 -0.10232 -0.40173 -0.10232 C -0.40069 -0.13427 -0.40035 -0.16621 -0.39844 -0.19792 C -0.39809 -0.20394 -0.39583 -0.20973 -0.39496 -0.21575 C -0.39149 -0.24167 -0.39687 -0.22871 -0.3901 -0.24237 C -0.3868 -0.25857 -0.38576 -0.27524 -0.38177 -0.29121 C -0.37917 -0.31505 -0.37673 -0.32246 -0.36667 -0.34237 C -0.36493 -0.34607 -0.36389 -0.35047 -0.36163 -0.35348 C -0.35295 -0.36505 -0.3408 -0.36737 -0.33003 -0.37339 C -0.32778 -0.37454 -0.32587 -0.37732 -0.32344 -0.37779 C -0.31632 -0.37941 -0.30903 -0.37941 -0.30173 -0.3801 C -0.27292 -0.37871 -0.24392 -0.37825 -0.2151 -0.3757 C -0.2033 -0.37478 -0.19184 -0.36667 -0.18003 -0.36459 C -0.15989 -0.35556 -0.15364 -0.35047 -0.14167 -0.32686 C -0.13923 -0.31667 -0.13802 -0.30626 -0.13663 -0.29561 C -0.13715 -0.2889 -0.13594 -0.28149 -0.13837 -0.2757 C -0.14132 -0.26829 -0.14722 -0.2639 -0.15173 -0.25788 C -0.15625 -0.25186 -0.15955 -0.24468 -0.16337 -0.23797 C -0.17535 -0.21737 -0.18663 -0.19491 -0.2033 -0.1801 C -0.21232 -0.172 -0.22274 -0.16621 -0.23177 -0.15788 C -0.24739 -0.14376 -0.25989 -0.12964 -0.2783 -0.12223 C -0.28819 -0.11413 -0.2967 -0.10325 -0.30677 -0.09561 C -0.31198 -0.09167 -0.31805 -0.09029 -0.32344 -0.08681 C -0.37083 -0.0551 -0.41649 -0.02292 -0.4684 -0.00672 C -0.48003 -0.00302 -0.48854 0.00555 -0.5 0.00879 C -0.52048 0.02059 -0.54114 0.02754 -0.56337 0.03101 C -0.61354 0.02638 -0.66059 0.01296 -0.71007 0.00208 C -0.73524 -0.00904 -0.69878 0.00578 -0.7434 -0.00464 C -0.74705 -0.00556 -0.74982 -0.00973 -0.7533 -0.01112 C -0.76198 -0.02269 -0.76476 -0.03751 -0.77344 -0.04908 C -0.77552 -0.05788 -0.77847 -0.06251 -0.78333 -0.06899 C -0.78941 -0.09283 -0.8026 -0.11274 -0.8151 -0.13126 C -0.81875 -0.13658 -0.8243 -0.14029 -0.82673 -0.14677 C -0.83177 -0.16019 -0.83871 -0.16922 -0.84844 -0.1757 C -0.85434 -0.1838 -0.85399 -0.19075 -0.86163 -0.19561 " pathEditMode="relative" ptsTypes="fffffffffffffffffffffffffffffffffffffffffffffffffffffffffffffffffffffffffffffffffffffffffffffffffffA">
                                      <p:cBhvr>
                                        <p:cTn id="6" dur="7500" fill="hold"/>
                                        <p:tgtEl>
                                          <p:spTgt spid="7"/>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a:xfrm>
            <a:off x="395536" y="908720"/>
            <a:ext cx="8291264" cy="5098571"/>
          </a:xfrm>
        </p:spPr>
        <p:style>
          <a:lnRef idx="2">
            <a:schemeClr val="accent2">
              <a:shade val="50000"/>
            </a:schemeClr>
          </a:lnRef>
          <a:fillRef idx="1">
            <a:schemeClr val="accent2"/>
          </a:fillRef>
          <a:effectRef idx="0">
            <a:schemeClr val="accent2"/>
          </a:effectRef>
          <a:fontRef idx="minor">
            <a:schemeClr val="lt1"/>
          </a:fontRef>
        </p:style>
        <p:txBody>
          <a:bodyPr>
            <a:normAutofit fontScale="92500"/>
          </a:bodyPr>
          <a:lstStyle/>
          <a:p>
            <a:r>
              <a:rPr lang="tr-TR" dirty="0" smtClean="0"/>
              <a:t>Mondros  </a:t>
            </a:r>
            <a:r>
              <a:rPr lang="tr-TR" dirty="0" err="1" smtClean="0"/>
              <a:t>Ateşkesi’nde</a:t>
            </a:r>
            <a:r>
              <a:rPr lang="tr-TR" dirty="0" smtClean="0"/>
              <a:t> «İtilaf Devletleri, kendi güvenliklerini tehdit edecek bir durum ortaya çıkarsa, herhangi bir stratejik noktayı işgal edebileceklerdir» maddesi yer almıştır</a:t>
            </a:r>
          </a:p>
          <a:p>
            <a:pPr marL="109728" indent="0">
              <a:buNone/>
            </a:pPr>
            <a:r>
              <a:rPr lang="tr-TR" dirty="0" smtClean="0"/>
              <a:t>Bu maddeye bakarak aşağıdakilerden hangisi söylenebilir?</a:t>
            </a:r>
          </a:p>
          <a:p>
            <a:pPr marL="109728" indent="0">
              <a:buNone/>
            </a:pPr>
            <a:r>
              <a:rPr lang="tr-TR" dirty="0" smtClean="0"/>
              <a:t>A- Haberleşme hatlarının itilaf Devletlerin denetiminde olduğu.</a:t>
            </a:r>
          </a:p>
          <a:p>
            <a:pPr marL="109728" indent="0">
              <a:buNone/>
            </a:pPr>
            <a:r>
              <a:rPr lang="tr-TR" dirty="0" smtClean="0"/>
              <a:t>B- Anadolu topraklarının işgal tehdidi altında bulunduğu</a:t>
            </a:r>
          </a:p>
          <a:p>
            <a:pPr marL="109728" indent="0">
              <a:buNone/>
            </a:pPr>
            <a:r>
              <a:rPr lang="tr-TR" dirty="0" smtClean="0"/>
              <a:t>C-Doğu Anadolu’da bağımsız bir Ermeni Devleti kurulmasının amaçlandığı</a:t>
            </a:r>
          </a:p>
          <a:p>
            <a:pPr marL="109728" indent="0">
              <a:buNone/>
            </a:pPr>
            <a:r>
              <a:rPr lang="tr-TR" dirty="0" smtClean="0"/>
              <a:t>D- Boğazların bütün devletlere açıldığı</a:t>
            </a:r>
            <a:endParaRPr lang="tr-TR" dirty="0"/>
          </a:p>
        </p:txBody>
      </p:sp>
      <p:sp>
        <p:nvSpPr>
          <p:cNvPr id="3" name="Başlık 2"/>
          <p:cNvSpPr>
            <a:spLocks noGrp="1"/>
          </p:cNvSpPr>
          <p:nvPr>
            <p:ph type="title"/>
          </p:nvPr>
        </p:nvSpPr>
        <p:spPr>
          <a:xfrm>
            <a:off x="6156176" y="274638"/>
            <a:ext cx="2530624" cy="418058"/>
          </a:xfrm>
        </p:spPr>
        <p:txBody>
          <a:bodyPr>
            <a:normAutofit fontScale="90000"/>
          </a:bodyPr>
          <a:lstStyle/>
          <a:p>
            <a:pPr algn="r"/>
            <a:r>
              <a:rPr lang="tr-TR" dirty="0" smtClean="0"/>
              <a:t>Soru-7</a:t>
            </a:r>
            <a:endParaRPr lang="tr-TR" dirty="0"/>
          </a:p>
        </p:txBody>
      </p:sp>
      <p:sp>
        <p:nvSpPr>
          <p:cNvPr id="4" name="Oval 3"/>
          <p:cNvSpPr/>
          <p:nvPr/>
        </p:nvSpPr>
        <p:spPr>
          <a:xfrm>
            <a:off x="1403648" y="332656"/>
            <a:ext cx="457200" cy="457200"/>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1556257990"/>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2.22222E-6 -4.44444E-6 L -0.10364 0.55463 " pathEditMode="relative" rAng="0" ptsTypes="AA">
                                      <p:cBhvr>
                                        <p:cTn id="6" dur="6000" fill="hold"/>
                                        <p:tgtEl>
                                          <p:spTgt spid="4"/>
                                        </p:tgtEl>
                                        <p:attrNameLst>
                                          <p:attrName>ppt_x</p:attrName>
                                          <p:attrName>ppt_y</p:attrName>
                                        </p:attrNameLst>
                                      </p:cBhvr>
                                      <p:rCtr x="-5191" y="2773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aşlık 2"/>
          <p:cNvSpPr>
            <a:spLocks noGrp="1"/>
          </p:cNvSpPr>
          <p:nvPr>
            <p:ph type="title"/>
          </p:nvPr>
        </p:nvSpPr>
        <p:spPr>
          <a:xfrm>
            <a:off x="457200" y="274638"/>
            <a:ext cx="8229600" cy="346050"/>
          </a:xfrm>
        </p:spPr>
        <p:txBody>
          <a:bodyPr>
            <a:normAutofit fontScale="90000"/>
          </a:bodyPr>
          <a:lstStyle/>
          <a:p>
            <a:pPr algn="r"/>
            <a:r>
              <a:rPr lang="tr-TR" dirty="0" smtClean="0"/>
              <a:t>Soru-8</a:t>
            </a:r>
            <a:endParaRPr lang="tr-TR" dirty="0"/>
          </a:p>
        </p:txBody>
      </p:sp>
      <p:graphicFrame>
        <p:nvGraphicFramePr>
          <p:cNvPr id="6" name="İçerik Yer Tutucusu 5"/>
          <p:cNvGraphicFramePr>
            <a:graphicFrameLocks noGrp="1"/>
          </p:cNvGraphicFramePr>
          <p:nvPr>
            <p:ph idx="1"/>
            <p:extLst>
              <p:ext uri="{D42A27DB-BD31-4B8C-83A1-F6EECF244321}">
                <p14:modId xmlns:p14="http://schemas.microsoft.com/office/powerpoint/2010/main" val="2498982755"/>
              </p:ext>
            </p:extLst>
          </p:nvPr>
        </p:nvGraphicFramePr>
        <p:xfrm>
          <a:off x="457200" y="188640"/>
          <a:ext cx="5338936" cy="338437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Metin kutusu 6"/>
          <p:cNvSpPr txBox="1"/>
          <p:nvPr/>
        </p:nvSpPr>
        <p:spPr>
          <a:xfrm>
            <a:off x="755576" y="3789040"/>
            <a:ext cx="8191494" cy="3139321"/>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tr-TR" b="1" dirty="0" smtClean="0"/>
              <a:t>Buna göre, diyagramdaki « ?» yerine aşağıdaki yargılardan hangisi getirilmelidir.</a:t>
            </a:r>
          </a:p>
          <a:p>
            <a:endParaRPr lang="tr-TR" b="1" dirty="0"/>
          </a:p>
          <a:p>
            <a:r>
              <a:rPr lang="tr-TR" b="1" dirty="0" smtClean="0"/>
              <a:t>A- Halkın padişaha bağlılığı artırılmak istenmiştir.</a:t>
            </a:r>
          </a:p>
          <a:p>
            <a:endParaRPr lang="tr-TR" b="1" dirty="0"/>
          </a:p>
          <a:p>
            <a:r>
              <a:rPr lang="tr-TR" b="1" dirty="0" smtClean="0"/>
              <a:t>B- Türk milletine egemenliği eline  alması için çağrı yapılmıştır.</a:t>
            </a:r>
          </a:p>
          <a:p>
            <a:endParaRPr lang="tr-TR" b="1" dirty="0"/>
          </a:p>
          <a:p>
            <a:r>
              <a:rPr lang="tr-TR" b="1" dirty="0" smtClean="0"/>
              <a:t>C- Bağımsızlık mücadelesinde büyük devletlerin desteğine ihtiyaç duyulmuştur.</a:t>
            </a:r>
          </a:p>
          <a:p>
            <a:endParaRPr lang="tr-TR" b="1" dirty="0"/>
          </a:p>
          <a:p>
            <a:r>
              <a:rPr lang="tr-TR" b="1" dirty="0" smtClean="0"/>
              <a:t>D- İtilaf Devletleri arasındaki görüş ayrılıklarından yararlanılmıştır.</a:t>
            </a:r>
            <a:endParaRPr lang="tr-TR" b="1" dirty="0"/>
          </a:p>
        </p:txBody>
      </p:sp>
      <p:sp>
        <p:nvSpPr>
          <p:cNvPr id="8" name="Metin kutusu 7"/>
          <p:cNvSpPr txBox="1"/>
          <p:nvPr/>
        </p:nvSpPr>
        <p:spPr>
          <a:xfrm>
            <a:off x="6300192" y="908720"/>
            <a:ext cx="2646878" cy="1200329"/>
          </a:xfrm>
          <a:prstGeom prst="rect">
            <a:avLst/>
          </a:prstGeom>
          <a:solidFill>
            <a:srgbClr val="FFFF00"/>
          </a:solidFill>
        </p:spPr>
        <p:style>
          <a:lnRef idx="3">
            <a:schemeClr val="lt1"/>
          </a:lnRef>
          <a:fillRef idx="1">
            <a:schemeClr val="dk1"/>
          </a:fillRef>
          <a:effectRef idx="1">
            <a:schemeClr val="dk1"/>
          </a:effectRef>
          <a:fontRef idx="minor">
            <a:schemeClr val="lt1"/>
          </a:fontRef>
        </p:style>
        <p:txBody>
          <a:bodyPr wrap="none" rtlCol="0">
            <a:spAutoFit/>
          </a:bodyPr>
          <a:lstStyle/>
          <a:p>
            <a:r>
              <a:rPr lang="tr-TR" b="1" dirty="0" smtClean="0">
                <a:solidFill>
                  <a:schemeClr val="tx1"/>
                </a:solidFill>
              </a:rPr>
              <a:t>Yandaki diyagramda</a:t>
            </a:r>
          </a:p>
          <a:p>
            <a:r>
              <a:rPr lang="tr-TR" b="1" dirty="0" smtClean="0">
                <a:solidFill>
                  <a:schemeClr val="tx1"/>
                </a:solidFill>
              </a:rPr>
              <a:t>Amasya Genelgesi’nin</a:t>
            </a:r>
          </a:p>
          <a:p>
            <a:r>
              <a:rPr lang="tr-TR" b="1" dirty="0" smtClean="0">
                <a:solidFill>
                  <a:schemeClr val="tx1"/>
                </a:solidFill>
              </a:rPr>
              <a:t>Bazı  maddeleri</a:t>
            </a:r>
          </a:p>
          <a:p>
            <a:r>
              <a:rPr lang="tr-TR" b="1" dirty="0" smtClean="0">
                <a:solidFill>
                  <a:schemeClr val="tx1"/>
                </a:solidFill>
              </a:rPr>
              <a:t>Verilmiştir.</a:t>
            </a:r>
            <a:endParaRPr lang="tr-TR" b="1" dirty="0">
              <a:solidFill>
                <a:schemeClr val="tx1"/>
              </a:solidFill>
            </a:endParaRPr>
          </a:p>
        </p:txBody>
      </p:sp>
      <p:sp>
        <p:nvSpPr>
          <p:cNvPr id="9" name="Oval 8"/>
          <p:cNvSpPr/>
          <p:nvPr/>
        </p:nvSpPr>
        <p:spPr>
          <a:xfrm>
            <a:off x="6300192" y="2708920"/>
            <a:ext cx="457200" cy="457200"/>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2465120251"/>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3.88889E-6 -2.59259E-6 C -0.00452 -0.0074 -0.00833 -0.01551 -0.01337 -0.02222 C -0.01511 -0.02453 -0.01806 -0.02453 -0.01997 -0.02662 C -0.02517 -0.0324 -0.0349 -0.05115 -0.03837 -0.05787 C -0.04028 -0.06134 -0.0441 -0.06203 -0.0467 -0.06435 C -0.05417 -0.07083 -0.06094 -0.07939 -0.06823 -0.08657 C -0.10052 -0.11828 -0.07014 -0.08842 -0.09167 -0.11342 C -0.09653 -0.11921 -0.10295 -0.12037 -0.10833 -0.12453 C -0.11997 -0.13379 -0.13108 -0.14537 -0.14323 -0.15324 C -0.15399 -0.16041 -0.16702 -0.16157 -0.1783 -0.16666 C -0.18941 -0.16597 -0.20052 -0.16551 -0.21163 -0.16435 C -0.21337 -0.16412 -0.21493 -0.16273 -0.21667 -0.16227 C -0.225 -0.15972 -0.24167 -0.15555 -0.24167 -0.15555 C -0.25486 -0.1449 -0.26702 -0.13148 -0.28004 -0.1199 C -0.29323 -0.09606 -0.30278 -0.06389 -0.30833 -0.03564 C -0.30677 -0.00671 -0.30781 0.00116 -0.29323 0.01991 C -0.29028 0.04468 -0.28386 0.0419 -0.275 0.05996 C -0.27361 0.06273 -0.27344 0.06667 -0.2717 0.06898 C -0.26337 0.0801 -0.24965 0.08936 -0.23993 0.09769 C -0.22917 0.10695 -0.2191 0.11898 -0.2066 0.12454 C -0.20017 0.12732 -0.19323 0.12848 -0.18663 0.13102 C -0.17882 0.13426 -0.17136 0.13982 -0.16337 0.14213 C -0.15452 0.14468 -0.13663 0.14676 -0.13663 0.14676 C -0.10156 0.14607 -0.06667 0.14653 -0.0316 0.14445 C -0.01979 0.14375 -0.00677 0.1338 0.00503 0.13102 C 0.01337 0.12662 0.0217 0.12385 0.03003 0.11991 C 0.07864 0.12338 0.04965 0.11991 0.07673 0.13102 C 0.08646 0.14398 0.08177 0.13912 0.0901 0.14676 C 0.09219 0.1551 0.09601 0.15949 0.1 0.16667 C 0.10399 0.18241 0.11094 0.18959 0.1184 0.20232 C 0.12483 0.2132 0.1191 0.20834 0.12344 0.21991 C 0.12413 0.22176 0.12587 0.22269 0.12673 0.22454 C 0.12917 0.2301 0.13108 0.23635 0.13333 0.24213 C 0.13507 0.24653 0.13837 0.25556 0.13837 0.25556 C 0.14236 0.27732 0.14826 0.29815 0.15173 0.31991 C 0.15226 0.32801 0.15278 0.33635 0.1533 0.34445 C 0.15382 0.35116 0.15503 0.35764 0.15503 0.36436 C 0.15503 0.3963 0.15625 0.46922 0.125 0.48218 C 0.11944 0.49329 0.12448 0.48658 0.11337 0.49121 C 0.09392 0.49931 0.07535 0.50463 0.05503 0.50857 C 0.03906 0.5176 0.05469 0.51019 0.03177 0.51551 C 0.01667 0.51898 0.00417 0.52269 -0.01163 0.52454 C -0.1184 0.52107 -0.11337 0.52454 -0.175 0.51343 C -0.18681 0.50533 -0.19913 0.50162 -0.21163 0.49561 C -0.22136 0.48496 -0.2309 0.48148 -0.24167 0.47315 C -0.26372 0.45648 -0.24236 0.46574 -0.26667 0.45787 C -0.28212 0.44005 -0.29983 0.42824 -0.31997 0.42223 C -0.34167 0.39792 -0.3316 0.40255 -0.3467 0.39769 C -0.36181 0.38172 -0.3783 0.35903 -0.38663 0.33565 C -0.40278 0.28982 -0.40799 0.23959 -0.41823 0.19121 C -0.41771 0.18449 -0.41823 0.17755 -0.41667 0.17107 C -0.41597 0.16806 -0.4132 0.16667 -0.41163 0.16436 C -0.40399 0.15209 -0.39896 0.14931 -0.38837 0.14005 C -0.36649 0.12107 -0.34097 0.11436 -0.31493 0.11111 C -0.29601 0.11181 -0.27708 0.11181 -0.25833 0.11343 C -0.24115 0.11505 -0.22552 0.12431 -0.20833 0.12662 C -0.19236 0.13473 -0.17674 0.13519 -0.1599 0.13773 C -0.11285 0.13334 -0.12066 0.1382 -0.08993 0.11991 C -0.08403 0.10834 -0.08021 0.11366 -0.0717 0.1088 C -0.06719 0.10625 -0.06302 0.10209 -0.05833 0.1 C -0.0566 0.09931 -0.05504 0.09838 -0.0533 0.09769 C -0.04011 0.0838 -0.02917 0.06829 -0.01337 0.05996 C -0.01163 0.05764 -0.01024 0.05486 -0.00833 0.05324 C -0.00695 0.05186 -0.00469 0.05255 -0.0033 0.05116 C 0.00746 0.03982 0.0125 0.0257 0.0217 0.01343 C 0.02309 0.01158 0.02535 0.01088 0.02673 0.0088 C 0.0309 0.00255 0.03472 -0.00439 0.03837 -0.01111 C 0.0408 -0.01551 0.04236 -0.02037 0.04496 -0.02453 C 0.04792 -0.02939 0.05503 -0.03773 0.05503 -0.03773 C 0.0658 -0.02685 0.06024 -0.02523 0.06667 -0.01111 C 0.06858 -0.00694 0.07118 -0.0037 0.07344 -2.59259E-6 C 0.07587 0.01343 0.0776 0.02616 0.08333 0.03773 C 0.08177 0.11482 0.09305 0.20394 0.06163 0.27338 C 0.05486 0.3051 0.05989 0.28403 0.0434 0.33565 C 0.04184 0.34051 0.04271 0.34699 0.0401 0.35116 C 0.03194 0.36482 0.0191 0.38125 0.01007 0.39329 C 0.00399 0.40139 -0.00521 0.41412 -0.01163 0.41783 C -0.03177 0.4294 -0.0191 0.42315 -0.05 0.43334 C -0.06337 0.4375 -0.07483 0.45 -0.08837 0.45324 C -0.10122 0.45625 -0.11372 0.46181 -0.12656 0.46436 C -0.15104 0.46898 -0.17674 0.47269 -0.20156 0.47547 C -0.21823 0.48125 -0.2342 0.48264 -0.25156 0.48449 C -0.28681 0.48334 -0.31493 0.48172 -0.34827 0.47778 C -0.36181 0.47176 -0.37552 0.46783 -0.38837 0.45996 C -0.40868 0.44769 -0.42604 0.42871 -0.4467 0.41783 C -0.45191 0.41065 -0.45625 0.40764 -0.46337 0.4044 C -0.4684 0.39422 -0.48472 0.38403 -0.49323 0.37778 C -0.49757 0.37431 -0.5066 0.36898 -0.5066 0.36898 C -0.51285 0.35996 -0.50677 0.3676 -0.51823 0.35996 C -0.52708 0.35417 -0.53559 0.34653 -0.54497 0.34213 C -0.59219 0.34699 -0.57483 0.34676 -0.5967 0.34676 " pathEditMode="relative" ptsTypes="ffffffffffffffffffffffffffffffffffffffffffffffffffffffffffffffffffffffffffffffffffffffffffA">
                                      <p:cBhvr>
                                        <p:cTn id="6" dur="6250" fill="hold"/>
                                        <p:tgtEl>
                                          <p:spTgt spid="9"/>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Kalabalık">
  <a:themeElements>
    <a:clrScheme name="Raptiye">
      <a:dk1>
        <a:sysClr val="windowText" lastClr="000000"/>
      </a:dk1>
      <a:lt1>
        <a:sysClr val="window" lastClr="FFFFFF"/>
      </a:lt1>
      <a:dk2>
        <a:srgbClr val="465E9C"/>
      </a:dk2>
      <a:lt2>
        <a:srgbClr val="CCDDEA"/>
      </a:lt2>
      <a:accent1>
        <a:srgbClr val="FDA023"/>
      </a:accent1>
      <a:accent2>
        <a:srgbClr val="AA2B1E"/>
      </a:accent2>
      <a:accent3>
        <a:srgbClr val="71685C"/>
      </a:accent3>
      <a:accent4>
        <a:srgbClr val="64A73B"/>
      </a:accent4>
      <a:accent5>
        <a:srgbClr val="EB5605"/>
      </a:accent5>
      <a:accent6>
        <a:srgbClr val="B9CA1A"/>
      </a:accent6>
      <a:hlink>
        <a:srgbClr val="D83E2C"/>
      </a:hlink>
      <a:folHlink>
        <a:srgbClr val="ED7D27"/>
      </a:folHlink>
    </a:clrScheme>
    <a:fontScheme name="Ofis Klasik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labalık">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197</TotalTime>
  <Words>901</Words>
  <Application>Microsoft Office PowerPoint</Application>
  <PresentationFormat>Ekran Gösterisi (4:3)</PresentationFormat>
  <Paragraphs>146</Paragraphs>
  <Slides>16</Slides>
  <Notes>0</Notes>
  <HiddenSlides>0</HiddenSlides>
  <MMClips>0</MMClips>
  <ScaleCrop>false</ScaleCrop>
  <HeadingPairs>
    <vt:vector size="4" baseType="variant">
      <vt:variant>
        <vt:lpstr>Tema</vt:lpstr>
      </vt:variant>
      <vt:variant>
        <vt:i4>1</vt:i4>
      </vt:variant>
      <vt:variant>
        <vt:lpstr>Slayt Başlıkları</vt:lpstr>
      </vt:variant>
      <vt:variant>
        <vt:i4>16</vt:i4>
      </vt:variant>
    </vt:vector>
  </HeadingPairs>
  <TitlesOfParts>
    <vt:vector size="17" baseType="lpstr">
      <vt:lpstr>Kalabalık</vt:lpstr>
      <vt:lpstr>T.C İNKILAP TARİHİ ve ATATÜRKÇÜLÜK</vt:lpstr>
      <vt:lpstr>SORU-1</vt:lpstr>
      <vt:lpstr>Soru- 2</vt:lpstr>
      <vt:lpstr>Soru-3</vt:lpstr>
      <vt:lpstr>Soru-4</vt:lpstr>
      <vt:lpstr>Soru-5</vt:lpstr>
      <vt:lpstr>Soru-6</vt:lpstr>
      <vt:lpstr>Soru-7</vt:lpstr>
      <vt:lpstr>Soru-8</vt:lpstr>
      <vt:lpstr>Soru-9</vt:lpstr>
      <vt:lpstr>Sou-10</vt:lpstr>
      <vt:lpstr>Soru-11</vt:lpstr>
      <vt:lpstr>Soru-12</vt:lpstr>
      <vt:lpstr>PowerPoint Sunusu</vt:lpstr>
      <vt:lpstr>SORU-14</vt:lpstr>
      <vt:lpstr>HAZIRLAYAN</vt:lpstr>
    </vt:vector>
  </TitlesOfParts>
  <Company>By NeC ® 2010 | Katilimsiz.Com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 HP</dc:creator>
  <cp:keywords>www.sorubak.com</cp:keywords>
  <dc:description>www.sorubak.com</dc:description>
  <cp:lastModifiedBy>HP</cp:lastModifiedBy>
  <cp:revision>34</cp:revision>
  <dcterms:created xsi:type="dcterms:W3CDTF">2013-10-19T06:23:33Z</dcterms:created>
  <dcterms:modified xsi:type="dcterms:W3CDTF">2013-10-19T09:45:23Z</dcterms:modified>
  <cp:category>www.sorubak.com</cp:category>
  <cp:contentType>www.sorubak.com</cp:contentType>
  <cp:contentStatus>www.sorubak.com</cp:contentStatus>
</cp:coreProperties>
</file>