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75" r:id="rId2"/>
    <p:sldId id="256" r:id="rId3"/>
    <p:sldId id="257" r:id="rId4"/>
    <p:sldId id="258" r:id="rId5"/>
    <p:sldId id="259" r:id="rId6"/>
    <p:sldId id="260" r:id="rId7"/>
    <p:sldId id="261" r:id="rId8"/>
    <p:sldId id="276" r:id="rId9"/>
    <p:sldId id="277" r:id="rId10"/>
    <p:sldId id="278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9" r:id="rId20"/>
    <p:sldId id="270" r:id="rId21"/>
    <p:sldId id="280" r:id="rId22"/>
    <p:sldId id="272" r:id="rId23"/>
    <p:sldId id="271" r:id="rId24"/>
    <p:sldId id="273" r:id="rId25"/>
    <p:sldId id="274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ADE40"/>
    <a:srgbClr val="324C3B"/>
    <a:srgbClr val="BDFDD7"/>
    <a:srgbClr val="EE30BC"/>
    <a:srgbClr val="D6F92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BE13289-362C-4D1E-B898-D4A4DD4149B6}" type="datetimeFigureOut">
              <a:rPr lang="tr-TR"/>
              <a:pPr>
                <a:defRPr/>
              </a:pPr>
              <a:t>22.12.2013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3BA4C83-D39F-4BAC-8B9B-ABF83610F05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9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ayt Görüntüsü Yer Tutucus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Not Yer Tutucusu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9699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62FF02-1E1A-4B01-9EF7-22ACE704975B}" type="slidenum">
              <a:rPr lang="tr-T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tr-TR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Not Yer Tutucusu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9699" name="Slayt Numarası Yer Tutucusu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B396343C-546E-4B76-8A74-FA5293681EB4}" type="slidenum">
              <a:rPr lang="tr-TR" sz="1200">
                <a:latin typeface="+mn-lt"/>
              </a:rPr>
              <a:pPr algn="r">
                <a:defRPr/>
              </a:pPr>
              <a:t>21</a:t>
            </a:fld>
            <a:endParaRPr lang="tr-TR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3D727-B185-4F0C-9C95-C90B624B55F4}" type="datetime1">
              <a:rPr lang="tr-TR" smtClean="0"/>
              <a:t>22.12.2013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F0BA1-BAA3-48A8-9B7C-1933328AE7D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49011-7978-4B82-AFF3-FA2C9C2D5E51}" type="datetime1">
              <a:rPr lang="tr-TR" smtClean="0"/>
              <a:t>22.12.2013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A3B00-AB09-405B-9833-78A77130A07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A6BFD-F1A8-4FDA-9287-C7445E034720}" type="datetime1">
              <a:rPr lang="tr-TR" smtClean="0"/>
              <a:t>22.12.2013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0BD76-8F31-46F6-90D5-F278E4FE3DB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362FE-E752-4B26-95AA-3E442AAC6002}" type="datetime1">
              <a:rPr lang="tr-TR" smtClean="0"/>
              <a:t>22.12.2013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FBF7-CE7D-49C1-8253-7C94B67E67B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BD3E3-D376-417B-95CF-DE17691D34BF}" type="datetime1">
              <a:rPr lang="tr-TR" smtClean="0"/>
              <a:t>22.12.2013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66CD9-6E51-48A2-9A2F-73380CB84E7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AEC33-2879-4D5B-BCF0-203462E567EC}" type="datetime1">
              <a:rPr lang="tr-TR" smtClean="0"/>
              <a:t>22.12.2013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4C677-913A-437C-A8AD-4F58C8627B3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F845D-C955-4886-B535-6BF42009663E}" type="datetime1">
              <a:rPr lang="tr-TR" smtClean="0"/>
              <a:t>22.12.2013</a:t>
            </a:fld>
            <a:endParaRPr lang="tr-TR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9DAEE-18F1-4D76-A7E7-5F7135926DC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F997F-E1F0-430E-971B-D2456AE8E62A}" type="datetime1">
              <a:rPr lang="tr-TR" smtClean="0"/>
              <a:t>22.12.2013</a:t>
            </a:fld>
            <a:endParaRPr lang="tr-TR"/>
          </a:p>
        </p:txBody>
      </p:sp>
      <p:sp>
        <p:nvSpPr>
          <p:cNvPr id="4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791E4-2075-4EA4-8E37-47F065F148C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AB589-4B1D-4BB1-8502-4C38E1A0C466}" type="datetime1">
              <a:rPr lang="tr-TR" smtClean="0"/>
              <a:t>22.12.2013</a:t>
            </a:fld>
            <a:endParaRPr lang="tr-TR"/>
          </a:p>
        </p:txBody>
      </p:sp>
      <p:sp>
        <p:nvSpPr>
          <p:cNvPr id="3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E99BA-9EF6-429F-B3DA-483E23AEF4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552C5-5110-4F7A-AE14-E31710F0D7F0}" type="datetime1">
              <a:rPr lang="tr-TR" smtClean="0"/>
              <a:t>22.12.2013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5DF5B-FE77-45F4-9C16-D3A1856DAD4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017A9-4D17-4834-B939-F782E195EEEF}" type="datetime1">
              <a:rPr lang="tr-TR" smtClean="0"/>
              <a:t>22.12.2013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0BC58-E378-47AA-BE11-63EDB30A8FB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Başlık Yer Tutucusu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E840FD-D340-4950-92A2-8F34239764BD}" type="datetime1">
              <a:rPr lang="tr-TR" smtClean="0"/>
              <a:t>22.12.2013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2CF8EE-6D0F-47E3-9CD1-02A2A2624AA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/>
  </p:transition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0.png"/><Relationship Id="rId7" Type="http://schemas.openxmlformats.org/officeDocument/2006/relationships/image" Target="../media/image51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44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5.png"/><Relationship Id="rId9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273050"/>
            <a:ext cx="5475288" cy="591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5910263" y="1589088"/>
            <a:ext cx="62817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Michelle</a:t>
            </a:r>
            <a:r>
              <a:rPr lang="tr-TR" sz="2400"/>
              <a:t>: Honey, I am bored. Shall we listen to music?</a:t>
            </a:r>
            <a:endParaRPr lang="tr-TR"/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5910263" y="2560638"/>
            <a:ext cx="62817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Susan</a:t>
            </a:r>
            <a:r>
              <a:rPr lang="tr-TR" sz="2400"/>
              <a:t>: Today is sunny. Why don’t we play tennis?</a:t>
            </a:r>
            <a:endParaRPr lang="tr-TR"/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5910263" y="3432175"/>
            <a:ext cx="62817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Michelle</a:t>
            </a:r>
            <a:r>
              <a:rPr lang="tr-TR" sz="2400"/>
              <a:t>: Great! Playing tennis is more enjoyable than listening to music </a:t>
            </a:r>
            <a:endParaRPr lang="tr-TR"/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5910263" y="4403725"/>
            <a:ext cx="6281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Susan</a:t>
            </a:r>
            <a:r>
              <a:rPr lang="tr-TR" sz="2400"/>
              <a:t>: OK! Let’s play tennis!</a:t>
            </a:r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8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8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8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125" y="153988"/>
            <a:ext cx="9907588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Metin kutusu 2"/>
          <p:cNvSpPr txBox="1">
            <a:spLocks noChangeArrowheads="1"/>
          </p:cNvSpPr>
          <p:nvPr/>
        </p:nvSpPr>
        <p:spPr bwMode="auto">
          <a:xfrm>
            <a:off x="3187700" y="1065213"/>
            <a:ext cx="1069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It is in …..</a:t>
            </a:r>
          </a:p>
        </p:txBody>
      </p:sp>
      <p:sp>
        <p:nvSpPr>
          <p:cNvPr id="4" name="Metin kutusu 3"/>
          <p:cNvSpPr txBox="1">
            <a:spLocks noChangeArrowheads="1"/>
          </p:cNvSpPr>
          <p:nvPr/>
        </p:nvSpPr>
        <p:spPr bwMode="auto">
          <a:xfrm>
            <a:off x="3594100" y="1430338"/>
            <a:ext cx="22494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Yes, I do. / No, I don’t.</a:t>
            </a:r>
          </a:p>
        </p:txBody>
      </p:sp>
      <p:sp>
        <p:nvSpPr>
          <p:cNvPr id="5" name="Metin kutusu 4"/>
          <p:cNvSpPr txBox="1">
            <a:spLocks noChangeArrowheads="1"/>
          </p:cNvSpPr>
          <p:nvPr/>
        </p:nvSpPr>
        <p:spPr bwMode="auto">
          <a:xfrm>
            <a:off x="4257675" y="1797050"/>
            <a:ext cx="22494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Yes, I do. / No, I don’t.</a:t>
            </a:r>
          </a:p>
        </p:txBody>
      </p:sp>
      <p:pic>
        <p:nvPicPr>
          <p:cNvPr id="24581" name="Resim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4338" y="2192338"/>
            <a:ext cx="80295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Metin kutusu 6"/>
          <p:cNvSpPr txBox="1">
            <a:spLocks noChangeArrowheads="1"/>
          </p:cNvSpPr>
          <p:nvPr/>
        </p:nvSpPr>
        <p:spPr bwMode="auto">
          <a:xfrm>
            <a:off x="9067800" y="4521200"/>
            <a:ext cx="30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X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228600"/>
            <a:ext cx="100377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4163" y="1695450"/>
            <a:ext cx="5240337" cy="495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1525" y="762000"/>
            <a:ext cx="65944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477838"/>
            <a:ext cx="10485438" cy="542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1787525" y="2692400"/>
            <a:ext cx="252413" cy="258763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5305425" y="3568700"/>
            <a:ext cx="252413" cy="258763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8556625" y="4470400"/>
            <a:ext cx="252413" cy="258763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5305425" y="5372100"/>
            <a:ext cx="252413" cy="258763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633413"/>
            <a:ext cx="9813925" cy="346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8388" y="388938"/>
            <a:ext cx="10191750" cy="618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638" y="1279525"/>
            <a:ext cx="10487025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Düz Ok Bağlayıcısı 2"/>
          <p:cNvCxnSpPr/>
          <p:nvPr/>
        </p:nvCxnSpPr>
        <p:spPr>
          <a:xfrm flipV="1">
            <a:off x="4991100" y="2794000"/>
            <a:ext cx="3771900" cy="38576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5194300" y="3667125"/>
            <a:ext cx="3568700" cy="8540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4648200" y="3230563"/>
            <a:ext cx="4114800" cy="8636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V="1">
            <a:off x="4648200" y="3662363"/>
            <a:ext cx="4114800" cy="8731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200" y="481013"/>
            <a:ext cx="899795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350" y="0"/>
            <a:ext cx="11804650" cy="665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0866438" y="1709738"/>
            <a:ext cx="88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/>
              <a:t>yararlı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9645650" y="2695575"/>
            <a:ext cx="1919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/>
              <a:t>anlayamıyorum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9515475" y="3217863"/>
            <a:ext cx="1257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/>
              <a:t>söylemek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0545763" y="3624263"/>
            <a:ext cx="831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/>
              <a:t>tekrar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8977313" y="4524375"/>
            <a:ext cx="2625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/>
              <a:t>Ne demek istiyorsun?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11025188" y="4929188"/>
            <a:ext cx="88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/>
              <a:t>yararlı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9066213" y="5902325"/>
            <a:ext cx="2035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000"/>
              <a:t>Evet, haklısın!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  <p:bldP spid="29702" grpId="0"/>
      <p:bldP spid="29703" grpId="0"/>
      <p:bldP spid="29704" grpId="0"/>
      <p:bldP spid="29705" grpId="0"/>
      <p:bldP spid="2970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865188" y="1292225"/>
            <a:ext cx="10463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Now, you will rewrite this dialogue by using the given words</a:t>
            </a:r>
            <a:r>
              <a:rPr lang="tr-TR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25" y="2036763"/>
            <a:ext cx="5535613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7888" y="3043238"/>
            <a:ext cx="5813425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1238" y="3992563"/>
            <a:ext cx="55943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76738" y="5124450"/>
            <a:ext cx="6199187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925" y="1016000"/>
            <a:ext cx="11903075" cy="386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Düz Ok Bağlayıcısı 3"/>
          <p:cNvCxnSpPr/>
          <p:nvPr/>
        </p:nvCxnSpPr>
        <p:spPr>
          <a:xfrm>
            <a:off x="2603500" y="2717800"/>
            <a:ext cx="4457700" cy="11049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V="1">
            <a:off x="2743200" y="2197100"/>
            <a:ext cx="4419600" cy="10731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2603500" y="3776663"/>
            <a:ext cx="4559300" cy="67468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2654300" y="3270250"/>
            <a:ext cx="4508500" cy="10175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5366" name="Resim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975" y="4895850"/>
            <a:ext cx="10875963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600" y="153988"/>
            <a:ext cx="5033963" cy="599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6213" y="536575"/>
            <a:ext cx="17033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63" y="1009650"/>
            <a:ext cx="2090737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0675" y="538163"/>
            <a:ext cx="11684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6213" y="2822575"/>
            <a:ext cx="17033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63" y="3297238"/>
            <a:ext cx="2090737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14800" y="2822575"/>
            <a:ext cx="11684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6213" y="4457700"/>
            <a:ext cx="17033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63" y="4932363"/>
            <a:ext cx="2090737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60838" y="4457700"/>
            <a:ext cx="1144587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80175" y="536575"/>
            <a:ext cx="4419600" cy="523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94550" y="700088"/>
            <a:ext cx="149542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518650" y="652463"/>
            <a:ext cx="76835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58113" y="1241425"/>
            <a:ext cx="2236787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94550" y="2716213"/>
            <a:ext cx="149542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521825" y="2697163"/>
            <a:ext cx="76835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58113" y="3270250"/>
            <a:ext cx="2236787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10525" y="4681538"/>
            <a:ext cx="1743075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88075" y="4222750"/>
            <a:ext cx="245903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18650" y="4225925"/>
            <a:ext cx="1144588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600" y="217488"/>
            <a:ext cx="5033963" cy="599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0175" y="536575"/>
            <a:ext cx="4419600" cy="523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2" name="Picture 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5263" y="558800"/>
            <a:ext cx="16383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3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24325" y="595313"/>
            <a:ext cx="118745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4" name="Picture 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6625" y="1133475"/>
            <a:ext cx="2233613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5" name="Picture 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36700" y="2762250"/>
            <a:ext cx="16383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6" name="Picture 2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21150" y="2770188"/>
            <a:ext cx="118745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8" name="Picture 2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75125" y="4429125"/>
            <a:ext cx="115728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9" name="Picture 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89075" y="4500563"/>
            <a:ext cx="16383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0" name="Picture 3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73288" y="5048250"/>
            <a:ext cx="2233612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1" name="Picture 3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88288" y="1081088"/>
            <a:ext cx="1901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2" name="Picture 3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48488" y="565150"/>
            <a:ext cx="1662112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534525" y="582613"/>
            <a:ext cx="1144588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4" name="Picture 3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89763" y="2625725"/>
            <a:ext cx="1662112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Resim 22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547225" y="2643188"/>
            <a:ext cx="1144588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6" name="Picture 3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15263" y="3111500"/>
            <a:ext cx="1901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7" name="Picture 3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99388" y="4648200"/>
            <a:ext cx="1901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8" name="Picture 3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73888" y="4105275"/>
            <a:ext cx="1662112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542463" y="4200525"/>
            <a:ext cx="1573212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8" name="Picture 4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4713" y="3367088"/>
            <a:ext cx="2233612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4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40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4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0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4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0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0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4" dur="1000"/>
                                        <p:tgtEl>
                                          <p:spTgt spid="40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1000"/>
                                        <p:tgtEl>
                                          <p:spTgt spid="40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413" y="577850"/>
            <a:ext cx="108839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725" y="3789363"/>
            <a:ext cx="1091247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68413" y="5075238"/>
            <a:ext cx="969645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Resim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07963"/>
            <a:ext cx="10948987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75" y="5618163"/>
            <a:ext cx="7820025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8563" y="4732338"/>
            <a:ext cx="9731375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388" y="520700"/>
            <a:ext cx="10983912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563" y="4176713"/>
            <a:ext cx="10360025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25563" y="5226050"/>
            <a:ext cx="9261475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" y="946150"/>
            <a:ext cx="107918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954213" y="5068888"/>
            <a:ext cx="6584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600" b="1"/>
              <a:t>The Car C is the fastest of all.</a:t>
            </a:r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7538" y="4003675"/>
            <a:ext cx="658653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6300"/>
            <a:ext cx="11872913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5075" y="2384425"/>
            <a:ext cx="6634163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6913"/>
            <a:ext cx="1219200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0488" y="3805238"/>
            <a:ext cx="461962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6863" y="6102350"/>
            <a:ext cx="407987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9950" y="4802188"/>
            <a:ext cx="5556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313" y="157163"/>
            <a:ext cx="9051925" cy="661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3006725" y="3848100"/>
            <a:ext cx="252413" cy="258763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2989263" y="4106863"/>
            <a:ext cx="252412" cy="258762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3014663" y="4494213"/>
            <a:ext cx="250825" cy="258762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2989263" y="5630863"/>
            <a:ext cx="252412" cy="258762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2989263" y="5942013"/>
            <a:ext cx="252412" cy="258762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900" y="3432175"/>
            <a:ext cx="3001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5663" y="1825625"/>
            <a:ext cx="45005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81888" y="1171575"/>
            <a:ext cx="3244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42025" y="3351213"/>
            <a:ext cx="38989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4013200"/>
            <a:ext cx="44386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5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05300" y="1147763"/>
            <a:ext cx="2871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6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1863" y="3944938"/>
            <a:ext cx="254476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12825" y="5626100"/>
            <a:ext cx="3627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8" name="Picture 1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16600" y="5411788"/>
            <a:ext cx="4760913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9" name="Picture 1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66775" y="6189663"/>
            <a:ext cx="47291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20" name="Picture 1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43588" y="6092825"/>
            <a:ext cx="474186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846138"/>
            <a:ext cx="421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5500" y="1370013"/>
            <a:ext cx="37179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5625" y="754063"/>
            <a:ext cx="4960938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07050" y="1312863"/>
            <a:ext cx="445452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3763" y="3267075"/>
            <a:ext cx="24384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4238" y="3763963"/>
            <a:ext cx="41433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46763" y="3073400"/>
            <a:ext cx="4094162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0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57875" y="3659188"/>
            <a:ext cx="47799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1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76300" y="5675313"/>
            <a:ext cx="35814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2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33438" y="6134100"/>
            <a:ext cx="35306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3" name="Picture 1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76863" y="5522913"/>
            <a:ext cx="4835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4" name="Picture 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332413" y="6062663"/>
            <a:ext cx="4451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4813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2" decel="100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92" decel="100000"/>
                                        <p:tgtEl>
                                          <p:spTgt spid="481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92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92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481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481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3650" y="5759450"/>
            <a:ext cx="7923213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3163" y="4721225"/>
            <a:ext cx="45434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0213" y="5686425"/>
            <a:ext cx="17335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50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7825" y="4706938"/>
            <a:ext cx="5657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0" y="5551488"/>
            <a:ext cx="54292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8700" y="2809875"/>
            <a:ext cx="31527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30925"/>
            <a:ext cx="66325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77025" y="5759450"/>
            <a:ext cx="55149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58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" y="2681288"/>
            <a:ext cx="6107113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43675" y="2609850"/>
            <a:ext cx="564832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8038" y="6073775"/>
            <a:ext cx="3143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19850" y="6232525"/>
            <a:ext cx="55626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5" descr="thank-yo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590550"/>
            <a:ext cx="10920413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7591425" y="1435100"/>
            <a:ext cx="252413" cy="258763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7591425" y="3090863"/>
            <a:ext cx="252413" cy="258762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7591425" y="3513138"/>
            <a:ext cx="252413" cy="258762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7613650" y="3935413"/>
            <a:ext cx="252413" cy="258762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7591425" y="4389438"/>
            <a:ext cx="252413" cy="257175"/>
          </a:xfrm>
          <a:prstGeom prst="ellipse">
            <a:avLst/>
          </a:prstGeom>
          <a:solidFill>
            <a:schemeClr val="lt1">
              <a:alpha val="2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Resim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927100"/>
            <a:ext cx="10587038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144963"/>
            <a:ext cx="2976563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5075" y="4448175"/>
            <a:ext cx="466725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8" y="4438650"/>
            <a:ext cx="1598612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49688" y="4841875"/>
            <a:ext cx="11287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69100" y="4090988"/>
            <a:ext cx="1531938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10388" y="4429125"/>
            <a:ext cx="14732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51600" y="4841875"/>
            <a:ext cx="17811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32775" y="4794250"/>
            <a:ext cx="8477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115425" y="4090988"/>
            <a:ext cx="2033588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994775" y="4498975"/>
            <a:ext cx="2124075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118850" y="4470400"/>
            <a:ext cx="411163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294813" y="4841875"/>
            <a:ext cx="7620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063163" y="4867275"/>
            <a:ext cx="19145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500"/>
            <a:ext cx="12192000" cy="542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7353300" y="2435225"/>
            <a:ext cx="763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b="1"/>
              <a:t>hava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0922000" y="2433638"/>
            <a:ext cx="860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b="1"/>
              <a:t>dışarı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9136063" y="3448050"/>
            <a:ext cx="846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b="1"/>
              <a:t>ilginç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6931025" y="4364038"/>
            <a:ext cx="931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b="1"/>
              <a:t>harika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6"/>
          <p:cNvSpPr txBox="1">
            <a:spLocks noChangeArrowheads="1"/>
          </p:cNvSpPr>
          <p:nvPr/>
        </p:nvSpPr>
        <p:spPr bwMode="auto">
          <a:xfrm>
            <a:off x="5786438" y="1662113"/>
            <a:ext cx="5540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5902325" y="1617663"/>
            <a:ext cx="5848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Michelle</a:t>
            </a:r>
            <a:r>
              <a:rPr lang="tr-TR" sz="2400"/>
              <a:t>: Hey, today is Sunday. </a:t>
            </a:r>
          </a:p>
          <a:p>
            <a:pPr>
              <a:defRPr/>
            </a:pPr>
            <a:r>
              <a:rPr lang="tr-TR" sz="2400"/>
              <a:t>               Why don’t we go to the cinema?</a:t>
            </a:r>
            <a:r>
              <a:rPr lang="tr-TR"/>
              <a:t> </a:t>
            </a:r>
          </a:p>
        </p:txBody>
      </p:sp>
      <p:pic>
        <p:nvPicPr>
          <p:cNvPr id="2048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013" y="1025525"/>
            <a:ext cx="5634037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5870575" y="2705100"/>
            <a:ext cx="58785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Susan</a:t>
            </a:r>
            <a:r>
              <a:rPr lang="tr-TR" sz="2400"/>
              <a:t> : I think the cinema isn’t enjoyable. </a:t>
            </a:r>
          </a:p>
          <a:p>
            <a:pPr>
              <a:defRPr/>
            </a:pPr>
            <a:r>
              <a:rPr lang="tr-TR" sz="2400"/>
              <a:t>             Shall we have a picnic? </a:t>
            </a:r>
            <a:endParaRPr lang="tr-TR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5900738" y="3589338"/>
            <a:ext cx="57102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Michelle</a:t>
            </a:r>
            <a:r>
              <a:rPr lang="tr-TR" sz="2400"/>
              <a:t>: Great! I think picnic is more </a:t>
            </a:r>
          </a:p>
          <a:p>
            <a:pPr>
              <a:defRPr/>
            </a:pPr>
            <a:r>
              <a:rPr lang="tr-TR" sz="2400"/>
              <a:t>                enjoyable than the cinema. </a:t>
            </a:r>
            <a:endParaRPr lang="tr-TR"/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5900738" y="4505325"/>
            <a:ext cx="4945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Michelle</a:t>
            </a:r>
            <a:r>
              <a:rPr lang="tr-TR" sz="2400"/>
              <a:t>: OK! Let’s go to the picnic!</a:t>
            </a:r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1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1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1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1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1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1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1196975"/>
            <a:ext cx="5480050" cy="431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5910263" y="1617663"/>
            <a:ext cx="62817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Michelle</a:t>
            </a:r>
            <a:r>
              <a:rPr lang="tr-TR" sz="2400"/>
              <a:t>: We are going to cinema tomorrow!</a:t>
            </a:r>
          </a:p>
          <a:p>
            <a:pPr>
              <a:defRPr/>
            </a:pPr>
            <a:r>
              <a:rPr lang="tr-TR" sz="2400"/>
              <a:t>               Shall we take the bus? </a:t>
            </a:r>
            <a:r>
              <a:rPr lang="tr-TR"/>
              <a:t> 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5910263" y="2578100"/>
            <a:ext cx="52165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Susan</a:t>
            </a:r>
            <a:r>
              <a:rPr lang="tr-TR" sz="2400"/>
              <a:t>: Oh, I think the bus is slow. </a:t>
            </a:r>
          </a:p>
          <a:p>
            <a:pPr>
              <a:defRPr/>
            </a:pPr>
            <a:r>
              <a:rPr lang="tr-TR" sz="2400"/>
              <a:t>	  Why don’t we go by subway?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5910263" y="3521075"/>
            <a:ext cx="63547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Michelle</a:t>
            </a:r>
            <a:r>
              <a:rPr lang="tr-TR" sz="2400"/>
              <a:t>: Yes, you are right! </a:t>
            </a:r>
          </a:p>
          <a:p>
            <a:pPr>
              <a:defRPr/>
            </a:pPr>
            <a:r>
              <a:rPr lang="tr-TR" sz="2400"/>
              <a:t>             I think subway is faster than the bus! </a:t>
            </a:r>
            <a:r>
              <a:rPr lang="tr-TR"/>
              <a:t> 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6027738" y="4338638"/>
            <a:ext cx="458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Susan</a:t>
            </a:r>
            <a:r>
              <a:rPr lang="tr-TR" sz="2400"/>
              <a:t>: OK! Let’s go by subway. 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6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6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6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68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68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68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6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6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6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825" y="760413"/>
            <a:ext cx="5053013" cy="508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5575300" y="1589088"/>
            <a:ext cx="6281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Michelle</a:t>
            </a:r>
            <a:r>
              <a:rPr lang="tr-TR" sz="2400"/>
              <a:t>: Honey, What will you drink? </a:t>
            </a:r>
          </a:p>
          <a:p>
            <a:pPr>
              <a:defRPr/>
            </a:pPr>
            <a:r>
              <a:rPr lang="tr-TR" sz="2400"/>
              <a:t>	    Shall we drink tea?</a:t>
            </a:r>
            <a:endParaRPr lang="tr-TR"/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5659438" y="2719388"/>
            <a:ext cx="62817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Susan</a:t>
            </a:r>
            <a:r>
              <a:rPr lang="tr-TR" sz="2400"/>
              <a:t>: I prefer orange juice. </a:t>
            </a:r>
          </a:p>
          <a:p>
            <a:pPr>
              <a:defRPr/>
            </a:pPr>
            <a:r>
              <a:rPr lang="tr-TR" sz="2400"/>
              <a:t> 	 Why don’t you drink orange juice?</a:t>
            </a:r>
            <a:endParaRPr lang="tr-TR"/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5645150" y="3648075"/>
            <a:ext cx="6281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Michelle</a:t>
            </a:r>
            <a:r>
              <a:rPr lang="tr-TR" sz="2400"/>
              <a:t>: Hımm, I think orange juice is </a:t>
            </a:r>
          </a:p>
          <a:p>
            <a:pPr>
              <a:defRPr/>
            </a:pPr>
            <a:r>
              <a:rPr lang="tr-TR" sz="2400"/>
              <a:t>	    healthier than tea.</a:t>
            </a:r>
            <a:endParaRPr lang="tr-TR"/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5602288" y="4505325"/>
            <a:ext cx="6281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r-TR" sz="24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Susan: </a:t>
            </a:r>
            <a:r>
              <a:rPr lang="tr-TR" sz="2400"/>
              <a:t>OK! Let’s drink orange juice!</a:t>
            </a:r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7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7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7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78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78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78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7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7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7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262</Words>
  <Application>Microsoft Office PowerPoint</Application>
  <PresentationFormat>Özel</PresentationFormat>
  <Paragraphs>44</Paragraphs>
  <Slides>37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Company>WolfmanTR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erdamnpc</dc:creator>
  <cp:keywords>www.sorubak.com</cp:keywords>
  <dc:description>www.sorubak.com</dc:description>
  <cp:lastModifiedBy>GTR5KT587TI4OUT57YT675IKT8967690IN B</cp:lastModifiedBy>
  <cp:revision>52</cp:revision>
  <dcterms:created xsi:type="dcterms:W3CDTF">2013-12-11T19:40:38Z</dcterms:created>
  <dcterms:modified xsi:type="dcterms:W3CDTF">2013-12-22T20:19:31Z</dcterms:modified>
  <cp:category>www.sorubak.com</cp:category>
  <cp:contentType>www.sorubak.com</cp:contentType>
  <cp:contentStatus>www.sorubak.com</cp:contentStatus>
</cp:coreProperties>
</file>