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57" r:id="rId3"/>
    <p:sldId id="258" r:id="rId4"/>
    <p:sldId id="259" r:id="rId5"/>
    <p:sldId id="260" r:id="rId6"/>
    <p:sldId id="261" r:id="rId7"/>
    <p:sldId id="263" r:id="rId8"/>
    <p:sldId id="262"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382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AAABCF-D057-469E-BEDE-F12807E69230}" type="datetimeFigureOut">
              <a:rPr lang="tr-TR" smtClean="0"/>
              <a:t>18.02.2014</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618E27-D4A9-4082-9C63-0D49E065D0BE}"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07618E27-D4A9-4082-9C63-0D49E065D0BE}" type="slidenum">
              <a:rPr lang="tr-TR" smtClean="0"/>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D9F75050-0E15-4C5B-92B0-66D068882F1F}" type="datetimeFigureOut">
              <a:rPr lang="tr-TR" smtClean="0"/>
              <a:pPr/>
              <a:t>18.02.2014</a:t>
            </a:fld>
            <a:endParaRPr lang="tr-TR" dirty="0"/>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dirty="0"/>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DEFA8C-F947-479F-BE07-76B6B3F80BF1}"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a:xfrm>
            <a:off x="457200" y="6480969"/>
            <a:ext cx="4260056" cy="300831"/>
          </a:xfrm>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3 Veri Yer Tutucusu"/>
          <p:cNvSpPr>
            <a:spLocks noGrp="1"/>
          </p:cNvSpPr>
          <p:nvPr>
            <p:ph type="dt" sz="half" idx="10"/>
          </p:nvPr>
        </p:nvSpPr>
        <p:spPr>
          <a:xfrm>
            <a:off x="6955632" y="6477000"/>
            <a:ext cx="2133600" cy="304800"/>
          </a:xfrm>
        </p:spPr>
        <p:txBody>
          <a:bodyPr/>
          <a:lstStyle/>
          <a:p>
            <a:fld id="{D9F75050-0E15-4C5B-92B0-66D068882F1F}" type="datetimeFigureOut">
              <a:rPr lang="tr-TR" smtClean="0"/>
              <a:pPr/>
              <a:t>18.02.2014</a:t>
            </a:fld>
            <a:endParaRPr lang="tr-TR" dirty="0"/>
          </a:p>
        </p:txBody>
      </p:sp>
      <p:sp>
        <p:nvSpPr>
          <p:cNvPr id="5" name="4 Altbilgi Yer Tutucusu"/>
          <p:cNvSpPr>
            <a:spLocks noGrp="1"/>
          </p:cNvSpPr>
          <p:nvPr>
            <p:ph type="ftr" sz="quarter" idx="11"/>
          </p:nvPr>
        </p:nvSpPr>
        <p:spPr>
          <a:xfrm>
            <a:off x="2619376" y="6480969"/>
            <a:ext cx="4260056" cy="300831"/>
          </a:xfrm>
        </p:spPr>
        <p:txBody>
          <a:bodyPr/>
          <a:lstStyle/>
          <a:p>
            <a:endParaRPr lang="tr-TR" dirty="0"/>
          </a:p>
        </p:txBody>
      </p:sp>
      <p:sp>
        <p:nvSpPr>
          <p:cNvPr id="6" name="5 Slayt Numarası Yer Tutucusu"/>
          <p:cNvSpPr>
            <a:spLocks noGrp="1"/>
          </p:cNvSpPr>
          <p:nvPr>
            <p:ph type="sldNum" sz="quarter" idx="12"/>
          </p:nvPr>
        </p:nvSpPr>
        <p:spPr>
          <a:xfrm>
            <a:off x="8451056" y="809624"/>
            <a:ext cx="502920" cy="300831"/>
          </a:xfrm>
        </p:spPr>
        <p:txBody>
          <a:bodyPr/>
          <a:lstStyle/>
          <a:p>
            <a:fld id="{B1DEFA8C-F947-479F-BE07-76B6B3F80BF1}" type="slidenum">
              <a:rPr lang="tr-TR" smtClean="0"/>
              <a:pPr/>
              <a:t>‹#›</a:t>
            </a:fld>
            <a:endParaRPr lang="tr-TR" dirty="0"/>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18.02.2014</a:t>
            </a:fld>
            <a:endParaRPr lang="tr-TR" dirty="0"/>
          </a:p>
        </p:txBody>
      </p:sp>
      <p:sp>
        <p:nvSpPr>
          <p:cNvPr id="6" name="5 Altbilgi Yer Tutucusu"/>
          <p:cNvSpPr>
            <a:spLocks noGrp="1"/>
          </p:cNvSpPr>
          <p:nvPr>
            <p:ph type="ftr" sz="quarter" idx="11"/>
          </p:nvPr>
        </p:nvSpPr>
        <p:spPr>
          <a:xfrm>
            <a:off x="457200" y="6480969"/>
            <a:ext cx="4260056" cy="301752"/>
          </a:xfrm>
        </p:spPr>
        <p:txBody>
          <a:bodyPr/>
          <a:lstStyle/>
          <a:p>
            <a:endParaRPr lang="tr-TR" dirty="0"/>
          </a:p>
        </p:txBody>
      </p:sp>
      <p:sp>
        <p:nvSpPr>
          <p:cNvPr id="7" name="6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D9F75050-0E15-4C5B-92B0-66D068882F1F}" type="datetimeFigureOut">
              <a:rPr lang="tr-TR" smtClean="0"/>
              <a:pPr/>
              <a:t>18.02.2014</a:t>
            </a:fld>
            <a:endParaRPr lang="tr-TR" dirty="0"/>
          </a:p>
        </p:txBody>
      </p:sp>
      <p:sp>
        <p:nvSpPr>
          <p:cNvPr id="8" name="7 Altbilgi Yer Tutucusu"/>
          <p:cNvSpPr>
            <a:spLocks noGrp="1"/>
          </p:cNvSpPr>
          <p:nvPr>
            <p:ph type="ftr" sz="quarter" idx="11"/>
          </p:nvPr>
        </p:nvSpPr>
        <p:spPr>
          <a:xfrm>
            <a:off x="457200" y="6480969"/>
            <a:ext cx="4261104" cy="301752"/>
          </a:xfrm>
        </p:spPr>
        <p:txBody>
          <a:bodyPr/>
          <a:lstStyle/>
          <a:p>
            <a:endParaRPr lang="tr-TR" dirty="0"/>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18.02.2014</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18.02.2014</a:t>
            </a:fld>
            <a:endParaRPr lang="tr-TR" dirty="0"/>
          </a:p>
        </p:txBody>
      </p:sp>
      <p:sp>
        <p:nvSpPr>
          <p:cNvPr id="3" name="2 Altbilgi Yer Tutucusu"/>
          <p:cNvSpPr>
            <a:spLocks noGrp="1"/>
          </p:cNvSpPr>
          <p:nvPr>
            <p:ph type="ftr" sz="quarter" idx="11"/>
          </p:nvPr>
        </p:nvSpPr>
        <p:spPr>
          <a:xfrm>
            <a:off x="457200" y="6481890"/>
            <a:ext cx="4260056" cy="300831"/>
          </a:xfrm>
        </p:spPr>
        <p:txBody>
          <a:bodyPr/>
          <a:lstStyle/>
          <a:p>
            <a:endParaRPr lang="tr-TR" dirty="0"/>
          </a:p>
        </p:txBody>
      </p:sp>
      <p:sp>
        <p:nvSpPr>
          <p:cNvPr id="4" name="3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D9F75050-0E15-4C5B-92B0-66D068882F1F}" type="datetimeFigureOut">
              <a:rPr lang="tr-TR" smtClean="0"/>
              <a:pPr/>
              <a:t>18.02.2014</a:t>
            </a:fld>
            <a:endParaRPr lang="tr-TR" dirty="0"/>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dirty="0"/>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D9F75050-0E15-4C5B-92B0-66D068882F1F}" type="datetimeFigureOut">
              <a:rPr lang="tr-TR" smtClean="0"/>
              <a:pPr/>
              <a:t>18.02.2014</a:t>
            </a:fld>
            <a:endParaRPr lang="tr-TR" dirty="0"/>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dirty="0"/>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D9F75050-0E15-4C5B-92B0-66D068882F1F}" type="datetimeFigureOut">
              <a:rPr lang="tr-TR" smtClean="0"/>
              <a:pPr/>
              <a:t>18.02.2014</a:t>
            </a:fld>
            <a:endParaRPr lang="tr-TR" dirty="0"/>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dirty="0"/>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DEFA8C-F947-479F-BE07-76B6B3F80BF1}"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Hazırlayan:Ömer Faruk  Şahin 	</a:t>
            </a:r>
            <a:endParaRPr lang="tr-TR" dirty="0"/>
          </a:p>
        </p:txBody>
      </p:sp>
      <p:sp>
        <p:nvSpPr>
          <p:cNvPr id="3" name="2 Alt Başlık"/>
          <p:cNvSpPr>
            <a:spLocks noGrp="1"/>
          </p:cNvSpPr>
          <p:nvPr>
            <p:ph type="body" idx="1"/>
          </p:nvPr>
        </p:nvSpPr>
        <p:spPr/>
        <p:txBody>
          <a:bodyPr/>
          <a:lstStyle/>
          <a:p>
            <a:r>
              <a:rPr lang="tr-TR" dirty="0" smtClean="0"/>
              <a:t>Konu:Mezhepler</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Mezhep nedir?</a:t>
            </a:r>
            <a:endParaRPr lang="tr-TR" dirty="0"/>
          </a:p>
        </p:txBody>
      </p:sp>
      <p:sp>
        <p:nvSpPr>
          <p:cNvPr id="19" name="18 İçerik Yer Tutucusu"/>
          <p:cNvSpPr>
            <a:spLocks noGrp="1"/>
          </p:cNvSpPr>
          <p:nvPr>
            <p:ph idx="1"/>
          </p:nvPr>
        </p:nvSpPr>
        <p:spPr/>
        <p:txBody>
          <a:bodyPr>
            <a:normAutofit fontScale="92500" lnSpcReduction="20000"/>
          </a:bodyPr>
          <a:lstStyle/>
          <a:p>
            <a:r>
              <a:rPr lang="tr-TR" dirty="0" smtClean="0"/>
              <a:t>Mezhep bir müctehidin dini kaynaklardan çıkardığı hükümlerin hepsi. Müctehid</a:t>
            </a:r>
            <a:r>
              <a:rPr lang="tr-TR" u="sng" dirty="0" smtClean="0"/>
              <a:t>alim</a:t>
            </a:r>
            <a:r>
              <a:rPr lang="tr-TR" dirty="0" smtClean="0"/>
              <a:t> tarafından, imanda ve amelde (ibadetlerde ve işlerde) Allahü tealanın rızasına kavuşmaları için Müslümanlara gösterilen yol. Bir müctehidin, İslamiyeti kaynaklardan anlamak ve anlatmak hususunda takib ettiği usuller ve bu usullere bağlı olarak çıkardığı hükümler. Mezhep, lügatte gitmek, takip etmek, gidilen yol manalarına gelir. Genel olarak görüş, doktrin, akım manalarına da kullanılmıştır.</a:t>
            </a: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Hanefi Mezhebi</a:t>
            </a:r>
            <a:br>
              <a:rPr lang="tr-TR" dirty="0" smtClean="0"/>
            </a:br>
            <a:endParaRPr lang="tr-TR" dirty="0"/>
          </a:p>
        </p:txBody>
      </p:sp>
      <p:sp>
        <p:nvSpPr>
          <p:cNvPr id="3" name="2 İçerik Yer Tutucusu"/>
          <p:cNvSpPr>
            <a:spLocks noGrp="1"/>
          </p:cNvSpPr>
          <p:nvPr>
            <p:ph idx="1"/>
          </p:nvPr>
        </p:nvSpPr>
        <p:spPr/>
        <p:txBody>
          <a:bodyPr>
            <a:normAutofit fontScale="55000" lnSpcReduction="20000"/>
          </a:bodyPr>
          <a:lstStyle/>
          <a:p>
            <a:r>
              <a:rPr lang="tr-TR" dirty="0" smtClean="0"/>
              <a:t>Mezhebin kurucusu İmam-ı A‘zam Ebû Hanîfe’dir (rh.). Hicri 80 (M. 699) yılında Kufe’de doğmuş, 150’de (M. 767) Bağdat’ta vefat etmiştir. Aslen varlıklı bir aileden gelen İmâm-ı A‘zam hazretleri, ilim öğrenme ve öğretmenin yanında ticaretle de meşgul olmuştur. Ticari hayatı, günlük meseleleri iyi bilmesine, ihtiyaçları yakından tanıyıp problemleri kolay ve isabetli çözmesine yardımcı olmuştur. İmam-ı Azam Ebû Hanife (rh.) ictihatlarında daima insanların ihtiyaçlarını, dinin inanç ve ameldeki maksadını, temel kriterleri dikkate alarak hareket etmiştir. Mezhebin en önemli özelliği, ayet ve hadislerin hükmü ile aklın yorumu arasında makul bir dengenin oluşudur. Dört ana şer‘î delilin yanında örf ve âdet gibi fer’î delilleri, kamu yararını daima göz önünde bulundurmuş, kişi hak ve hürriyetlerinin korunmasını düstur (ilke) edinmiştir. Kaynaklarda, İmâm-ı Azam’ın (rh.) dört bine yakın talebesinin olduğu ifade edilir. Bunlardan kırk tanesi ictihad yapabilecek seviyeye gelmiştir. İmam Ebû Yusuf ve İmam Muhammed (İmameyn) rahımehümallah en meşhur iki talebesidir. Ebû Hanîfe (rh.), Ehl-i Irak fıkhının temsilcisidir. Mezhep ekseriyetle Türkiye, Balkanlar, Türkistan, Hindistan, Pakistan’da yaygındır.</a:t>
            </a:r>
            <a:br>
              <a:rPr lang="tr-TR" dirty="0" smtClean="0"/>
            </a:b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Mâlikî </a:t>
            </a:r>
            <a:r>
              <a:rPr lang="tr-TR" dirty="0" smtClean="0"/>
              <a:t>mezhebi</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Mezhebin kurucusu İmam Malik’tir (rh.). Hicri 93 (M. 711) yılında Medine’de doğmuş, 179 (M. 795) yılında yine Medîne’de vefat etmiştir. Mezhebin en önemli özelliği, İmam Mâlik’in, o günün ilim merkezi durumunda olan Medine halkının uygulamasına büyük ehemmiyet vermesidir. Ona göre, Medinelilerin ameli, mütevatir sünnet (en kuvvetli sünnet) hükmündedir. Mezheb genellikle Mısır ve Kuzey Afrika’da yaygındır. İmam Mâlik, ehl-i hadis veya ehl-i Hicaz fıkhının temsilcisidir.</a:t>
            </a:r>
            <a:br>
              <a:rPr lang="tr-TR" dirty="0" smtClean="0"/>
            </a:br>
            <a:endParaRPr lang="tr-TR" dirty="0"/>
          </a:p>
        </p:txBody>
      </p:sp>
      <p:pic>
        <p:nvPicPr>
          <p:cNvPr id="4" name="~PP1111.WAV">
            <a:hlinkClick r:id="" action="ppaction://media"/>
          </p:cNvPr>
          <p:cNvPicPr>
            <a:picLocks noRot="1" noChangeAspect="1"/>
          </p:cNvPicPr>
          <p:nvPr>
            <a:wavAudioFile r:embed="rId1" name="~PP1111.WAV"/>
          </p:nvPr>
        </p:nvPicPr>
        <p:blipFill>
          <a:blip r:embed="rId3" cstate="print"/>
          <a:stretch>
            <a:fillRect/>
          </a:stretch>
        </p:blipFill>
        <p:spPr>
          <a:xfrm>
            <a:off x="8674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Şafiilik mezhebi</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Benim gerçek asıl konum buydu ve açıklaması:</a:t>
            </a:r>
          </a:p>
          <a:p>
            <a:r>
              <a:rPr lang="tr-TR" dirty="0" smtClean="0"/>
              <a:t>Mezhebin </a:t>
            </a:r>
            <a:r>
              <a:rPr lang="tr-TR" dirty="0" smtClean="0"/>
              <a:t>kurucusu İmam Şâfiî’dir. Hicri 150 tarihinde (M. 767) Filistin’in Gazze şehrinde doğmuş, 204’te (M. 819) de Mısır’da vefat etmiştir (rh.). İmam Mâlik’ten Hicaz fıkhını, Ebû Hanîfe’nin talebesi olan İmam Muhammed’den de Irak fıkhını öğrendi. Mezhebinin en önemli özelliği, âdeta Hanefî ile Mâlikî fıkhının terkibi/sentezi (birleşimi) niteliğinde olmasıdır. Şâfiî mezhebi genellikle Mısır, Suriye, Irak, Horasan’da yaygındır. Ayrıca Türkiye’nin Doğu ve Güney Doğu bölgelerinde de epeyce mensubu bulunmaktadır.</a:t>
            </a:r>
            <a:br>
              <a:rPr lang="tr-TR" dirty="0" smtClean="0"/>
            </a:br>
            <a:r>
              <a:rPr lang="tr-TR" dirty="0" smtClean="0"/>
              <a:t/>
            </a:r>
            <a:br>
              <a:rPr lang="tr-TR" dirty="0" smtClean="0"/>
            </a:br>
            <a:r>
              <a:rPr lang="tr-TR" dirty="0" smtClean="0"/>
              <a:t>:</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Hanbeli Mezhebi</a:t>
            </a:r>
            <a:endParaRPr lang="tr-TR" dirty="0"/>
          </a:p>
        </p:txBody>
      </p:sp>
      <p:sp>
        <p:nvSpPr>
          <p:cNvPr id="3" name="2 İçerik Yer Tutucusu"/>
          <p:cNvSpPr>
            <a:spLocks noGrp="1"/>
          </p:cNvSpPr>
          <p:nvPr>
            <p:ph idx="1"/>
          </p:nvPr>
        </p:nvSpPr>
        <p:spPr/>
        <p:txBody>
          <a:bodyPr>
            <a:normAutofit fontScale="70000" lnSpcReduction="20000"/>
          </a:bodyPr>
          <a:lstStyle/>
          <a:p>
            <a:r>
              <a:rPr lang="tr-TR" dirty="0" smtClean="0"/>
              <a:t>Mezhebin kurucusu İmam Ahmed b. Hanbel’dir (rh.). Hicri 164’te (M. 780) Bağdat’da doğmuş, 204’te (855) de yine Bağdat’ta vefat etmiştir. İmam Ahmed b. Hanbel ibadet ve muamelat konularında iki ayrı usûl benimsedi. İbadetle ilgili hususlarda ayet ve hadislere çok sıkı sarılmakla birlikte, muamelat(3) konularında (günlük hayatın icapları) bir şeyin haram olduğuna dair ayet ve hadislerde açık bir delil yoksa, onun mubah olduğuna hükmederek daha serbest bir anlayış geliştirdi. Mezheb genellikle Hicaz, Filistin, Mısır gibi ülkelerde yaygındır. Bu dört hak mezhepten başka daha otuza yakın amelde hak mezhebin olduğu bilinmektedir. Ancak bunların bağlıları kalmadığı için kitaplarda sadece isimleri vardır.</a:t>
            </a:r>
            <a:br>
              <a:rPr lang="tr-TR" dirty="0" smtClean="0"/>
            </a:br>
            <a:r>
              <a:rPr lang="tr-TR" dirty="0" smtClean="0"/>
              <a:t/>
            </a:r>
            <a:br>
              <a:rPr lang="tr-TR" dirty="0" smtClean="0"/>
            </a:b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Mezhepler</a:t>
            </a:r>
            <a:endParaRPr lang="tr-TR" dirty="0"/>
          </a:p>
        </p:txBody>
      </p:sp>
      <p:pic>
        <p:nvPicPr>
          <p:cNvPr id="3074" name="Picture 2" descr="C:\Users\faruk\Desktop\MuslimDistribution3b.JPG"/>
          <p:cNvPicPr>
            <a:picLocks noGrp="1" noChangeAspect="1" noChangeArrowheads="1"/>
          </p:cNvPicPr>
          <p:nvPr>
            <p:ph idx="1"/>
          </p:nvPr>
        </p:nvPicPr>
        <p:blipFill>
          <a:blip r:embed="rId2" cstate="print"/>
          <a:srcRect/>
          <a:stretch>
            <a:fillRect/>
          </a:stretch>
        </p:blipFill>
        <p:spPr bwMode="auto">
          <a:xfrm>
            <a:off x="395536" y="1340768"/>
            <a:ext cx="8229600" cy="432054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Veda</a:t>
            </a:r>
            <a:endParaRPr lang="tr-TR" dirty="0"/>
          </a:p>
        </p:txBody>
      </p:sp>
      <p:sp>
        <p:nvSpPr>
          <p:cNvPr id="3" name="2 İçerik Yer Tutucusu"/>
          <p:cNvSpPr>
            <a:spLocks noGrp="1"/>
          </p:cNvSpPr>
          <p:nvPr>
            <p:ph idx="1"/>
          </p:nvPr>
        </p:nvSpPr>
        <p:spPr/>
        <p:txBody>
          <a:bodyPr/>
          <a:lstStyle/>
          <a:p>
            <a:r>
              <a:rPr lang="tr-TR" dirty="0" smtClean="0"/>
              <a:t>Beni dinlediğiniz için teşekkür ederim</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6</TotalTime>
  <Words>537</Words>
  <Application>Microsoft Office PowerPoint</Application>
  <PresentationFormat>Ekran Gösterisi (4:3)</PresentationFormat>
  <Paragraphs>17</Paragraphs>
  <Slides>8</Slides>
  <Notes>1</Notes>
  <HiddenSlides>0</HiddenSlides>
  <MMClips>1</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Canlı</vt:lpstr>
      <vt:lpstr>Hazırlayan:Ömer Faruk  Şahin  </vt:lpstr>
      <vt:lpstr>Mezhep nedir?</vt:lpstr>
      <vt:lpstr>Hanefi Mezhebi </vt:lpstr>
      <vt:lpstr>Mâlikî mezhebi</vt:lpstr>
      <vt:lpstr>Şafiilik mezhebi</vt:lpstr>
      <vt:lpstr>Hanbeli Mezhebi</vt:lpstr>
      <vt:lpstr>Mezhepler</vt:lpstr>
      <vt:lpstr>Veda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faruk</dc:creator>
  <cp:keywords>www.sorubak.com</cp:keywords>
  <dc:description>www.sorubak.com</dc:description>
  <cp:lastModifiedBy>faruk</cp:lastModifiedBy>
  <cp:revision>2</cp:revision>
  <dcterms:created xsi:type="dcterms:W3CDTF">2014-02-18T14:39:23Z</dcterms:created>
  <dcterms:modified xsi:type="dcterms:W3CDTF">2014-02-18T14:59:08Z</dcterms:modified>
  <cp:category>www.sorubak.com</cp:category>
  <cp:contentType>www.sorubak.com</cp:contentType>
  <cp:contentStatus>www.sorubak.com</cp:contentStatus>
</cp:coreProperties>
</file>