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157.xml" ContentType="application/vnd.openxmlformats-officedocument.presentationml.slideLayout+xml"/>
  <Override PartName="/ppt/notesSlides/notesSlide2.xml" ContentType="application/vnd.openxmlformats-officedocument.presentationml.notesSlide+xml"/>
  <Override PartName="/ppt/slideLayouts/slideLayout46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124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60.xml" ContentType="application/vnd.openxmlformats-officedocument.presentationml.slideLayout+xml"/>
  <Override PartName="/ppt/notesSlides/notesSlide16.xml" ContentType="application/vnd.openxmlformats-officedocument.presentationml.notesSlide+xml"/>
  <Override PartName="/ppt/tableStyles.xml" ContentType="application/vnd.openxmlformats-officedocument.presentationml.tableStyles+xml"/>
  <Override PartName="/ppt/slideLayouts/slideLayout102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65.xml" ContentType="application/vnd.openxmlformats-officedocument.presentationml.slideLayout+xml"/>
  <Default Extension="png" ContentType="image/png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65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s/slide33.xml" ContentType="application/vnd.openxmlformats-officedocument.presentationml.slide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14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Layouts/slideLayout32.xml" ContentType="application/vnd.openxmlformats-officedocument.presentationml.slideLayout+xml"/>
  <Override PartName="/ppt/slideLayouts/slideLayout132.xml" ContentType="application/vnd.openxmlformats-officedocument.presentationml.slideLayout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theme/theme15.xml" ContentType="application/vnd.openxmlformats-officedocument.theme+xml"/>
  <Override PartName="/ppt/slideMasters/slideMaster5.xml" ContentType="application/vnd.openxmlformats-officedocument.presentationml.slideMaster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slideLayouts/slideLayout88.xml" ContentType="application/vnd.openxmlformats-officedocument.presentationml.slideLayout+xml"/>
  <Override PartName="/ppt/theme/theme11.xml" ContentType="application/vnd.openxmlformats-officedocument.theme+xml"/>
  <Override PartName="/ppt/slideLayouts/slideLayout15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55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62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theme/theme16.xml" ContentType="application/vnd.openxmlformats-officedocument.theme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slideMasters/slideMaster13.xml" ContentType="application/vnd.openxmlformats-officedocument.presentationml.slideMaster+xml"/>
  <Override PartName="/ppt/slideLayouts/slideLayout100.xml" ContentType="application/vnd.openxmlformats-officedocument.presentationml.slideLayout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theme/theme12.xml" ContentType="application/vnd.openxmlformats-officedocument.them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56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63.xml" ContentType="application/vnd.openxmlformats-officedocument.presentationml.slideLayout+xml"/>
  <Override PartName="/ppt/notesSlides/notesSlide19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41.xml" ContentType="application/vnd.openxmlformats-officedocument.presentationml.slideLayout+xml"/>
  <Default Extension="wav" ContentType="audio/wav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slideMasters/slideMaster14.xml" ContentType="application/vnd.openxmlformats-officedocument.presentationml.slideMaster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30.xml" ContentType="application/vnd.openxmlformats-officedocument.presentationml.slideLayout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11.xml" ContentType="application/vnd.openxmlformats-officedocument.presentationml.notesSlide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theme/theme13.xml" ContentType="application/vnd.openxmlformats-officedocument.them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64.xml" ContentType="application/vnd.openxmlformats-officedocument.presentationml.slideLayout+xml"/>
  <Override PartName="/ppt/theme/theme1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s/slide32.xml" ContentType="application/vnd.openxmlformats-officedocument.presentationml.slide+xml"/>
  <Override PartName="/ppt/slideLayouts/slideLayout42.xml" ContentType="application/vnd.openxmlformats-officedocument.presentationml.slideLayout+xml"/>
  <Override PartName="/ppt/slideLayouts/slideLayout131.xml" ContentType="application/vnd.openxmlformats-officedocument.presentationml.slideLayout+xml"/>
  <Override PartName="/ppt/notesSlides/notesSlide34.xml" ContentType="application/vnd.openxmlformats-officedocument.presentationml.notesSlide+xml"/>
  <Override PartName="/ppt/slideMasters/slideMaster15.xml" ContentType="application/vnd.openxmlformats-officedocument.presentationml.slide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20.xml" ContentType="application/vnd.openxmlformats-officedocument.presentationml.slideLayout+xml"/>
  <Override PartName="/ppt/notesSlides/notesSlide23.xml" ContentType="application/vnd.openxmlformats-officedocument.presentationml.notesSlide+xml"/>
  <Override PartName="/ppt/theme/theme14.xml" ContentType="application/vnd.openxmlformats-officedocument.theme+xml"/>
  <Override PartName="/ppt/notesSlides/notesSlide12.xml" ContentType="application/vnd.openxmlformats-officedocument.presentationml.notesSlide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147.xml" ContentType="application/vnd.openxmlformats-officedocument.presentationml.slideLayout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61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slideLayouts/slideLayout14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notesSlides/notesSlide8.xml" ContentType="application/vnd.openxmlformats-officedocument.presentationml.notesSlide+xml"/>
  <Default Extension="vml" ContentType="application/vnd.openxmlformats-officedocument.vmlDrawing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slideLayouts/slideLayout99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  <p:sldMasterId id="2147483804" r:id="rId2"/>
    <p:sldMasterId id="2147483816" r:id="rId3"/>
    <p:sldMasterId id="2147483828" r:id="rId4"/>
    <p:sldMasterId id="2147483840" r:id="rId5"/>
    <p:sldMasterId id="2147483852" r:id="rId6"/>
    <p:sldMasterId id="2147483864" r:id="rId7"/>
    <p:sldMasterId id="2147483876" r:id="rId8"/>
    <p:sldMasterId id="2147483888" r:id="rId9"/>
    <p:sldMasterId id="2147483900" r:id="rId10"/>
    <p:sldMasterId id="2147483912" r:id="rId11"/>
    <p:sldMasterId id="2147483936" r:id="rId12"/>
    <p:sldMasterId id="2147483948" r:id="rId13"/>
    <p:sldMasterId id="2147483960" r:id="rId14"/>
    <p:sldMasterId id="2147483972" r:id="rId15"/>
  </p:sldMasterIdLst>
  <p:notesMasterIdLst>
    <p:notesMasterId r:id="rId51"/>
  </p:notesMasterIdLst>
  <p:sldIdLst>
    <p:sldId id="256" r:id="rId16"/>
    <p:sldId id="257" r:id="rId17"/>
    <p:sldId id="294" r:id="rId18"/>
    <p:sldId id="258" r:id="rId19"/>
    <p:sldId id="259" r:id="rId20"/>
    <p:sldId id="260" r:id="rId21"/>
    <p:sldId id="261" r:id="rId22"/>
    <p:sldId id="262" r:id="rId23"/>
    <p:sldId id="263" r:id="rId24"/>
    <p:sldId id="264" r:id="rId25"/>
    <p:sldId id="265" r:id="rId26"/>
    <p:sldId id="266" r:id="rId27"/>
    <p:sldId id="267" r:id="rId28"/>
    <p:sldId id="268" r:id="rId29"/>
    <p:sldId id="269" r:id="rId30"/>
    <p:sldId id="270" r:id="rId31"/>
    <p:sldId id="271" r:id="rId32"/>
    <p:sldId id="272" r:id="rId33"/>
    <p:sldId id="273" r:id="rId34"/>
    <p:sldId id="274" r:id="rId35"/>
    <p:sldId id="275" r:id="rId36"/>
    <p:sldId id="276" r:id="rId37"/>
    <p:sldId id="277" r:id="rId38"/>
    <p:sldId id="278" r:id="rId39"/>
    <p:sldId id="279" r:id="rId40"/>
    <p:sldId id="280" r:id="rId41"/>
    <p:sldId id="281" r:id="rId42"/>
    <p:sldId id="282" r:id="rId43"/>
    <p:sldId id="283" r:id="rId44"/>
    <p:sldId id="284" r:id="rId45"/>
    <p:sldId id="285" r:id="rId46"/>
    <p:sldId id="286" r:id="rId47"/>
    <p:sldId id="287" r:id="rId48"/>
    <p:sldId id="288" r:id="rId49"/>
    <p:sldId id="291" r:id="rId5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56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3.xml"/><Relationship Id="rId26" Type="http://schemas.openxmlformats.org/officeDocument/2006/relationships/slide" Target="slides/slide11.xml"/><Relationship Id="rId39" Type="http://schemas.openxmlformats.org/officeDocument/2006/relationships/slide" Target="slides/slide24.xml"/><Relationship Id="rId21" Type="http://schemas.openxmlformats.org/officeDocument/2006/relationships/slide" Target="slides/slide6.xml"/><Relationship Id="rId34" Type="http://schemas.openxmlformats.org/officeDocument/2006/relationships/slide" Target="slides/slide19.xml"/><Relationship Id="rId42" Type="http://schemas.openxmlformats.org/officeDocument/2006/relationships/slide" Target="slides/slide27.xml"/><Relationship Id="rId47" Type="http://schemas.openxmlformats.org/officeDocument/2006/relationships/slide" Target="slides/slide32.xml"/><Relationship Id="rId50" Type="http://schemas.openxmlformats.org/officeDocument/2006/relationships/slide" Target="slides/slide35.xml"/><Relationship Id="rId55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2.xml"/><Relationship Id="rId25" Type="http://schemas.openxmlformats.org/officeDocument/2006/relationships/slide" Target="slides/slide10.xml"/><Relationship Id="rId33" Type="http://schemas.openxmlformats.org/officeDocument/2006/relationships/slide" Target="slides/slide18.xml"/><Relationship Id="rId38" Type="http://schemas.openxmlformats.org/officeDocument/2006/relationships/slide" Target="slides/slide23.xml"/><Relationship Id="rId46" Type="http://schemas.openxmlformats.org/officeDocument/2006/relationships/slide" Target="slides/slide3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.xml"/><Relationship Id="rId20" Type="http://schemas.openxmlformats.org/officeDocument/2006/relationships/slide" Target="slides/slide5.xml"/><Relationship Id="rId29" Type="http://schemas.openxmlformats.org/officeDocument/2006/relationships/slide" Target="slides/slide14.xml"/><Relationship Id="rId41" Type="http://schemas.openxmlformats.org/officeDocument/2006/relationships/slide" Target="slides/slide26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9.xml"/><Relationship Id="rId32" Type="http://schemas.openxmlformats.org/officeDocument/2006/relationships/slide" Target="slides/slide17.xml"/><Relationship Id="rId37" Type="http://schemas.openxmlformats.org/officeDocument/2006/relationships/slide" Target="slides/slide22.xml"/><Relationship Id="rId40" Type="http://schemas.openxmlformats.org/officeDocument/2006/relationships/slide" Target="slides/slide25.xml"/><Relationship Id="rId45" Type="http://schemas.openxmlformats.org/officeDocument/2006/relationships/slide" Target="slides/slide30.xml"/><Relationship Id="rId53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8.xml"/><Relationship Id="rId28" Type="http://schemas.openxmlformats.org/officeDocument/2006/relationships/slide" Target="slides/slide13.xml"/><Relationship Id="rId36" Type="http://schemas.openxmlformats.org/officeDocument/2006/relationships/slide" Target="slides/slide21.xml"/><Relationship Id="rId49" Type="http://schemas.openxmlformats.org/officeDocument/2006/relationships/slide" Target="slides/slide34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4.xml"/><Relationship Id="rId31" Type="http://schemas.openxmlformats.org/officeDocument/2006/relationships/slide" Target="slides/slide16.xml"/><Relationship Id="rId44" Type="http://schemas.openxmlformats.org/officeDocument/2006/relationships/slide" Target="slides/slide29.xml"/><Relationship Id="rId52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7.xml"/><Relationship Id="rId27" Type="http://schemas.openxmlformats.org/officeDocument/2006/relationships/slide" Target="slides/slide12.xml"/><Relationship Id="rId30" Type="http://schemas.openxmlformats.org/officeDocument/2006/relationships/slide" Target="slides/slide15.xml"/><Relationship Id="rId35" Type="http://schemas.openxmlformats.org/officeDocument/2006/relationships/slide" Target="slides/slide20.xml"/><Relationship Id="rId43" Type="http://schemas.openxmlformats.org/officeDocument/2006/relationships/slide" Target="slides/slide28.xml"/><Relationship Id="rId48" Type="http://schemas.openxmlformats.org/officeDocument/2006/relationships/slide" Target="slides/slide33.xml"/><Relationship Id="rId8" Type="http://schemas.openxmlformats.org/officeDocument/2006/relationships/slideMaster" Target="slideMasters/slideMaster8.xml"/><Relationship Id="rId51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3.wmf"/><Relationship Id="rId1" Type="http://schemas.openxmlformats.org/officeDocument/2006/relationships/image" Target="../media/image2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D0A0BA-9AE6-42E3-BC20-B930FB6759BE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66FE69-058D-4855-A002-165F15EA421C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66FE69-058D-4855-A002-165F15EA421C}" type="slidenum">
              <a:rPr lang="tr-TR" smtClean="0"/>
              <a:pPr/>
              <a:t>1</a:t>
            </a:fld>
            <a:endParaRPr lang="tr-TR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66FE69-058D-4855-A002-165F15EA421C}" type="slidenum">
              <a:rPr lang="tr-TR" smtClean="0"/>
              <a:pPr/>
              <a:t>10</a:t>
            </a:fld>
            <a:endParaRPr lang="tr-TR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66FE69-058D-4855-A002-165F15EA421C}" type="slidenum">
              <a:rPr lang="tr-TR" smtClean="0"/>
              <a:pPr/>
              <a:t>11</a:t>
            </a:fld>
            <a:endParaRPr lang="tr-TR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66FE69-058D-4855-A002-165F15EA421C}" type="slidenum">
              <a:rPr lang="tr-TR" smtClean="0"/>
              <a:pPr/>
              <a:t>12</a:t>
            </a:fld>
            <a:endParaRPr lang="tr-TR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66FE69-058D-4855-A002-165F15EA421C}" type="slidenum">
              <a:rPr lang="tr-TR" smtClean="0"/>
              <a:pPr/>
              <a:t>13</a:t>
            </a:fld>
            <a:endParaRPr lang="tr-TR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66FE69-058D-4855-A002-165F15EA421C}" type="slidenum">
              <a:rPr lang="tr-TR" smtClean="0"/>
              <a:pPr/>
              <a:t>14</a:t>
            </a:fld>
            <a:endParaRPr lang="tr-TR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66FE69-058D-4855-A002-165F15EA421C}" type="slidenum">
              <a:rPr lang="tr-TR" smtClean="0"/>
              <a:pPr/>
              <a:t>15</a:t>
            </a:fld>
            <a:endParaRPr lang="tr-TR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66FE69-058D-4855-A002-165F15EA421C}" type="slidenum">
              <a:rPr lang="tr-TR" smtClean="0"/>
              <a:pPr/>
              <a:t>16</a:t>
            </a:fld>
            <a:endParaRPr lang="tr-TR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66FE69-058D-4855-A002-165F15EA421C}" type="slidenum">
              <a:rPr lang="tr-TR" smtClean="0"/>
              <a:pPr/>
              <a:t>17</a:t>
            </a:fld>
            <a:endParaRPr lang="tr-TR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66FE69-058D-4855-A002-165F15EA421C}" type="slidenum">
              <a:rPr lang="tr-TR" smtClean="0"/>
              <a:pPr/>
              <a:t>18</a:t>
            </a:fld>
            <a:endParaRPr lang="tr-TR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66FE69-058D-4855-A002-165F15EA421C}" type="slidenum">
              <a:rPr lang="tr-TR" smtClean="0"/>
              <a:pPr/>
              <a:t>19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66FE69-058D-4855-A002-165F15EA421C}" type="slidenum">
              <a:rPr lang="tr-TR" smtClean="0"/>
              <a:pPr/>
              <a:t>2</a:t>
            </a:fld>
            <a:endParaRPr lang="tr-TR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66FE69-058D-4855-A002-165F15EA421C}" type="slidenum">
              <a:rPr lang="tr-TR" smtClean="0"/>
              <a:pPr/>
              <a:t>20</a:t>
            </a:fld>
            <a:endParaRPr lang="tr-TR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66FE69-058D-4855-A002-165F15EA421C}" type="slidenum">
              <a:rPr lang="tr-TR" smtClean="0"/>
              <a:pPr/>
              <a:t>21</a:t>
            </a:fld>
            <a:endParaRPr lang="tr-TR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66FE69-058D-4855-A002-165F15EA421C}" type="slidenum">
              <a:rPr lang="tr-TR" smtClean="0"/>
              <a:pPr/>
              <a:t>22</a:t>
            </a:fld>
            <a:endParaRPr lang="tr-TR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66FE69-058D-4855-A002-165F15EA421C}" type="slidenum">
              <a:rPr lang="tr-TR" smtClean="0"/>
              <a:pPr/>
              <a:t>23</a:t>
            </a:fld>
            <a:endParaRPr lang="tr-TR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66FE69-058D-4855-A002-165F15EA421C}" type="slidenum">
              <a:rPr lang="tr-TR" smtClean="0"/>
              <a:pPr/>
              <a:t>24</a:t>
            </a:fld>
            <a:endParaRPr lang="tr-TR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66FE69-058D-4855-A002-165F15EA421C}" type="slidenum">
              <a:rPr lang="tr-TR" smtClean="0"/>
              <a:pPr/>
              <a:t>25</a:t>
            </a:fld>
            <a:endParaRPr lang="tr-TR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66FE69-058D-4855-A002-165F15EA421C}" type="slidenum">
              <a:rPr lang="tr-TR" smtClean="0"/>
              <a:pPr/>
              <a:t>26</a:t>
            </a:fld>
            <a:endParaRPr lang="tr-TR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66FE69-058D-4855-A002-165F15EA421C}" type="slidenum">
              <a:rPr lang="tr-TR" smtClean="0"/>
              <a:pPr/>
              <a:t>27</a:t>
            </a:fld>
            <a:endParaRPr lang="tr-TR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66FE69-058D-4855-A002-165F15EA421C}" type="slidenum">
              <a:rPr lang="tr-TR" smtClean="0"/>
              <a:pPr/>
              <a:t>28</a:t>
            </a:fld>
            <a:endParaRPr lang="tr-TR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66FE69-058D-4855-A002-165F15EA421C}" type="slidenum">
              <a:rPr lang="tr-TR" smtClean="0"/>
              <a:pPr/>
              <a:t>29</a:t>
            </a:fld>
            <a:endParaRPr lang="tr-T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66FE69-058D-4855-A002-165F15EA421C}" type="slidenum">
              <a:rPr lang="tr-TR" smtClean="0"/>
              <a:pPr/>
              <a:t>3</a:t>
            </a:fld>
            <a:endParaRPr lang="tr-TR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66FE69-058D-4855-A002-165F15EA421C}" type="slidenum">
              <a:rPr lang="tr-TR" smtClean="0"/>
              <a:pPr/>
              <a:t>30</a:t>
            </a:fld>
            <a:endParaRPr lang="tr-TR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66FE69-058D-4855-A002-165F15EA421C}" type="slidenum">
              <a:rPr lang="tr-TR" smtClean="0"/>
              <a:pPr/>
              <a:t>31</a:t>
            </a:fld>
            <a:endParaRPr lang="tr-TR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66FE69-058D-4855-A002-165F15EA421C}" type="slidenum">
              <a:rPr lang="tr-TR" smtClean="0"/>
              <a:pPr/>
              <a:t>32</a:t>
            </a:fld>
            <a:endParaRPr lang="tr-TR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66FE69-058D-4855-A002-165F15EA421C}" type="slidenum">
              <a:rPr lang="tr-TR" smtClean="0"/>
              <a:pPr/>
              <a:t>33</a:t>
            </a:fld>
            <a:endParaRPr lang="tr-TR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66FE69-058D-4855-A002-165F15EA421C}" type="slidenum">
              <a:rPr lang="tr-TR" smtClean="0"/>
              <a:pPr/>
              <a:t>34</a:t>
            </a:fld>
            <a:endParaRPr lang="tr-TR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66FE69-058D-4855-A002-165F15EA421C}" type="slidenum">
              <a:rPr lang="tr-TR" smtClean="0"/>
              <a:pPr/>
              <a:t>35</a:t>
            </a:fld>
            <a:endParaRPr lang="tr-T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66FE69-058D-4855-A002-165F15EA421C}" type="slidenum">
              <a:rPr lang="tr-TR" smtClean="0"/>
              <a:pPr/>
              <a:t>4</a:t>
            </a:fld>
            <a:endParaRPr lang="tr-T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66FE69-058D-4855-A002-165F15EA421C}" type="slidenum">
              <a:rPr lang="tr-TR" smtClean="0"/>
              <a:pPr/>
              <a:t>5</a:t>
            </a:fld>
            <a:endParaRPr lang="tr-T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66FE69-058D-4855-A002-165F15EA421C}" type="slidenum">
              <a:rPr lang="tr-TR" smtClean="0"/>
              <a:pPr/>
              <a:t>6</a:t>
            </a:fld>
            <a:endParaRPr lang="tr-T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66FE69-058D-4855-A002-165F15EA421C}" type="slidenum">
              <a:rPr lang="tr-TR" smtClean="0"/>
              <a:pPr/>
              <a:t>7</a:t>
            </a:fld>
            <a:endParaRPr lang="tr-T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66FE69-058D-4855-A002-165F15EA421C}" type="slidenum">
              <a:rPr lang="tr-TR" smtClean="0"/>
              <a:pPr/>
              <a:t>8</a:t>
            </a:fld>
            <a:endParaRPr lang="tr-TR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66FE69-058D-4855-A002-165F15EA421C}" type="slidenum">
              <a:rPr lang="tr-TR" smtClean="0"/>
              <a:pPr/>
              <a:t>9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22 Dikdörtgen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23 Dikdörtgen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24 Dikdörtgen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25 Dikdörtgen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26 Dikdörtgen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29 Yuvarlatılmış Dikdörtgen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30 Yuvarlatılmış Dikdörtgen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6 Dikdörtgen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9 Dikdörtgen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Dikdörtgen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18 Dikdörtgen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tr-TR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6" name="25 Veri Yer Tutucusu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8" name="27 Altbilgi Yer Tutucusu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  <p:transition/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2" name="31 Dikdörtgen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38 Dikdörtgen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39 Dikdörtgen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40 Dikdörtgen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41 Dikdörtgen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56" name="55 Dikdörtgen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64 Dikdörtgen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65 Dikdörtgen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66 Dikdörtgen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/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Serbest Form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14 Serbest Form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12 Serbest Form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15 Serbest Form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16 Serbest Form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17 Serbest Form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18 Serbest Form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19 Serbest Form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20 Serbest Form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21 Serbest Form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22 Serbest Form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23 Serbest Form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24 Serbest Form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25 Serbest Form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26 Serbest Form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7 Dikdörtgen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8 Dikdörtgen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9 Dikdörtgen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10 Dikdörtgen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11 Dikdörtgen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/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24 Dikdörtgen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6" name="15 Dikdörtgen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16 Dikdörtgen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17 Dikdörtgen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18 Dikdörtgen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19 Dikdörtgen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20 Dikdörtgen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21 Dikdörtgen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28 Dikdörtgen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29 Dikdörtgen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/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8 Düz Bağlayıcı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9 Grup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14 Düz Bağlayıcı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15 Düz Bağlayıcı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16 Düz Bağlayıcı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1 Başlık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tr-TR" smtClean="0"/>
              <a:t>Resim eklemek için simgeyi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grpSp>
        <p:nvGrpSpPr>
          <p:cNvPr id="14" name="13 Grup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10 Düz Bağlayıcı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11 Düz Bağlayıcı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12 Düz Bağlayıcı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17 Grup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18 Düz Bağlayıcı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19 Düz Bağlayıcı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20 Düz Bağlayıcı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14 Dikdörtgen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18 Dikdörtgen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17 Dikdörtgen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15 Dikdörtgen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11 Dikdörtgen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9 Dikdörtgen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12 Oval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13 Oval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İçerik Yer Tutucusu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16 Dikdörtgen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14 Dikdörtgen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15 Dikdörtgen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17 Dikdörtgen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18 Dikdörtgen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11 Dikdörtgen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3" name="12 Dikdörtgen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13 Dikdörtgen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8" name="7 Düz Bağlayıcı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9 Oval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Oval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Düz Bağlayıcı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9 İçerik Yer Tutucusu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2" name="11 İçerik Yer Tutucusu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Düz Bağlayıcı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19 Dikdörtgen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18 Dikdörtgen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20 Dikdörtgen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21 Dikdörtgen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10 Dikdörtgen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Dikdörtgen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tr-TR"/>
          </a:p>
        </p:txBody>
      </p:sp>
      <p:sp>
        <p:nvSpPr>
          <p:cNvPr id="15" name="14 Düz Bağlayıcı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17 Dikdörtgen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23 İçerik Yer Tutucusu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6" name="25 İçerik Yer Tutucusu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5" name="24 Oval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26 Oval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3" name="22 Başlık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ikdörtgen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7 Dikdörtgen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9 Dikdörtgen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8 Dikdörtgen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4 Dikdörtgen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5 Dikdörtgen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18 Dikdörtgen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14 Dikdörtgen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17 Dikdörtgen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15 Dikdörtgen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16 Dikdörtgen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12 Dikdörtgen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7 Dikdörtgen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19 İçerik Yer Tutucusu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0" name="9 Oval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Oval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1" name="20 Dikdörtgen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20 Düz Bağlayıcı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18 Dikdörtgen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15 Dikdörtgen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16 Dikdörtgen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17 Dikdörtgen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19 Dikdörtgen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7 Dikdörtgen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14 Dikdörtgen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11 Oval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Oval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22" name="21 Dikdörtgen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tr-TR"/>
          </a:p>
        </p:txBody>
      </p:sp>
    </p:spTree>
  </p:cSld>
  <p:clrMapOvr>
    <a:masterClrMapping/>
  </p:clrMapOvr>
  <p:transition/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ikdörtgen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7 Dikdörtgen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8 Dikdörtgen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9 Dikdörtgen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10 Dikdörtgen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11 Dikdörtgen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12 Düz Bağlayıcı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13 Oval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14 Oval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Dik Üçgen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grpSp>
        <p:nvGrpSpPr>
          <p:cNvPr id="2" name="1 Grup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6 Serbest Form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7 Serbest Form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10 Serbest Form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11 Düz Bağlayıcı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7" name="6 Başlık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  <p:transition/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7" name="6 Köşeli Çift Ayraç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7 Köşeli Çift Ayraç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Başlık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6" name="5 Başlık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8 Serbest Form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9 Dik Üçgen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10 Düz Bağlayıcı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11 Köşeli Çift Ayraç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12 Köşeli Çift Ayraç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28 Başlık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16" name="15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2" name="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5" name="14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2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7" name="26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5" name="2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tr-TR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5 Metin Yer Tutucusu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9" name="18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11" name="10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Başlık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19 Başlık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4" name="13 İçerik Yer Tutucusu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1" name="20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1" name="30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28 Başlık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25" name="24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8" name="27 İçerik Yer Tutucusu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/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29 Başlık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2" name="1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21" name="20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24" name="2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üz Bağlayıcı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Başlık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6" name="25 Metin Yer Tutucusu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4" name="13 İçerik Yer Tutucusu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5" name="2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29" name="2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Resim Yer Tutucusu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1" name="30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7" name="16 Başlık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6" name="25 Metin Yer Tutucusu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masterClrMapping/>
  </p:clrMapOvr>
  <p:transition/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Serbest Form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Serbest Form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8 Serbest Form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8" name="7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8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/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ek Köşesi Kesik ve Yuvarlatılmış Dikdörtgen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 Üçgen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9 Serbest Form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10 Serbest Form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ek Köşesi Kesik ve Yuvarlatılmış Dikdörtgen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 Üçgen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9 Serbest Form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10 Serbest Form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ek Köşesi Kesik ve Yuvarlatılmış Dikdörtgen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 Üçgen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9 Serbest Form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10 Serbest Form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ek Köşesi Kesik ve Yuvarlatılmış Dikdörtgen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 Üçgen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9 Serbest Form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10 Serbest Form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ek Köşesi Kesik ve Yuvarlatılmış Dikdörtgen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 Üçgen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9 Serbest Form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10 Serbest Form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ek Köşesi Kesik ve Yuvarlatılmış Dikdörtgen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 Üçgen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9 Serbest Form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10 Serbest Form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ek Köşesi Kesik ve Yuvarlatılmış Dikdörtgen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 Üçgen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9 Serbest Form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10 Serbest Form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tr-TR"/>
          </a:p>
        </p:txBody>
      </p:sp>
      <p:sp>
        <p:nvSpPr>
          <p:cNvPr id="10" name="9 Dikdörtgen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dörtgen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13 Dikdörtgen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18 Dikdörtgen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17 Düz Bağlayıcı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19 Düz Bağlayıcı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15 Düz Bağlayıcı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14 Düz Bağlayıcı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21 Düz Bağlayıcı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26 Dikdörtgen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20 Oval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Oval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23 Oval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25 Oval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24 Oval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ek Köşesi Kesik ve Yuvarlatılmış Dikdörtgen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 Üçgen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9 Serbest Form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10 Serbest Form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7 İçerik Yer Tutucusu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  <p:transition/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tr-TR"/>
          </a:p>
        </p:txBody>
      </p:sp>
      <p:sp>
        <p:nvSpPr>
          <p:cNvPr id="9" name="8 Dikdörtgen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9 Dikdörtgen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Dikdörtgen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dörtgen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Düz Bağlayıcı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13 Düz Bağlayıcı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14 Düz Bağlayıcı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15 Düz Bağlayıcı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16 Düz Bağlayıcı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17 Dikdörtgen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18 Oval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19 Oval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20 Oval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21 Oval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Oval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25 Düz Bağlayıcı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8 İçerik Yer Tutucusu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  <p:transition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2" name="11 Metin Yer Tutucusu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4" name="13 Metin Yer Tutucusu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masterClrMapping/>
  </p:clrMapOvr>
  <p:transition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6" name="5 Veri Yer Tutucusu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  <p:transition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Düz Bağlayıcı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7 Düz Bağlayıcı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Dikdörtgen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Düz Bağlayıcı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13 Oval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17 İçerik Yer Tutucusu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1" name="20 Veri Yer Tutucusu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22" name="21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3" name="22 Altbilgi Yer Tutucusu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12 Oval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0" name="9 Düz Bağlayıcı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10 Dikdörtgen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üz Bağlayıcı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18 Düz Bağlayıcı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19 Düz Bağlayıcı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16 Veri Yer Tutucusu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1" name="20 Altbilgi Yer Tutucusu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  <p:transition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13" Type="http://schemas.openxmlformats.org/officeDocument/2006/relationships/image" Target="../media/image7.jpeg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2.xml"/><Relationship Id="rId3" Type="http://schemas.openxmlformats.org/officeDocument/2006/relationships/slideLayout" Target="../slideLayouts/slideLayout157.xml"/><Relationship Id="rId7" Type="http://schemas.openxmlformats.org/officeDocument/2006/relationships/slideLayout" Target="../slideLayouts/slideLayout161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56.xml"/><Relationship Id="rId1" Type="http://schemas.openxmlformats.org/officeDocument/2006/relationships/slideLayout" Target="../slideLayouts/slideLayout155.xml"/><Relationship Id="rId6" Type="http://schemas.openxmlformats.org/officeDocument/2006/relationships/slideLayout" Target="../slideLayouts/slideLayout160.xml"/><Relationship Id="rId11" Type="http://schemas.openxmlformats.org/officeDocument/2006/relationships/slideLayout" Target="../slideLayouts/slideLayout165.xml"/><Relationship Id="rId5" Type="http://schemas.openxmlformats.org/officeDocument/2006/relationships/slideLayout" Target="../slideLayouts/slideLayout159.xml"/><Relationship Id="rId10" Type="http://schemas.openxmlformats.org/officeDocument/2006/relationships/slideLayout" Target="../slideLayouts/slideLayout164.xml"/><Relationship Id="rId4" Type="http://schemas.openxmlformats.org/officeDocument/2006/relationships/slideLayout" Target="../slideLayouts/slideLayout158.xml"/><Relationship Id="rId9" Type="http://schemas.openxmlformats.org/officeDocument/2006/relationships/slideLayout" Target="../slideLayouts/slideLayout16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Serbest Form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Başlık Yer Tutucusu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29 Metin Yer Tutucusu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2" name="1 Grup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11 Serbest Form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12 Serbest Form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ransition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27 Dikdörtgen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28 Dikdörtgen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29 Dikdörtgen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30 Dikdörtgen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31 Dikdörtgen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32 Yuvarlatılmış Dikdörtgen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33 Yuvarlatılmış Dikdörtgen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34 Dikdörtgen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35 Dikdörtgen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36 Dikdörtgen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37 Dikdörtgen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38 Dikdörtgen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39 Dikdörtgen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tr-TR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p:transition/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ikdörtgen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7 Dikdörtgen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Dikdörtgen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9 Dikdörtgen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10 Dikdörtgen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11 Dikdörtgen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14 Dikdörtgen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15 Dikdörtgen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16 Dikdörtgen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</p:sldLayoutIdLst>
  <p:transition/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16 Dikdörtgen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15 Dikdörtgen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17 Dikdörtgen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18 Dikdörtgen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8 Dikdörtgen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tr-TR"/>
          </a:p>
        </p:txBody>
      </p:sp>
      <p:sp>
        <p:nvSpPr>
          <p:cNvPr id="8" name="7 Dikdörtgen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9 Düz Bağlayıcı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11 Oval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14 Oval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7" r:id="rId1"/>
    <p:sldLayoutId id="2147483938" r:id="rId2"/>
    <p:sldLayoutId id="2147483939" r:id="rId3"/>
    <p:sldLayoutId id="2147483940" r:id="rId4"/>
    <p:sldLayoutId id="2147483941" r:id="rId5"/>
    <p:sldLayoutId id="2147483942" r:id="rId6"/>
    <p:sldLayoutId id="2147483943" r:id="rId7"/>
    <p:sldLayoutId id="2147483944" r:id="rId8"/>
    <p:sldLayoutId id="2147483945" r:id="rId9"/>
    <p:sldLayoutId id="2147483946" r:id="rId10"/>
    <p:sldLayoutId id="2147483947" r:id="rId11"/>
  </p:sldLayoutIdLst>
  <p:transition/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Serbest Form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11 Serbest Form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13 Dik Üçgen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14 Düz Bağlayıcı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8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29 Metin Yer Tutucusu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9" r:id="rId1"/>
    <p:sldLayoutId id="2147483950" r:id="rId2"/>
    <p:sldLayoutId id="2147483951" r:id="rId3"/>
    <p:sldLayoutId id="2147483952" r:id="rId4"/>
    <p:sldLayoutId id="2147483953" r:id="rId5"/>
    <p:sldLayoutId id="2147483954" r:id="rId6"/>
    <p:sldLayoutId id="2147483955" r:id="rId7"/>
    <p:sldLayoutId id="2147483956" r:id="rId8"/>
    <p:sldLayoutId id="2147483957" r:id="rId9"/>
    <p:sldLayoutId id="2147483958" r:id="rId10"/>
    <p:sldLayoutId id="2147483959" r:id="rId11"/>
  </p:sldLayoutIdLst>
  <p:transition/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7 Metin Yer Tutucusu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1" name="10 Veri Yer Tutucusu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28" name="27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Başlık Yer Tutucusu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Düz Bağlayıcı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</p:sldLayoutIdLst>
  <p:transition/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11 Serbest Form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15 Serbest Form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8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29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73" r:id="rId1"/>
    <p:sldLayoutId id="2147483974" r:id="rId2"/>
    <p:sldLayoutId id="2147483975" r:id="rId3"/>
    <p:sldLayoutId id="2147483976" r:id="rId4"/>
    <p:sldLayoutId id="2147483977" r:id="rId5"/>
    <p:sldLayoutId id="2147483978" r:id="rId6"/>
    <p:sldLayoutId id="2147483979" r:id="rId7"/>
    <p:sldLayoutId id="2147483980" r:id="rId8"/>
    <p:sldLayoutId id="2147483981" r:id="rId9"/>
    <p:sldLayoutId id="2147483982" r:id="rId10"/>
    <p:sldLayoutId id="2147483983" r:id="rId11"/>
  </p:sldLayoutIdLst>
  <p:transition/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Serbest Form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Başlık Yer Tutucusu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29 Metin Yer Tutucusu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2" name="1 Grup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11 Serbest Form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12 Serbest Form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ransition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Serbest Form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Başlık Yer Tutucusu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29 Metin Yer Tutucusu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2" name="1 Grup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11 Serbest Form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12 Serbest Form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ransition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Serbest Form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Başlık Yer Tutucusu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29 Metin Yer Tutucusu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2" name="1 Grup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11 Serbest Form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12 Serbest Form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ransition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Serbest Form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Başlık Yer Tutucusu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29 Metin Yer Tutucusu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2" name="1 Grup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11 Serbest Form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12 Serbest Form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ransition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Serbest Form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Başlık Yer Tutucusu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29 Metin Yer Tutucusu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2" name="1 Grup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11 Serbest Form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12 Serbest Form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ransition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Serbest Form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Başlık Yer Tutucusu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29 Metin Yer Tutucusu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2" name="1 Grup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11 Serbest Form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12 Serbest Form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ransition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Serbest Form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Başlık Yer Tutucusu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29 Metin Yer Tutucusu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2" name="1 Grup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11 Serbest Form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12 Serbest Form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ransition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15 Düz Bağlayıcı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81EA271A-E2DF-4BFD-85FC-1220B5C0E34A}" type="datetimeFigureOut">
              <a:rPr lang="tr-TR" smtClean="0"/>
              <a:pPr/>
              <a:t>24.03.2010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9 Dikdörtgen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Oval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01F9E26A-1639-4E52-83DD-51D0A31226C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ransition/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0.xml"/><Relationship Id="rId4" Type="http://schemas.openxmlformats.org/officeDocument/2006/relationships/image" Target="../media/image10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57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0.xml"/><Relationship Id="rId5" Type="http://schemas.openxmlformats.org/officeDocument/2006/relationships/image" Target="../media/image12.jpeg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0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0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0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0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0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6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0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0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0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0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0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2.xml"/><Relationship Id="rId4" Type="http://schemas.openxmlformats.org/officeDocument/2006/relationships/image" Target="../media/image1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3.xml"/><Relationship Id="rId5" Type="http://schemas.openxmlformats.org/officeDocument/2006/relationships/image" Target="http://www.fotosearch.com/bthumb/UNN/UNN752/u15654053.jpg" TargetMode="External"/><Relationship Id="rId4" Type="http://schemas.openxmlformats.org/officeDocument/2006/relationships/image" Target="../media/image28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0.xml"/><Relationship Id="rId5" Type="http://schemas.openxmlformats.org/officeDocument/2006/relationships/image" Target="../media/image15.png"/><Relationship Id="rId4" Type="http://schemas.openxmlformats.org/officeDocument/2006/relationships/image" Target="../media/image11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3.xml"/><Relationship Id="rId5" Type="http://schemas.openxmlformats.org/officeDocument/2006/relationships/image" Target="http://www.fotosearch.com/bthumb/UNC/UNC265/u15501644.jpg" TargetMode="External"/><Relationship Id="rId4" Type="http://schemas.openxmlformats.org/officeDocument/2006/relationships/image" Target="../media/image29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90.xml"/><Relationship Id="rId4" Type="http://schemas.openxmlformats.org/officeDocument/2006/relationships/image" Target="../media/image14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3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4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http://images.clipart.com/thm/thm11/CL/5344_2005010018/000803_1062_88/22071601.thm.jpg?000803_1062_8897_v__v" TargetMode="External"/><Relationship Id="rId3" Type="http://schemas.openxmlformats.org/officeDocument/2006/relationships/hyperlink" Target="http://www.clipart.com/en/close-up?o=3927007&amp;memlevel=A&amp;a=c&amp;q=bicycle&amp;k_mode=all&amp;s=1&amp;e=21&amp;show=&amp;c=&amp;cid=&amp;findincat=&amp;g=&amp;cc=&amp;page=&amp;k_exc=&amp;pubid" TargetMode="External"/><Relationship Id="rId7" Type="http://schemas.openxmlformats.org/officeDocument/2006/relationships/image" Target="../media/image1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clipart.com/en/close-up?o=3980813&amp;memlevel=A&amp;a=a&amp;q=jogging&amp;k_mode=all&amp;s=1&amp;e=21&amp;show=&amp;c=&amp;cid=&amp;findincat=&amp;g=&amp;cc=&amp;page=&amp;k_exc=&amp;pubid" TargetMode="External"/><Relationship Id="rId5" Type="http://schemas.openxmlformats.org/officeDocument/2006/relationships/image" Target="http://images.clipart.com/thm/thm11/CL/5344_2005010018/000803_1053_22/21646813.thm.jpg?000803_1053_2283_v__v" TargetMode="External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search.msn.com/images/results.aspx?q=cartoon+tired&amp;form=QBIR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4.xml"/><Relationship Id="rId5" Type="http://schemas.openxmlformats.org/officeDocument/2006/relationships/image" Target="http://ts3.images.live.com/images/thumbnail.aspx?q=1701931984174&amp;id=ad7ef3691abf6f7344b8cdc41fa04d71" TargetMode="External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457200" y="571480"/>
            <a:ext cx="8458200" cy="3300433"/>
          </a:xfrm>
        </p:spPr>
        <p:txBody>
          <a:bodyPr/>
          <a:lstStyle/>
          <a:p>
            <a:r>
              <a:rPr lang="tr-TR" dirty="0" smtClean="0">
                <a:latin typeface="Comic Sans MS" pitchFamily="66" charset="0"/>
              </a:rPr>
              <a:t>QUIZ SHOW FOR 7th GRADES</a:t>
            </a:r>
            <a:endParaRPr lang="tr-TR" dirty="0">
              <a:latin typeface="Comic Sans MS" pitchFamily="66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2172860"/>
          </a:xfrm>
        </p:spPr>
        <p:txBody>
          <a:bodyPr>
            <a:normAutofit/>
          </a:bodyPr>
          <a:lstStyle/>
          <a:p>
            <a:r>
              <a:rPr lang="tr-TR" sz="6600" dirty="0" smtClean="0">
                <a:latin typeface="Comic Sans MS" pitchFamily="66" charset="0"/>
              </a:rPr>
              <a:t>WELCOME</a:t>
            </a:r>
          </a:p>
          <a:p>
            <a:r>
              <a:rPr lang="tr-TR" sz="6600" dirty="0" err="1" smtClean="0">
                <a:latin typeface="Comic Sans MS" pitchFamily="66" charset="0"/>
              </a:rPr>
              <a:t>Please</a:t>
            </a:r>
            <a:r>
              <a:rPr lang="tr-TR" sz="6600" dirty="0" smtClean="0">
                <a:latin typeface="Comic Sans MS" pitchFamily="66" charset="0"/>
              </a:rPr>
              <a:t>, be </a:t>
            </a:r>
            <a:r>
              <a:rPr lang="tr-TR" sz="6600" dirty="0" err="1" smtClean="0">
                <a:latin typeface="Comic Sans MS" pitchFamily="66" charset="0"/>
              </a:rPr>
              <a:t>quiet</a:t>
            </a:r>
            <a:r>
              <a:rPr lang="tr-TR" sz="6600" dirty="0" smtClean="0">
                <a:latin typeface="Comic Sans MS" pitchFamily="66" charset="0"/>
              </a:rPr>
              <a:t>!</a:t>
            </a:r>
            <a:endParaRPr lang="tr-TR" sz="6600" dirty="0">
              <a:latin typeface="Comic Sans MS" pitchFamily="66" charset="0"/>
            </a:endParaRPr>
          </a:p>
        </p:txBody>
      </p:sp>
      <p:pic>
        <p:nvPicPr>
          <p:cNvPr id="1026" name="Picture 2" descr="C:\Users\toshıba\Desktop\185_kupa_b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46912" y="0"/>
            <a:ext cx="2197088" cy="192882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  <p:sndAc>
      <p:stSnd>
        <p:snd r:embed="rId3" name="drumroll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Multiple</a:t>
            </a:r>
            <a:r>
              <a:rPr lang="tr-TR" dirty="0" smtClean="0"/>
              <a:t> </a:t>
            </a:r>
            <a:r>
              <a:rPr lang="tr-TR" dirty="0" err="1" smtClean="0"/>
              <a:t>Choice</a:t>
            </a:r>
            <a:r>
              <a:rPr lang="tr-TR" dirty="0" smtClean="0"/>
              <a:t> </a:t>
            </a:r>
            <a:r>
              <a:rPr lang="tr-TR" dirty="0" err="1" smtClean="0"/>
              <a:t>Question</a:t>
            </a:r>
            <a:r>
              <a:rPr lang="tr-TR" dirty="0" smtClean="0"/>
              <a:t> 7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Where</a:t>
            </a:r>
            <a:r>
              <a:rPr lang="tr-TR" dirty="0" smtClean="0"/>
              <a:t> is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elephant</a:t>
            </a:r>
            <a:r>
              <a:rPr lang="tr-TR" dirty="0" smtClean="0"/>
              <a:t>?</a:t>
            </a:r>
          </a:p>
          <a:p>
            <a:pPr>
              <a:buNone/>
            </a:pPr>
            <a:r>
              <a:rPr lang="tr-TR" dirty="0" smtClean="0"/>
              <a:t>					a) </a:t>
            </a:r>
            <a:r>
              <a:rPr lang="tr-TR" dirty="0" err="1" smtClean="0"/>
              <a:t>It</a:t>
            </a:r>
            <a:r>
              <a:rPr lang="tr-TR" dirty="0" smtClean="0"/>
              <a:t> is in </a:t>
            </a:r>
            <a:r>
              <a:rPr lang="tr-TR" dirty="0" err="1" smtClean="0"/>
              <a:t>front</a:t>
            </a:r>
            <a:r>
              <a:rPr lang="tr-TR" dirty="0" smtClean="0"/>
              <a:t> of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wall</a:t>
            </a:r>
            <a:r>
              <a:rPr lang="tr-TR" dirty="0" smtClean="0"/>
              <a:t>.</a:t>
            </a:r>
          </a:p>
          <a:p>
            <a:pPr>
              <a:buNone/>
            </a:pPr>
            <a:r>
              <a:rPr lang="tr-TR" dirty="0" smtClean="0"/>
              <a:t>					b) </a:t>
            </a:r>
            <a:r>
              <a:rPr lang="tr-TR" dirty="0" err="1" smtClean="0"/>
              <a:t>It</a:t>
            </a:r>
            <a:r>
              <a:rPr lang="tr-TR" dirty="0" smtClean="0"/>
              <a:t> is </a:t>
            </a:r>
            <a:r>
              <a:rPr lang="tr-TR" dirty="0" err="1" smtClean="0"/>
              <a:t>behind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wall</a:t>
            </a:r>
            <a:r>
              <a:rPr lang="tr-TR" dirty="0" smtClean="0"/>
              <a:t>.</a:t>
            </a:r>
          </a:p>
          <a:p>
            <a:pPr>
              <a:buNone/>
            </a:pPr>
            <a:r>
              <a:rPr lang="tr-TR" dirty="0" smtClean="0"/>
              <a:t>					c) </a:t>
            </a:r>
            <a:r>
              <a:rPr lang="tr-TR" dirty="0" err="1" smtClean="0"/>
              <a:t>It</a:t>
            </a:r>
            <a:r>
              <a:rPr lang="tr-TR" dirty="0" smtClean="0"/>
              <a:t> is on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wall</a:t>
            </a:r>
            <a:r>
              <a:rPr lang="tr-TR" dirty="0" smtClean="0"/>
              <a:t>.</a:t>
            </a:r>
          </a:p>
          <a:p>
            <a:pPr>
              <a:buNone/>
            </a:pPr>
            <a:r>
              <a:rPr lang="tr-TR" dirty="0" smtClean="0"/>
              <a:t>					d) </a:t>
            </a:r>
            <a:r>
              <a:rPr lang="tr-TR" dirty="0" err="1" smtClean="0"/>
              <a:t>It</a:t>
            </a:r>
            <a:r>
              <a:rPr lang="tr-TR" dirty="0" smtClean="0"/>
              <a:t> is </a:t>
            </a:r>
            <a:r>
              <a:rPr lang="tr-TR" dirty="0" err="1" smtClean="0"/>
              <a:t>above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wall</a:t>
            </a:r>
            <a:r>
              <a:rPr lang="tr-TR" dirty="0" smtClean="0"/>
              <a:t>.</a:t>
            </a:r>
            <a:endParaRPr lang="tr-TR" dirty="0"/>
          </a:p>
        </p:txBody>
      </p:sp>
      <p:graphicFrame>
        <p:nvGraphicFramePr>
          <p:cNvPr id="12290" name="Object 2"/>
          <p:cNvGraphicFramePr>
            <a:graphicFrameLocks noChangeAspect="1"/>
          </p:cNvGraphicFramePr>
          <p:nvPr/>
        </p:nvGraphicFramePr>
        <p:xfrm>
          <a:off x="1214414" y="2857496"/>
          <a:ext cx="2952750" cy="2005023"/>
        </p:xfrm>
        <a:graphic>
          <a:graphicData uri="http://schemas.openxmlformats.org/presentationml/2006/ole">
            <p:oleObj spid="_x0000_s12290" r:id="rId4" imgW="4567320" imgH="3468960" progId="">
              <p:embed/>
            </p:oleObj>
          </a:graphicData>
        </a:graphic>
      </p:graphicFrame>
      <p:graphicFrame>
        <p:nvGraphicFramePr>
          <p:cNvPr id="12291" name="Object 3"/>
          <p:cNvGraphicFramePr>
            <a:graphicFrameLocks noChangeAspect="1"/>
          </p:cNvGraphicFramePr>
          <p:nvPr/>
        </p:nvGraphicFramePr>
        <p:xfrm>
          <a:off x="755650" y="3429000"/>
          <a:ext cx="3387722" cy="2000263"/>
        </p:xfrm>
        <a:graphic>
          <a:graphicData uri="http://schemas.openxmlformats.org/presentationml/2006/ole">
            <p:oleObj spid="_x0000_s12291" r:id="rId5" imgW="1550160" imgH="1090800" progId="">
              <p:embed/>
            </p:oleObj>
          </a:graphicData>
        </a:graphic>
      </p:graphicFrame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Multiple</a:t>
            </a:r>
            <a:r>
              <a:rPr lang="tr-TR" dirty="0" smtClean="0"/>
              <a:t> </a:t>
            </a:r>
            <a:r>
              <a:rPr lang="tr-TR" dirty="0" err="1" smtClean="0"/>
              <a:t>Choice</a:t>
            </a:r>
            <a:r>
              <a:rPr lang="tr-TR" dirty="0" smtClean="0"/>
              <a:t> </a:t>
            </a:r>
            <a:r>
              <a:rPr lang="tr-TR" dirty="0" err="1" smtClean="0"/>
              <a:t>Question</a:t>
            </a:r>
            <a:r>
              <a:rPr lang="tr-TR" dirty="0" smtClean="0"/>
              <a:t> 8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They</a:t>
            </a:r>
            <a:r>
              <a:rPr lang="tr-TR" dirty="0" smtClean="0"/>
              <a:t> </a:t>
            </a:r>
            <a:r>
              <a:rPr lang="tr-TR" dirty="0" err="1" smtClean="0"/>
              <a:t>slept</a:t>
            </a:r>
            <a:r>
              <a:rPr lang="tr-TR" dirty="0" smtClean="0"/>
              <a:t> </a:t>
            </a:r>
            <a:r>
              <a:rPr lang="tr-TR" dirty="0" err="1" smtClean="0"/>
              <a:t>early</a:t>
            </a:r>
            <a:r>
              <a:rPr lang="tr-TR" dirty="0" smtClean="0"/>
              <a:t> </a:t>
            </a:r>
            <a:r>
              <a:rPr lang="tr-TR" dirty="0" err="1" smtClean="0"/>
              <a:t>last</a:t>
            </a:r>
            <a:r>
              <a:rPr lang="tr-TR" dirty="0" smtClean="0"/>
              <a:t> </a:t>
            </a:r>
            <a:r>
              <a:rPr lang="tr-TR" dirty="0" err="1" smtClean="0"/>
              <a:t>night</a:t>
            </a:r>
            <a:r>
              <a:rPr lang="tr-TR" dirty="0" smtClean="0"/>
              <a:t>, ________________?</a:t>
            </a:r>
          </a:p>
          <a:p>
            <a:pPr marL="514350" indent="-514350">
              <a:buAutoNum type="alphaLcParenR"/>
            </a:pPr>
            <a:r>
              <a:rPr lang="tr-TR" dirty="0" err="1" smtClean="0"/>
              <a:t>don’t</a:t>
            </a:r>
            <a:r>
              <a:rPr lang="tr-TR" dirty="0" smtClean="0"/>
              <a:t> </a:t>
            </a:r>
            <a:r>
              <a:rPr lang="tr-TR" dirty="0" err="1" smtClean="0"/>
              <a:t>they</a:t>
            </a:r>
            <a:endParaRPr lang="tr-TR" dirty="0" smtClean="0"/>
          </a:p>
          <a:p>
            <a:pPr marL="514350" indent="-514350">
              <a:buAutoNum type="alphaLcParenR"/>
            </a:pPr>
            <a:r>
              <a:rPr lang="tr-TR" dirty="0" smtClean="0"/>
              <a:t>do </a:t>
            </a:r>
            <a:r>
              <a:rPr lang="tr-TR" dirty="0" err="1" smtClean="0"/>
              <a:t>they</a:t>
            </a:r>
            <a:endParaRPr lang="tr-TR" dirty="0" smtClean="0"/>
          </a:p>
          <a:p>
            <a:pPr marL="514350" indent="-514350">
              <a:buAutoNum type="alphaLcParenR"/>
            </a:pPr>
            <a:r>
              <a:rPr lang="tr-TR" dirty="0" err="1" smtClean="0"/>
              <a:t>did</a:t>
            </a:r>
            <a:r>
              <a:rPr lang="tr-TR" dirty="0" smtClean="0"/>
              <a:t> </a:t>
            </a:r>
            <a:r>
              <a:rPr lang="tr-TR" dirty="0" err="1" smtClean="0"/>
              <a:t>they</a:t>
            </a:r>
            <a:endParaRPr lang="tr-TR" dirty="0" smtClean="0"/>
          </a:p>
          <a:p>
            <a:pPr marL="514350" indent="-514350">
              <a:buAutoNum type="alphaLcParenR"/>
            </a:pPr>
            <a:r>
              <a:rPr lang="tr-TR" dirty="0" err="1" smtClean="0"/>
              <a:t>didn’t</a:t>
            </a:r>
            <a:r>
              <a:rPr lang="tr-TR" dirty="0" smtClean="0"/>
              <a:t> </a:t>
            </a:r>
            <a:r>
              <a:rPr lang="tr-TR" dirty="0" err="1" smtClean="0"/>
              <a:t>they</a:t>
            </a:r>
            <a:endParaRPr lang="tr-TR" dirty="0"/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Multiple</a:t>
            </a:r>
            <a:r>
              <a:rPr lang="tr-TR" dirty="0" smtClean="0"/>
              <a:t> </a:t>
            </a:r>
            <a:r>
              <a:rPr lang="tr-TR" dirty="0" err="1" smtClean="0"/>
              <a:t>Choice</a:t>
            </a:r>
            <a:r>
              <a:rPr lang="tr-TR" dirty="0" smtClean="0"/>
              <a:t> </a:t>
            </a:r>
            <a:r>
              <a:rPr lang="tr-TR" dirty="0" err="1" smtClean="0"/>
              <a:t>Question</a:t>
            </a:r>
            <a:r>
              <a:rPr lang="tr-TR" dirty="0" smtClean="0"/>
              <a:t> 9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tr-TR" dirty="0" smtClean="0"/>
              <a:t>Hangisi doğrudur?</a:t>
            </a:r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		Ali	        Hasan	    Recep	Şaban</a:t>
            </a:r>
          </a:p>
          <a:p>
            <a:pPr marL="457200" indent="-457200">
              <a:buNone/>
            </a:pPr>
            <a:r>
              <a:rPr lang="tr-TR" sz="2400" dirty="0" smtClean="0"/>
              <a:t>a) Ali is </a:t>
            </a:r>
            <a:r>
              <a:rPr lang="tr-TR" sz="2400" dirty="0" err="1" smtClean="0"/>
              <a:t>the</a:t>
            </a:r>
            <a:r>
              <a:rPr lang="tr-TR" sz="2400" dirty="0" smtClean="0"/>
              <a:t> </a:t>
            </a:r>
            <a:r>
              <a:rPr lang="tr-TR" sz="2400" dirty="0" err="1" smtClean="0"/>
              <a:t>shortest</a:t>
            </a:r>
            <a:r>
              <a:rPr lang="tr-TR" sz="2400" dirty="0" smtClean="0"/>
              <a:t> of </a:t>
            </a:r>
            <a:r>
              <a:rPr lang="tr-TR" sz="2400" dirty="0" err="1" smtClean="0"/>
              <a:t>all</a:t>
            </a:r>
            <a:r>
              <a:rPr lang="tr-TR" sz="2400" dirty="0" smtClean="0"/>
              <a:t>.	</a:t>
            </a:r>
          </a:p>
          <a:p>
            <a:pPr marL="457200" indent="-457200">
              <a:buNone/>
            </a:pPr>
            <a:r>
              <a:rPr lang="tr-TR" sz="2400" dirty="0" smtClean="0"/>
              <a:t>b) Şaban is </a:t>
            </a:r>
            <a:r>
              <a:rPr lang="tr-TR" sz="2400" dirty="0" err="1" smtClean="0"/>
              <a:t>the</a:t>
            </a:r>
            <a:r>
              <a:rPr lang="tr-TR" sz="2400" dirty="0" smtClean="0"/>
              <a:t> </a:t>
            </a:r>
            <a:r>
              <a:rPr lang="tr-TR" sz="2400" dirty="0" err="1" smtClean="0"/>
              <a:t>tallest</a:t>
            </a:r>
            <a:r>
              <a:rPr lang="tr-TR" sz="2400" dirty="0" smtClean="0"/>
              <a:t> of </a:t>
            </a:r>
            <a:r>
              <a:rPr lang="tr-TR" sz="2400" dirty="0" err="1" smtClean="0"/>
              <a:t>all</a:t>
            </a:r>
            <a:r>
              <a:rPr lang="tr-TR" sz="2400" dirty="0" smtClean="0"/>
              <a:t>.</a:t>
            </a:r>
          </a:p>
          <a:p>
            <a:pPr marL="457200" indent="-457200">
              <a:buNone/>
            </a:pPr>
            <a:r>
              <a:rPr lang="tr-TR" sz="2400" dirty="0" smtClean="0"/>
              <a:t>c) Recep is </a:t>
            </a:r>
            <a:r>
              <a:rPr lang="tr-TR" sz="2400" dirty="0" err="1" smtClean="0"/>
              <a:t>shorter</a:t>
            </a:r>
            <a:r>
              <a:rPr lang="tr-TR" sz="2400" dirty="0" smtClean="0"/>
              <a:t> </a:t>
            </a:r>
            <a:r>
              <a:rPr lang="tr-TR" sz="2400" dirty="0" err="1" smtClean="0"/>
              <a:t>than</a:t>
            </a:r>
            <a:r>
              <a:rPr lang="tr-TR" sz="2400" dirty="0" smtClean="0"/>
              <a:t> Ali.</a:t>
            </a:r>
          </a:p>
          <a:p>
            <a:pPr marL="457200" indent="-457200">
              <a:buNone/>
            </a:pPr>
            <a:r>
              <a:rPr lang="tr-TR" sz="2400" dirty="0" smtClean="0"/>
              <a:t>d)Hasan is </a:t>
            </a:r>
            <a:r>
              <a:rPr lang="tr-TR" sz="2400" dirty="0" err="1" smtClean="0"/>
              <a:t>the</a:t>
            </a:r>
            <a:r>
              <a:rPr lang="tr-TR" sz="2400" dirty="0" smtClean="0"/>
              <a:t> </a:t>
            </a:r>
            <a:r>
              <a:rPr lang="tr-TR" sz="2400" dirty="0" err="1" smtClean="0"/>
              <a:t>tallest</a:t>
            </a:r>
            <a:r>
              <a:rPr lang="tr-TR" sz="2400" dirty="0" smtClean="0"/>
              <a:t> of </a:t>
            </a:r>
            <a:r>
              <a:rPr lang="tr-TR" sz="2400" dirty="0" err="1" smtClean="0"/>
              <a:t>all</a:t>
            </a:r>
            <a:r>
              <a:rPr lang="tr-TR" sz="2400" dirty="0" smtClean="0"/>
              <a:t>.</a:t>
            </a:r>
          </a:p>
        </p:txBody>
      </p:sp>
      <p:pic>
        <p:nvPicPr>
          <p:cNvPr id="13315" name="Resim 208" descr="La ballade des Dalto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6013" y="2428869"/>
            <a:ext cx="6242069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Multiple</a:t>
            </a:r>
            <a:r>
              <a:rPr lang="tr-TR" dirty="0" smtClean="0"/>
              <a:t> </a:t>
            </a:r>
            <a:r>
              <a:rPr lang="tr-TR" dirty="0" err="1" smtClean="0"/>
              <a:t>Choice</a:t>
            </a:r>
            <a:r>
              <a:rPr lang="tr-TR" dirty="0" smtClean="0"/>
              <a:t> </a:t>
            </a:r>
            <a:r>
              <a:rPr lang="tr-TR" dirty="0" err="1" smtClean="0"/>
              <a:t>Question</a:t>
            </a:r>
            <a:r>
              <a:rPr lang="tr-TR" dirty="0" smtClean="0"/>
              <a:t> 10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Aşağıdaki eşleştirmelerden hangisi yanlıştır?</a:t>
            </a:r>
          </a:p>
          <a:p>
            <a:pPr marL="514350" indent="-514350">
              <a:buAutoNum type="alphaLcParenR"/>
            </a:pPr>
            <a:r>
              <a:rPr lang="tr-TR" dirty="0" err="1" smtClean="0"/>
              <a:t>take</a:t>
            </a:r>
            <a:r>
              <a:rPr lang="tr-TR" dirty="0" smtClean="0"/>
              <a:t> __________ </a:t>
            </a:r>
            <a:r>
              <a:rPr lang="tr-TR" dirty="0" err="1" smtClean="0"/>
              <a:t>took</a:t>
            </a:r>
            <a:endParaRPr lang="tr-TR" dirty="0" smtClean="0"/>
          </a:p>
          <a:p>
            <a:pPr marL="514350" indent="-514350">
              <a:buAutoNum type="alphaLcParenR"/>
            </a:pPr>
            <a:r>
              <a:rPr lang="tr-TR" dirty="0" err="1" smtClean="0"/>
              <a:t>write</a:t>
            </a:r>
            <a:r>
              <a:rPr lang="tr-TR" dirty="0" smtClean="0"/>
              <a:t>_________</a:t>
            </a:r>
            <a:r>
              <a:rPr lang="tr-TR" dirty="0" err="1" smtClean="0"/>
              <a:t>wrote</a:t>
            </a:r>
            <a:endParaRPr lang="tr-TR" dirty="0" smtClean="0"/>
          </a:p>
          <a:p>
            <a:pPr marL="514350" indent="-514350">
              <a:buAutoNum type="alphaLcParenR"/>
            </a:pPr>
            <a:r>
              <a:rPr lang="tr-TR" dirty="0" err="1" smtClean="0"/>
              <a:t>visit</a:t>
            </a:r>
            <a:r>
              <a:rPr lang="tr-TR" dirty="0" smtClean="0"/>
              <a:t> __________</a:t>
            </a:r>
            <a:r>
              <a:rPr lang="tr-TR" dirty="0" err="1" smtClean="0"/>
              <a:t>visat</a:t>
            </a:r>
            <a:endParaRPr lang="tr-TR" dirty="0" smtClean="0"/>
          </a:p>
          <a:p>
            <a:pPr marL="514350" indent="-514350">
              <a:buAutoNum type="alphaLcParenR"/>
            </a:pPr>
            <a:r>
              <a:rPr lang="tr-TR" dirty="0" err="1" smtClean="0"/>
              <a:t>sing</a:t>
            </a:r>
            <a:r>
              <a:rPr lang="tr-TR" dirty="0" smtClean="0"/>
              <a:t> __________</a:t>
            </a:r>
            <a:r>
              <a:rPr lang="tr-TR" dirty="0" err="1" smtClean="0"/>
              <a:t>sang</a:t>
            </a:r>
            <a:endParaRPr lang="tr-TR" dirty="0"/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                              2nd </a:t>
            </a:r>
            <a:r>
              <a:rPr lang="tr-TR" dirty="0" err="1" smtClean="0"/>
              <a:t>Part</a:t>
            </a:r>
            <a:endParaRPr lang="tr-TR" dirty="0"/>
          </a:p>
        </p:txBody>
      </p:sp>
      <p:pic>
        <p:nvPicPr>
          <p:cNvPr id="3075" name="Resim 2" descr="imagenes-goofy-0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7224" y="428604"/>
            <a:ext cx="2428892" cy="110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İçerik Yer Tutucusu"/>
          <p:cNvSpPr>
            <a:spLocks noGrp="1"/>
          </p:cNvSpPr>
          <p:nvPr>
            <p:ph sz="quarter" idx="1"/>
          </p:nvPr>
        </p:nvSpPr>
        <p:spPr>
          <a:xfrm>
            <a:off x="500034" y="1643050"/>
            <a:ext cx="7467600" cy="4873752"/>
          </a:xfrm>
        </p:spPr>
        <p:txBody>
          <a:bodyPr/>
          <a:lstStyle/>
          <a:p>
            <a:r>
              <a:rPr lang="tr-TR" dirty="0" smtClean="0"/>
              <a:t>Bu bölümde verilen cümlelerin doğru mu yanlış mı olduğuna karar vereceğiz…</a:t>
            </a:r>
            <a:endParaRPr lang="tr-TR" dirty="0"/>
          </a:p>
        </p:txBody>
      </p:sp>
      <p:pic>
        <p:nvPicPr>
          <p:cNvPr id="8" name="Picture 3" descr="C:\Users\toshıba\Desktop\truefalse-425.jpg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2143108" y="2643182"/>
            <a:ext cx="4048125" cy="309562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/>
    <p:sndAc>
      <p:stSnd>
        <p:snd r:embed="rId3" name="chimes.wav"/>
      </p:stSnd>
    </p:sndAc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True</a:t>
            </a:r>
            <a:r>
              <a:rPr lang="tr-TR" dirty="0" smtClean="0"/>
              <a:t> – </a:t>
            </a:r>
            <a:r>
              <a:rPr lang="tr-TR" dirty="0" err="1" smtClean="0"/>
              <a:t>False</a:t>
            </a:r>
            <a:r>
              <a:rPr lang="tr-TR" dirty="0" smtClean="0"/>
              <a:t> 1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Verilen cümle yapı bakımından doğru mu?</a:t>
            </a:r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			“I </a:t>
            </a:r>
            <a:r>
              <a:rPr lang="tr-TR" dirty="0" err="1" smtClean="0"/>
              <a:t>was</a:t>
            </a:r>
            <a:r>
              <a:rPr lang="tr-TR" dirty="0" smtClean="0"/>
              <a:t> at </a:t>
            </a:r>
            <a:r>
              <a:rPr lang="tr-TR" dirty="0" err="1" smtClean="0"/>
              <a:t>home</a:t>
            </a:r>
            <a:r>
              <a:rPr lang="tr-TR" dirty="0" smtClean="0"/>
              <a:t> </a:t>
            </a:r>
            <a:r>
              <a:rPr lang="tr-TR" dirty="0" err="1" smtClean="0"/>
              <a:t>last</a:t>
            </a:r>
            <a:r>
              <a:rPr lang="tr-TR" dirty="0" smtClean="0"/>
              <a:t> </a:t>
            </a:r>
            <a:r>
              <a:rPr lang="tr-TR" dirty="0" err="1" smtClean="0"/>
              <a:t>night</a:t>
            </a:r>
            <a:r>
              <a:rPr lang="tr-TR" dirty="0" smtClean="0"/>
              <a:t>”</a:t>
            </a:r>
            <a:endParaRPr lang="tr-TR" dirty="0"/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True</a:t>
            </a:r>
            <a:r>
              <a:rPr lang="tr-TR" dirty="0" smtClean="0"/>
              <a:t> – </a:t>
            </a:r>
            <a:r>
              <a:rPr lang="tr-TR" dirty="0" err="1" smtClean="0"/>
              <a:t>False</a:t>
            </a:r>
            <a:r>
              <a:rPr lang="tr-TR" dirty="0" smtClean="0"/>
              <a:t> 2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Verilen cümle yapı bakımından doğru mu?</a:t>
            </a:r>
          </a:p>
          <a:p>
            <a:endParaRPr lang="tr-TR" dirty="0" smtClean="0"/>
          </a:p>
          <a:p>
            <a:endParaRPr lang="tr-TR" dirty="0" smtClean="0"/>
          </a:p>
          <a:p>
            <a:pPr>
              <a:buNone/>
            </a:pPr>
            <a:r>
              <a:rPr lang="tr-TR" dirty="0" smtClean="0"/>
              <a:t>                  “ I </a:t>
            </a:r>
            <a:r>
              <a:rPr lang="tr-TR" dirty="0" err="1" smtClean="0"/>
              <a:t>didn’t</a:t>
            </a:r>
            <a:r>
              <a:rPr lang="tr-TR" dirty="0" smtClean="0"/>
              <a:t> </a:t>
            </a:r>
            <a:r>
              <a:rPr lang="tr-TR" dirty="0" err="1" smtClean="0"/>
              <a:t>used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sleep</a:t>
            </a:r>
            <a:r>
              <a:rPr lang="tr-TR" dirty="0" smtClean="0"/>
              <a:t> </a:t>
            </a:r>
            <a:r>
              <a:rPr lang="tr-TR" dirty="0" err="1" smtClean="0"/>
              <a:t>early</a:t>
            </a:r>
            <a:r>
              <a:rPr lang="tr-TR" dirty="0" smtClean="0"/>
              <a:t>”</a:t>
            </a:r>
            <a:endParaRPr lang="tr-TR" dirty="0"/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True</a:t>
            </a:r>
            <a:r>
              <a:rPr lang="tr-TR" dirty="0" smtClean="0"/>
              <a:t> – </a:t>
            </a:r>
            <a:r>
              <a:rPr lang="tr-TR" dirty="0" err="1" smtClean="0"/>
              <a:t>False</a:t>
            </a:r>
            <a:r>
              <a:rPr lang="tr-TR" dirty="0" smtClean="0"/>
              <a:t> 3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Verilen cümle yapı bakımından doğru mu?</a:t>
            </a:r>
          </a:p>
          <a:p>
            <a:endParaRPr lang="tr-TR" dirty="0" smtClean="0"/>
          </a:p>
          <a:p>
            <a:endParaRPr lang="tr-TR" dirty="0" smtClean="0"/>
          </a:p>
          <a:p>
            <a:pPr>
              <a:buNone/>
            </a:pPr>
            <a:r>
              <a:rPr lang="tr-TR" dirty="0" smtClean="0"/>
              <a:t>		“A </a:t>
            </a:r>
            <a:r>
              <a:rPr lang="tr-TR" dirty="0" err="1" smtClean="0"/>
              <a:t>camel</a:t>
            </a:r>
            <a:r>
              <a:rPr lang="tr-TR" dirty="0" smtClean="0"/>
              <a:t> is </a:t>
            </a:r>
            <a:r>
              <a:rPr lang="tr-TR" dirty="0" err="1" smtClean="0"/>
              <a:t>more</a:t>
            </a:r>
            <a:r>
              <a:rPr lang="tr-TR" dirty="0" smtClean="0"/>
              <a:t> </a:t>
            </a:r>
            <a:r>
              <a:rPr lang="tr-TR" dirty="0" err="1" smtClean="0"/>
              <a:t>bigger</a:t>
            </a:r>
            <a:r>
              <a:rPr lang="tr-TR" dirty="0" smtClean="0"/>
              <a:t> </a:t>
            </a:r>
            <a:r>
              <a:rPr lang="tr-TR" dirty="0" err="1" smtClean="0"/>
              <a:t>than</a:t>
            </a:r>
            <a:r>
              <a:rPr lang="tr-TR" dirty="0" smtClean="0"/>
              <a:t> a </a:t>
            </a:r>
            <a:r>
              <a:rPr lang="tr-TR" dirty="0" err="1" smtClean="0"/>
              <a:t>cat</a:t>
            </a:r>
            <a:r>
              <a:rPr lang="tr-TR" dirty="0" smtClean="0"/>
              <a:t>”</a:t>
            </a:r>
            <a:endParaRPr lang="tr-TR" dirty="0"/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True</a:t>
            </a:r>
            <a:r>
              <a:rPr lang="tr-TR" dirty="0" smtClean="0"/>
              <a:t> – </a:t>
            </a:r>
            <a:r>
              <a:rPr lang="tr-TR" dirty="0" err="1" smtClean="0"/>
              <a:t>False</a:t>
            </a:r>
            <a:r>
              <a:rPr lang="tr-TR" dirty="0" smtClean="0"/>
              <a:t> 4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Verilen cümle anlam bakımından doğru mu?</a:t>
            </a:r>
          </a:p>
          <a:p>
            <a:endParaRPr lang="tr-TR" dirty="0" smtClean="0"/>
          </a:p>
          <a:p>
            <a:endParaRPr lang="tr-TR" dirty="0" smtClean="0"/>
          </a:p>
          <a:p>
            <a:pPr>
              <a:buNone/>
            </a:pPr>
            <a:r>
              <a:rPr lang="tr-TR" dirty="0" smtClean="0"/>
              <a:t>“</a:t>
            </a:r>
            <a:r>
              <a:rPr lang="tr-TR" dirty="0" err="1" smtClean="0"/>
              <a:t>My</a:t>
            </a:r>
            <a:r>
              <a:rPr lang="tr-TR" dirty="0" smtClean="0"/>
              <a:t> </a:t>
            </a:r>
            <a:r>
              <a:rPr lang="tr-TR" dirty="0" err="1" smtClean="0"/>
              <a:t>grandfather</a:t>
            </a:r>
            <a:r>
              <a:rPr lang="tr-TR" dirty="0" smtClean="0"/>
              <a:t> is 80 </a:t>
            </a:r>
            <a:r>
              <a:rPr lang="tr-TR" dirty="0" err="1" smtClean="0"/>
              <a:t>years</a:t>
            </a:r>
            <a:r>
              <a:rPr lang="tr-TR" dirty="0" smtClean="0"/>
              <a:t> </a:t>
            </a:r>
            <a:r>
              <a:rPr lang="tr-TR" dirty="0" err="1" smtClean="0"/>
              <a:t>old</a:t>
            </a:r>
            <a:r>
              <a:rPr lang="tr-TR" dirty="0" smtClean="0"/>
              <a:t>. He can </a:t>
            </a:r>
            <a:r>
              <a:rPr lang="tr-TR" dirty="0" err="1" smtClean="0"/>
              <a:t>run</a:t>
            </a:r>
            <a:r>
              <a:rPr lang="tr-TR" dirty="0" smtClean="0"/>
              <a:t> </a:t>
            </a:r>
            <a:r>
              <a:rPr lang="tr-TR" dirty="0" err="1" smtClean="0"/>
              <a:t>fast</a:t>
            </a:r>
            <a:r>
              <a:rPr lang="tr-TR" dirty="0" smtClean="0"/>
              <a:t>. He </a:t>
            </a:r>
            <a:r>
              <a:rPr lang="tr-TR" dirty="0" err="1" smtClean="0"/>
              <a:t>couldn’t</a:t>
            </a:r>
            <a:r>
              <a:rPr lang="tr-TR" dirty="0" smtClean="0"/>
              <a:t> </a:t>
            </a:r>
            <a:r>
              <a:rPr lang="tr-TR" dirty="0" err="1" smtClean="0"/>
              <a:t>run</a:t>
            </a:r>
            <a:r>
              <a:rPr lang="tr-TR" dirty="0" smtClean="0"/>
              <a:t> </a:t>
            </a:r>
            <a:r>
              <a:rPr lang="tr-TR" dirty="0" err="1" smtClean="0"/>
              <a:t>fast</a:t>
            </a:r>
            <a:r>
              <a:rPr lang="tr-TR" dirty="0" smtClean="0"/>
              <a:t> </a:t>
            </a:r>
            <a:r>
              <a:rPr lang="tr-TR" dirty="0" err="1" smtClean="0"/>
              <a:t>when</a:t>
            </a:r>
            <a:r>
              <a:rPr lang="tr-TR" dirty="0" smtClean="0"/>
              <a:t> he </a:t>
            </a:r>
            <a:r>
              <a:rPr lang="tr-TR" dirty="0" err="1" smtClean="0"/>
              <a:t>was</a:t>
            </a:r>
            <a:r>
              <a:rPr lang="tr-TR" dirty="0" smtClean="0"/>
              <a:t> 18.”</a:t>
            </a:r>
            <a:endParaRPr lang="tr-TR" dirty="0"/>
          </a:p>
        </p:txBody>
      </p:sp>
    </p:spTree>
  </p:cSld>
  <p:clrMapOvr>
    <a:masterClrMapping/>
  </p:clrMapOvr>
  <p:transition spd="slow">
    <p:cover dir="r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True</a:t>
            </a:r>
            <a:r>
              <a:rPr lang="tr-TR" dirty="0" smtClean="0"/>
              <a:t> – </a:t>
            </a:r>
            <a:r>
              <a:rPr lang="tr-TR" dirty="0" err="1" smtClean="0"/>
              <a:t>False</a:t>
            </a:r>
            <a:r>
              <a:rPr lang="tr-TR" dirty="0" smtClean="0"/>
              <a:t> 5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A: </a:t>
            </a:r>
            <a:r>
              <a:rPr lang="tr-TR" dirty="0" err="1" smtClean="0"/>
              <a:t>Why</a:t>
            </a:r>
            <a:r>
              <a:rPr lang="tr-TR" dirty="0" smtClean="0"/>
              <a:t> </a:t>
            </a:r>
            <a:r>
              <a:rPr lang="tr-TR" dirty="0" err="1" smtClean="0"/>
              <a:t>didn’t</a:t>
            </a:r>
            <a:r>
              <a:rPr lang="tr-TR" dirty="0" smtClean="0"/>
              <a:t> </a:t>
            </a:r>
            <a:r>
              <a:rPr lang="tr-TR" dirty="0" err="1" smtClean="0"/>
              <a:t>you</a:t>
            </a:r>
            <a:r>
              <a:rPr lang="tr-TR" dirty="0" smtClean="0"/>
              <a:t> </a:t>
            </a:r>
            <a:r>
              <a:rPr lang="tr-TR" dirty="0" err="1" smtClean="0"/>
              <a:t>come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school</a:t>
            </a:r>
            <a:r>
              <a:rPr lang="tr-TR" dirty="0" smtClean="0"/>
              <a:t>?</a:t>
            </a:r>
          </a:p>
          <a:p>
            <a:r>
              <a:rPr lang="tr-TR" dirty="0" smtClean="0"/>
              <a:t>B: </a:t>
            </a:r>
            <a:r>
              <a:rPr lang="tr-TR" dirty="0" err="1" smtClean="0"/>
              <a:t>Because</a:t>
            </a:r>
            <a:r>
              <a:rPr lang="tr-TR" dirty="0" smtClean="0"/>
              <a:t> I </a:t>
            </a:r>
            <a:r>
              <a:rPr lang="tr-TR" dirty="0" err="1" smtClean="0"/>
              <a:t>was</a:t>
            </a:r>
            <a:r>
              <a:rPr lang="tr-TR" dirty="0" smtClean="0"/>
              <a:t> </a:t>
            </a:r>
            <a:r>
              <a:rPr lang="tr-TR" dirty="0" err="1" smtClean="0"/>
              <a:t>ill</a:t>
            </a:r>
            <a:r>
              <a:rPr lang="tr-TR" dirty="0" smtClean="0"/>
              <a:t>.</a:t>
            </a:r>
          </a:p>
          <a:p>
            <a:endParaRPr lang="tr-TR" dirty="0" smtClean="0"/>
          </a:p>
          <a:p>
            <a:endParaRPr lang="tr-TR" dirty="0" smtClean="0"/>
          </a:p>
          <a:p>
            <a:r>
              <a:rPr lang="tr-TR" dirty="0" smtClean="0"/>
              <a:t>Verilen cevap soruya uygun mu?</a:t>
            </a:r>
            <a:endParaRPr lang="tr-TR" dirty="0"/>
          </a:p>
        </p:txBody>
      </p:sp>
    </p:spTree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SECTIONS OF THE QUIZ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 err="1" smtClean="0"/>
              <a:t>Multiple</a:t>
            </a:r>
            <a:r>
              <a:rPr lang="tr-TR" dirty="0" smtClean="0"/>
              <a:t> </a:t>
            </a:r>
            <a:r>
              <a:rPr lang="tr-TR" dirty="0" err="1" smtClean="0"/>
              <a:t>Choice</a:t>
            </a:r>
            <a:r>
              <a:rPr lang="tr-TR" dirty="0" smtClean="0"/>
              <a:t>			   </a:t>
            </a:r>
            <a:r>
              <a:rPr lang="tr-TR" dirty="0" err="1" smtClean="0"/>
              <a:t>True</a:t>
            </a:r>
            <a:r>
              <a:rPr lang="tr-TR" dirty="0" smtClean="0"/>
              <a:t> </a:t>
            </a:r>
            <a:r>
              <a:rPr lang="tr-TR" dirty="0" err="1" smtClean="0"/>
              <a:t>False</a:t>
            </a:r>
            <a:endParaRPr lang="tr-TR" dirty="0" smtClean="0"/>
          </a:p>
          <a:p>
            <a:pPr>
              <a:buNone/>
            </a:pPr>
            <a:endParaRPr lang="tr-TR" dirty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err="1" smtClean="0"/>
              <a:t>Fill</a:t>
            </a:r>
            <a:r>
              <a:rPr lang="tr-TR" dirty="0" smtClean="0"/>
              <a:t> in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blanks</a:t>
            </a:r>
            <a:r>
              <a:rPr lang="tr-TR" dirty="0" smtClean="0"/>
              <a:t>		      </a:t>
            </a:r>
            <a:r>
              <a:rPr lang="tr-TR" dirty="0" err="1" smtClean="0"/>
              <a:t>Vocabulary</a:t>
            </a:r>
            <a:r>
              <a:rPr lang="tr-TR" dirty="0" smtClean="0"/>
              <a:t>	</a:t>
            </a:r>
            <a:endParaRPr lang="tr-TR" dirty="0"/>
          </a:p>
        </p:txBody>
      </p:sp>
      <p:pic>
        <p:nvPicPr>
          <p:cNvPr id="2050" name="Picture 2" descr="C:\Users\toshıba\Desktop\imagesCASU1ODX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14414" y="2214554"/>
            <a:ext cx="1057275" cy="1123950"/>
          </a:xfrm>
          <a:prstGeom prst="rect">
            <a:avLst/>
          </a:prstGeom>
          <a:noFill/>
        </p:spPr>
      </p:pic>
      <p:pic>
        <p:nvPicPr>
          <p:cNvPr id="2051" name="Picture 3" descr="C:\Users\toshıba\Desktop\truefalse-42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628" y="2357430"/>
            <a:ext cx="2778136" cy="1071570"/>
          </a:xfrm>
          <a:prstGeom prst="rect">
            <a:avLst/>
          </a:prstGeom>
          <a:noFill/>
        </p:spPr>
      </p:pic>
      <p:pic>
        <p:nvPicPr>
          <p:cNvPr id="2052" name="Picture 4" descr="C:\Users\toshıba\Desktop\images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1472" y="4357694"/>
            <a:ext cx="2179628" cy="2214578"/>
          </a:xfrm>
          <a:prstGeom prst="rect">
            <a:avLst/>
          </a:prstGeom>
          <a:noFill/>
        </p:spPr>
      </p:pic>
      <p:pic>
        <p:nvPicPr>
          <p:cNvPr id="2053" name="Picture 5" descr="C:\Users\toshıba\Desktop\imagesCAL1X0E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14876" y="4714884"/>
            <a:ext cx="3500462" cy="150019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  <p:sndAc>
      <p:stSnd>
        <p:snd r:embed="rId3" name="applause.wav"/>
      </p:stSnd>
    </p:sndAc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True</a:t>
            </a:r>
            <a:r>
              <a:rPr lang="tr-TR" dirty="0" smtClean="0"/>
              <a:t> – </a:t>
            </a:r>
            <a:r>
              <a:rPr lang="tr-TR" dirty="0" err="1" smtClean="0"/>
              <a:t>False</a:t>
            </a:r>
            <a:r>
              <a:rPr lang="tr-TR" dirty="0" smtClean="0"/>
              <a:t> 6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Verilen cümle doğru mu?</a:t>
            </a:r>
          </a:p>
          <a:p>
            <a:endParaRPr lang="tr-TR" dirty="0" smtClean="0"/>
          </a:p>
          <a:p>
            <a:endParaRPr lang="tr-TR" dirty="0" smtClean="0"/>
          </a:p>
          <a:p>
            <a:pPr>
              <a:buNone/>
            </a:pPr>
            <a:r>
              <a:rPr lang="tr-TR" dirty="0" smtClean="0"/>
              <a:t>“ Flora” is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animals</a:t>
            </a:r>
            <a:r>
              <a:rPr lang="tr-TR" dirty="0" smtClean="0"/>
              <a:t> of a </a:t>
            </a:r>
            <a:r>
              <a:rPr lang="tr-TR" dirty="0" err="1" smtClean="0"/>
              <a:t>region</a:t>
            </a:r>
            <a:r>
              <a:rPr lang="tr-TR" dirty="0" smtClean="0"/>
              <a:t>.</a:t>
            </a:r>
            <a:endParaRPr lang="tr-TR" dirty="0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True</a:t>
            </a:r>
            <a:r>
              <a:rPr lang="tr-TR" dirty="0" smtClean="0"/>
              <a:t> – </a:t>
            </a:r>
            <a:r>
              <a:rPr lang="tr-TR" dirty="0" err="1" smtClean="0"/>
              <a:t>False</a:t>
            </a:r>
            <a:r>
              <a:rPr lang="tr-TR" dirty="0" smtClean="0"/>
              <a:t> 7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Verilen eşleştirmelerin hepsi doğruysa </a:t>
            </a:r>
            <a:r>
              <a:rPr lang="tr-TR" dirty="0" err="1" smtClean="0"/>
              <a:t>true</a:t>
            </a:r>
            <a:r>
              <a:rPr lang="tr-TR" dirty="0" smtClean="0"/>
              <a:t> biri bile yanlışsa </a:t>
            </a:r>
            <a:r>
              <a:rPr lang="tr-TR" dirty="0" err="1" smtClean="0"/>
              <a:t>false</a:t>
            </a:r>
            <a:r>
              <a:rPr lang="tr-TR" dirty="0" smtClean="0"/>
              <a:t> seçeneğini işaretleyin.</a:t>
            </a:r>
          </a:p>
          <a:p>
            <a:pPr>
              <a:buNone/>
            </a:pPr>
            <a:r>
              <a:rPr lang="tr-TR" dirty="0" err="1" smtClean="0"/>
              <a:t>Heavy</a:t>
            </a:r>
            <a:r>
              <a:rPr lang="tr-TR" dirty="0" smtClean="0"/>
              <a:t>________ </a:t>
            </a:r>
            <a:r>
              <a:rPr lang="tr-TR" dirty="0" err="1" smtClean="0"/>
              <a:t>heavier</a:t>
            </a:r>
            <a:endParaRPr lang="tr-TR" dirty="0" smtClean="0"/>
          </a:p>
          <a:p>
            <a:pPr>
              <a:buNone/>
            </a:pPr>
            <a:r>
              <a:rPr lang="tr-TR" dirty="0" err="1" smtClean="0"/>
              <a:t>Cold</a:t>
            </a:r>
            <a:r>
              <a:rPr lang="tr-TR" dirty="0" smtClean="0"/>
              <a:t>_________</a:t>
            </a:r>
            <a:r>
              <a:rPr lang="tr-TR" dirty="0" err="1" smtClean="0"/>
              <a:t>colder</a:t>
            </a:r>
            <a:endParaRPr lang="tr-TR" dirty="0" smtClean="0"/>
          </a:p>
          <a:p>
            <a:pPr>
              <a:buNone/>
            </a:pPr>
            <a:r>
              <a:rPr lang="tr-TR" dirty="0" err="1" smtClean="0"/>
              <a:t>Thin</a:t>
            </a:r>
            <a:r>
              <a:rPr lang="tr-TR" dirty="0" smtClean="0"/>
              <a:t>_________</a:t>
            </a:r>
            <a:r>
              <a:rPr lang="tr-TR" dirty="0" err="1" smtClean="0"/>
              <a:t>thiner</a:t>
            </a:r>
            <a:endParaRPr lang="tr-TR" dirty="0" smtClean="0"/>
          </a:p>
          <a:p>
            <a:pPr>
              <a:buNone/>
            </a:pPr>
            <a:r>
              <a:rPr lang="tr-TR" dirty="0" err="1" smtClean="0"/>
              <a:t>Important</a:t>
            </a:r>
            <a:r>
              <a:rPr lang="tr-TR" dirty="0" smtClean="0"/>
              <a:t>_________</a:t>
            </a:r>
            <a:r>
              <a:rPr lang="tr-TR" dirty="0" err="1" smtClean="0"/>
              <a:t>more</a:t>
            </a:r>
            <a:r>
              <a:rPr lang="tr-TR" dirty="0" smtClean="0"/>
              <a:t> </a:t>
            </a:r>
            <a:r>
              <a:rPr lang="tr-TR" dirty="0" err="1" smtClean="0"/>
              <a:t>important</a:t>
            </a:r>
            <a:endParaRPr lang="tr-TR" dirty="0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True</a:t>
            </a:r>
            <a:r>
              <a:rPr lang="tr-TR" dirty="0" smtClean="0"/>
              <a:t> – </a:t>
            </a:r>
            <a:r>
              <a:rPr lang="tr-TR" dirty="0" err="1" smtClean="0"/>
              <a:t>False</a:t>
            </a:r>
            <a:r>
              <a:rPr lang="tr-TR" dirty="0" smtClean="0"/>
              <a:t> 8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8"/>
            <a:endParaRPr lang="tr-TR" dirty="0" smtClean="0"/>
          </a:p>
          <a:p>
            <a:pPr lvl="8"/>
            <a:endParaRPr lang="tr-TR" dirty="0" smtClean="0"/>
          </a:p>
          <a:p>
            <a:pPr lvl="8"/>
            <a:endParaRPr lang="tr-TR" dirty="0" smtClean="0"/>
          </a:p>
          <a:p>
            <a:pPr lvl="8"/>
            <a:r>
              <a:rPr lang="tr-TR" sz="6000" dirty="0" err="1" smtClean="0"/>
              <a:t>My</a:t>
            </a:r>
            <a:r>
              <a:rPr lang="tr-TR" sz="6000" dirty="0" smtClean="0"/>
              <a:t> </a:t>
            </a:r>
            <a:r>
              <a:rPr lang="tr-TR" sz="6000" dirty="0" err="1" smtClean="0"/>
              <a:t>horoscope</a:t>
            </a:r>
            <a:r>
              <a:rPr lang="tr-TR" sz="6000" dirty="0" smtClean="0"/>
              <a:t> is Gemini.</a:t>
            </a:r>
          </a:p>
        </p:txBody>
      </p:sp>
      <p:pic>
        <p:nvPicPr>
          <p:cNvPr id="14338" name="Picture 2" descr="C:\Users\toshıba\Desktop\imagesCAR4HSR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714620"/>
            <a:ext cx="2714612" cy="342902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True</a:t>
            </a:r>
            <a:r>
              <a:rPr lang="tr-TR" dirty="0" smtClean="0"/>
              <a:t> – </a:t>
            </a:r>
            <a:r>
              <a:rPr lang="tr-TR" dirty="0" err="1" smtClean="0"/>
              <a:t>False</a:t>
            </a:r>
            <a:r>
              <a:rPr lang="tr-TR" dirty="0" smtClean="0"/>
              <a:t> 9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Verilen cümle anlam bakımından doğru mu?</a:t>
            </a:r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pPr>
              <a:buNone/>
            </a:pPr>
            <a:r>
              <a:rPr lang="tr-TR" dirty="0" smtClean="0"/>
              <a:t>	“ </a:t>
            </a:r>
            <a:r>
              <a:rPr lang="tr-TR" dirty="0" err="1" smtClean="0"/>
              <a:t>We</a:t>
            </a:r>
            <a:r>
              <a:rPr lang="tr-TR" dirty="0" smtClean="0"/>
              <a:t> </a:t>
            </a:r>
            <a:r>
              <a:rPr lang="tr-TR" dirty="0" err="1" smtClean="0"/>
              <a:t>use</a:t>
            </a:r>
            <a:r>
              <a:rPr lang="tr-TR" dirty="0" smtClean="0"/>
              <a:t> a </a:t>
            </a:r>
            <a:r>
              <a:rPr lang="tr-TR" dirty="0" err="1" smtClean="0"/>
              <a:t>fax</a:t>
            </a:r>
            <a:r>
              <a:rPr lang="tr-TR" dirty="0" smtClean="0"/>
              <a:t> </a:t>
            </a:r>
            <a:r>
              <a:rPr lang="tr-TR" dirty="0" err="1" smtClean="0"/>
              <a:t>machine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copy</a:t>
            </a:r>
            <a:r>
              <a:rPr lang="tr-TR" dirty="0" smtClean="0"/>
              <a:t> </a:t>
            </a:r>
            <a:r>
              <a:rPr lang="tr-TR" dirty="0" err="1" smtClean="0"/>
              <a:t>documents</a:t>
            </a:r>
            <a:r>
              <a:rPr lang="tr-TR" dirty="0" smtClean="0"/>
              <a:t>”</a:t>
            </a:r>
            <a:endParaRPr lang="tr-TR" dirty="0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True</a:t>
            </a:r>
            <a:r>
              <a:rPr lang="tr-TR" dirty="0" smtClean="0"/>
              <a:t> – </a:t>
            </a:r>
            <a:r>
              <a:rPr lang="tr-TR" dirty="0" err="1" smtClean="0"/>
              <a:t>False</a:t>
            </a:r>
            <a:r>
              <a:rPr lang="tr-TR" dirty="0" smtClean="0"/>
              <a:t> 10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Verilen cümle doğru mu?</a:t>
            </a:r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pPr lvl="1"/>
            <a:r>
              <a:rPr lang="tr-TR" dirty="0" smtClean="0"/>
              <a:t>“Hasan is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most</a:t>
            </a:r>
            <a:r>
              <a:rPr lang="tr-TR" dirty="0" smtClean="0"/>
              <a:t> </a:t>
            </a:r>
            <a:r>
              <a:rPr lang="tr-TR" dirty="0" err="1" smtClean="0"/>
              <a:t>tallest</a:t>
            </a:r>
            <a:r>
              <a:rPr lang="tr-TR" dirty="0" smtClean="0"/>
              <a:t> of </a:t>
            </a:r>
            <a:r>
              <a:rPr lang="tr-TR" dirty="0" err="1" smtClean="0"/>
              <a:t>all</a:t>
            </a:r>
            <a:r>
              <a:rPr lang="tr-TR" dirty="0" smtClean="0"/>
              <a:t>.”</a:t>
            </a:r>
            <a:endParaRPr lang="tr-TR" dirty="0"/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3rd </a:t>
            </a:r>
            <a:r>
              <a:rPr lang="tr-TR" dirty="0" err="1" smtClean="0"/>
              <a:t>Part</a:t>
            </a:r>
            <a:endParaRPr lang="tr-TR" dirty="0"/>
          </a:p>
        </p:txBody>
      </p:sp>
      <p:pic>
        <p:nvPicPr>
          <p:cNvPr id="4" name="Picture 4" descr="C:\Users\toshıba\Desktop\images2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 bwMode="auto">
          <a:xfrm>
            <a:off x="1643042" y="1357298"/>
            <a:ext cx="6286544" cy="4786346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  <p:sndAc>
      <p:stSnd>
        <p:snd r:embed="rId3" name="chimes.wav"/>
      </p:stSnd>
    </p:sndAc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Fill</a:t>
            </a:r>
            <a:r>
              <a:rPr lang="tr-TR" dirty="0" smtClean="0"/>
              <a:t> in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blanks</a:t>
            </a:r>
            <a:r>
              <a:rPr lang="tr-TR" dirty="0" smtClean="0"/>
              <a:t> 1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/>
              <a:t> </a:t>
            </a:r>
            <a:r>
              <a:rPr lang="tr-TR" sz="3200" dirty="0" err="1" smtClean="0"/>
              <a:t>Let’s</a:t>
            </a:r>
            <a:r>
              <a:rPr lang="tr-TR" sz="3200" dirty="0" smtClean="0"/>
              <a:t> </a:t>
            </a:r>
            <a:r>
              <a:rPr lang="tr-TR" sz="3200" dirty="0" err="1" smtClean="0"/>
              <a:t>watch</a:t>
            </a:r>
            <a:r>
              <a:rPr lang="tr-TR" sz="3200" dirty="0" smtClean="0"/>
              <a:t> TV.  I </a:t>
            </a:r>
            <a:r>
              <a:rPr lang="tr-TR" sz="3200" dirty="0" err="1" smtClean="0"/>
              <a:t>like</a:t>
            </a:r>
            <a:r>
              <a:rPr lang="tr-TR" sz="3200" dirty="0" smtClean="0"/>
              <a:t> </a:t>
            </a:r>
            <a:r>
              <a:rPr lang="tr-TR" sz="3200" dirty="0" err="1" smtClean="0"/>
              <a:t>watching</a:t>
            </a:r>
            <a:r>
              <a:rPr lang="tr-TR" sz="3200" dirty="0" smtClean="0"/>
              <a:t> ________</a:t>
            </a:r>
          </a:p>
          <a:p>
            <a:pPr>
              <a:buNone/>
            </a:pPr>
            <a:r>
              <a:rPr lang="tr-TR" sz="4400" dirty="0" smtClean="0"/>
              <a:t> </a:t>
            </a:r>
            <a:r>
              <a:rPr lang="tr-TR" sz="4400" dirty="0" smtClean="0">
                <a:latin typeface="Comic Sans MS" pitchFamily="66" charset="0"/>
              </a:rPr>
              <a:t> cümleye hangi program adını yazmalıyız</a:t>
            </a:r>
            <a:endParaRPr lang="tr-TR" sz="4400" dirty="0">
              <a:latin typeface="Comic Sans MS" pitchFamily="66" charset="0"/>
            </a:endParaRPr>
          </a:p>
        </p:txBody>
      </p:sp>
      <p:pic>
        <p:nvPicPr>
          <p:cNvPr id="15362" name="Resim 8" descr="vl0005b09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2990831"/>
            <a:ext cx="4143404" cy="3867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Resim 49" descr="http://www.fotosearch.com/bthumb/UNN/UNN752/u15654053.jpg"/>
          <p:cNvPicPr>
            <a:picLocks noChangeAspect="1" noChangeArrowheads="1"/>
          </p:cNvPicPr>
          <p:nvPr/>
        </p:nvPicPr>
        <p:blipFill>
          <a:blip r:embed="rId4" r:link="rId5" cstate="print"/>
          <a:srcRect/>
          <a:stretch>
            <a:fillRect/>
          </a:stretch>
        </p:blipFill>
        <p:spPr bwMode="auto">
          <a:xfrm>
            <a:off x="5286380" y="3643314"/>
            <a:ext cx="2928958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Fill</a:t>
            </a:r>
            <a:r>
              <a:rPr lang="tr-TR" dirty="0" smtClean="0"/>
              <a:t> in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blanks</a:t>
            </a:r>
            <a:r>
              <a:rPr lang="tr-TR" dirty="0" smtClean="0"/>
              <a:t> 2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tr-TR" sz="4400" dirty="0" smtClean="0"/>
              <a:t>Uygun </a:t>
            </a:r>
            <a:r>
              <a:rPr lang="tr-TR" sz="4400" dirty="0" err="1" smtClean="0"/>
              <a:t>question</a:t>
            </a:r>
            <a:r>
              <a:rPr lang="tr-TR" sz="4400" dirty="0" smtClean="0"/>
              <a:t> </a:t>
            </a:r>
            <a:r>
              <a:rPr lang="tr-TR" sz="4400" dirty="0" err="1" smtClean="0"/>
              <a:t>tag</a:t>
            </a:r>
            <a:r>
              <a:rPr lang="tr-TR" sz="4400" dirty="0" smtClean="0"/>
              <a:t> ile doldurun.</a:t>
            </a:r>
          </a:p>
          <a:p>
            <a:pPr>
              <a:buNone/>
            </a:pPr>
            <a:endParaRPr lang="tr-TR" sz="4400" dirty="0" smtClean="0"/>
          </a:p>
          <a:p>
            <a:endParaRPr lang="tr-TR" sz="4400" dirty="0" smtClean="0"/>
          </a:p>
          <a:p>
            <a:r>
              <a:rPr lang="tr-TR" sz="4400" dirty="0" err="1" smtClean="0"/>
              <a:t>They</a:t>
            </a:r>
            <a:r>
              <a:rPr lang="tr-TR" sz="4400" dirty="0" smtClean="0"/>
              <a:t> </a:t>
            </a:r>
            <a:r>
              <a:rPr lang="tr-TR" sz="4400" dirty="0" err="1" smtClean="0"/>
              <a:t>like</a:t>
            </a:r>
            <a:r>
              <a:rPr lang="tr-TR" sz="4400" dirty="0" smtClean="0"/>
              <a:t> </a:t>
            </a:r>
            <a:r>
              <a:rPr lang="tr-TR" sz="4400" dirty="0" err="1" smtClean="0"/>
              <a:t>toys</a:t>
            </a:r>
            <a:r>
              <a:rPr lang="tr-TR" sz="4400" dirty="0" smtClean="0"/>
              <a:t>, ____________?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Fill</a:t>
            </a:r>
            <a:r>
              <a:rPr lang="tr-TR" dirty="0" smtClean="0"/>
              <a:t> in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blanks</a:t>
            </a:r>
            <a:r>
              <a:rPr lang="tr-TR" dirty="0" smtClean="0"/>
              <a:t> 3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Nile</a:t>
            </a:r>
            <a:r>
              <a:rPr lang="tr-TR" dirty="0" smtClean="0"/>
              <a:t> is _______________________ </a:t>
            </a:r>
            <a:r>
              <a:rPr lang="tr-TR" dirty="0" err="1" smtClean="0"/>
              <a:t>river</a:t>
            </a:r>
            <a:r>
              <a:rPr lang="tr-TR" dirty="0" smtClean="0"/>
              <a:t> in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world</a:t>
            </a:r>
            <a:r>
              <a:rPr lang="tr-TR" dirty="0" smtClean="0"/>
              <a:t>. (</a:t>
            </a:r>
            <a:r>
              <a:rPr lang="tr-TR" dirty="0" err="1" smtClean="0"/>
              <a:t>long</a:t>
            </a:r>
            <a:r>
              <a:rPr lang="tr-TR" dirty="0" smtClean="0"/>
              <a:t>)</a:t>
            </a:r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r>
              <a:rPr lang="tr-TR" dirty="0" smtClean="0"/>
              <a:t>Boşluğa parantez içindeki sıfatın uygun halini yazın.</a:t>
            </a:r>
            <a:endParaRPr lang="tr-TR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Fill</a:t>
            </a:r>
            <a:r>
              <a:rPr lang="tr-TR" dirty="0" smtClean="0"/>
              <a:t> in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blanks</a:t>
            </a:r>
            <a:r>
              <a:rPr lang="tr-TR" dirty="0" smtClean="0"/>
              <a:t> 4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tr-TR" dirty="0" smtClean="0"/>
              <a:t>Aşağıda verilen fiillerin 2. hallerini yazın.</a:t>
            </a:r>
          </a:p>
          <a:p>
            <a:endParaRPr lang="tr-TR" dirty="0" smtClean="0"/>
          </a:p>
          <a:p>
            <a:r>
              <a:rPr lang="tr-TR" dirty="0" err="1" smtClean="0"/>
              <a:t>Swim</a:t>
            </a:r>
            <a:r>
              <a:rPr lang="tr-TR" dirty="0" smtClean="0"/>
              <a:t>___________</a:t>
            </a:r>
          </a:p>
          <a:p>
            <a:r>
              <a:rPr lang="tr-TR" dirty="0" err="1" smtClean="0"/>
              <a:t>Ride</a:t>
            </a:r>
            <a:r>
              <a:rPr lang="tr-TR" dirty="0" smtClean="0"/>
              <a:t>____________</a:t>
            </a:r>
          </a:p>
          <a:p>
            <a:r>
              <a:rPr lang="tr-TR" dirty="0" err="1" smtClean="0"/>
              <a:t>Go</a:t>
            </a:r>
            <a:r>
              <a:rPr lang="tr-TR" dirty="0" smtClean="0"/>
              <a:t>_____________</a:t>
            </a:r>
          </a:p>
          <a:p>
            <a:r>
              <a:rPr lang="tr-TR" dirty="0" err="1" smtClean="0"/>
              <a:t>Study</a:t>
            </a:r>
            <a:r>
              <a:rPr lang="tr-TR" dirty="0" smtClean="0"/>
              <a:t>_____________</a:t>
            </a:r>
            <a:endParaRPr lang="tr-TR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                             1 </a:t>
            </a:r>
            <a:r>
              <a:rPr lang="tr-TR" dirty="0" err="1" smtClean="0"/>
              <a:t>st</a:t>
            </a:r>
            <a:r>
              <a:rPr lang="tr-TR" dirty="0" smtClean="0"/>
              <a:t> PART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tr-TR" dirty="0" smtClean="0"/>
              <a:t>MULTIPLE CHOICE QUESTIONS Bu bölümde doğru olduğunu düşündüğünüz şıkkın bulunduğu kartı kaldırın…</a:t>
            </a:r>
            <a:endParaRPr lang="tr-TR" dirty="0"/>
          </a:p>
        </p:txBody>
      </p:sp>
      <p:pic>
        <p:nvPicPr>
          <p:cNvPr id="4" name="Picture 2" descr="C:\Users\toshıba\Desktop\imagesCASU1ODX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85852" y="2857496"/>
            <a:ext cx="6072230" cy="3429024"/>
          </a:xfrm>
          <a:prstGeom prst="rect">
            <a:avLst/>
          </a:prstGeom>
          <a:noFill/>
        </p:spPr>
      </p:pic>
      <p:pic>
        <p:nvPicPr>
          <p:cNvPr id="6146" name="Resim 16" descr="flint6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43042" y="0"/>
            <a:ext cx="1928826" cy="1404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 spokes="3"/>
    <p:sndAc>
      <p:stSnd>
        <p:snd r:embed="rId3" name="chimes.wav"/>
      </p:stSnd>
    </p:sndAc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Fill</a:t>
            </a:r>
            <a:r>
              <a:rPr lang="tr-TR" dirty="0" smtClean="0"/>
              <a:t> in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blanks</a:t>
            </a:r>
            <a:r>
              <a:rPr lang="tr-TR" dirty="0" smtClean="0"/>
              <a:t> 5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/>
              <a:t>Resimde verilen programı yazın</a:t>
            </a:r>
          </a:p>
          <a:p>
            <a:pPr>
              <a:buNone/>
            </a:pPr>
            <a:endParaRPr lang="tr-TR" dirty="0" smtClean="0"/>
          </a:p>
        </p:txBody>
      </p:sp>
      <p:pic>
        <p:nvPicPr>
          <p:cNvPr id="7" name="Resim 8" descr="vl0005b09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2990831"/>
            <a:ext cx="4143404" cy="3867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Resim 48" descr="http://www.fotosearch.com/bthumb/UNC/UNC265/u15501644.jpg"/>
          <p:cNvPicPr>
            <a:picLocks noChangeAspect="1" noChangeArrowheads="1"/>
          </p:cNvPicPr>
          <p:nvPr/>
        </p:nvPicPr>
        <p:blipFill>
          <a:blip r:embed="rId4" r:link="rId5" cstate="print"/>
          <a:srcRect/>
          <a:stretch>
            <a:fillRect/>
          </a:stretch>
        </p:blipFill>
        <p:spPr bwMode="auto">
          <a:xfrm>
            <a:off x="5357818" y="3643314"/>
            <a:ext cx="2643206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err="1" smtClean="0"/>
              <a:t>Vocabulary</a:t>
            </a:r>
            <a:endParaRPr lang="tr-TR" dirty="0"/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tr-TR" dirty="0" smtClean="0"/>
              <a:t>Harfleri kullanarak doğru kelimeyi bulun. 1 tane JOKER kullanabilirsiniz…</a:t>
            </a:r>
            <a:endParaRPr lang="tr-TR" dirty="0"/>
          </a:p>
        </p:txBody>
      </p:sp>
      <p:pic>
        <p:nvPicPr>
          <p:cNvPr id="6" name="Picture 5" descr="C:\Users\toshıba\Desktop\imagesCAL1X0E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57356" y="2714620"/>
            <a:ext cx="4714908" cy="278608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8"/>
    <p:sndAc>
      <p:stSnd>
        <p:snd r:embed="rId3" name="chimes.wav"/>
      </p:stSnd>
    </p:sndAc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71448" y="1552766"/>
            <a:ext cx="8229600" cy="4525963"/>
          </a:xfrm>
        </p:spPr>
        <p:txBody>
          <a:bodyPr/>
          <a:lstStyle/>
          <a:p>
            <a:endParaRPr lang="tr-TR" sz="5400" dirty="0" smtClean="0"/>
          </a:p>
          <a:p>
            <a:endParaRPr lang="tr-TR" sz="5400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1448" y="346076"/>
            <a:ext cx="8229600" cy="1143000"/>
          </a:xfrm>
        </p:spPr>
        <p:txBody>
          <a:bodyPr>
            <a:normAutofit/>
          </a:bodyPr>
          <a:lstStyle/>
          <a:p>
            <a:r>
              <a:rPr lang="tr-TR" sz="5400" dirty="0" smtClean="0"/>
              <a:t>Word </a:t>
            </a:r>
            <a:r>
              <a:rPr lang="tr-TR" sz="5400" dirty="0" err="1" smtClean="0"/>
              <a:t>Search</a:t>
            </a:r>
            <a:r>
              <a:rPr lang="tr-TR" sz="5400" dirty="0" smtClean="0"/>
              <a:t> 1</a:t>
            </a:r>
            <a:endParaRPr lang="tr-TR" sz="5400" dirty="0"/>
          </a:p>
        </p:txBody>
      </p:sp>
      <p:sp>
        <p:nvSpPr>
          <p:cNvPr id="17410" name="AutoShape 2"/>
          <p:cNvSpPr>
            <a:spLocks noChangeArrowheads="1"/>
          </p:cNvSpPr>
          <p:nvPr/>
        </p:nvSpPr>
        <p:spPr bwMode="auto">
          <a:xfrm>
            <a:off x="928662" y="1428736"/>
            <a:ext cx="857256" cy="941383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tr-TR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H</a:t>
            </a:r>
            <a:endParaRPr kumimoji="0" lang="tr-TR" sz="5400" b="1" i="0" u="none" strike="noStrike" normalizeH="0" baseline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AutoShape 2"/>
          <p:cNvSpPr>
            <a:spLocks noChangeArrowheads="1"/>
          </p:cNvSpPr>
          <p:nvPr/>
        </p:nvSpPr>
        <p:spPr bwMode="auto">
          <a:xfrm>
            <a:off x="928662" y="3000372"/>
            <a:ext cx="814368" cy="941383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r-TR" sz="5400" b="1" i="0" u="none" strike="noStrike" normalizeH="0" baseline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R</a:t>
            </a:r>
          </a:p>
        </p:txBody>
      </p:sp>
      <p:sp>
        <p:nvSpPr>
          <p:cNvPr id="6" name="AutoShape 2"/>
          <p:cNvSpPr>
            <a:spLocks noChangeArrowheads="1"/>
          </p:cNvSpPr>
          <p:nvPr/>
        </p:nvSpPr>
        <p:spPr bwMode="auto">
          <a:xfrm>
            <a:off x="1000100" y="4357694"/>
            <a:ext cx="814368" cy="941383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r-TR" sz="5400" b="1" i="0" u="none" strike="noStrike" normalizeH="0" baseline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</a:t>
            </a:r>
          </a:p>
        </p:txBody>
      </p:sp>
      <p:sp>
        <p:nvSpPr>
          <p:cNvPr id="7" name="AutoShape 2"/>
          <p:cNvSpPr>
            <a:spLocks noChangeArrowheads="1"/>
          </p:cNvSpPr>
          <p:nvPr/>
        </p:nvSpPr>
        <p:spPr bwMode="auto">
          <a:xfrm>
            <a:off x="2357422" y="4357694"/>
            <a:ext cx="814368" cy="941383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r-TR" sz="5400" b="1" i="0" u="none" strike="noStrike" normalizeH="0" baseline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</a:t>
            </a:r>
          </a:p>
        </p:txBody>
      </p:sp>
      <p:sp>
        <p:nvSpPr>
          <p:cNvPr id="8" name="AutoShape 2"/>
          <p:cNvSpPr>
            <a:spLocks noChangeArrowheads="1"/>
          </p:cNvSpPr>
          <p:nvPr/>
        </p:nvSpPr>
        <p:spPr bwMode="auto">
          <a:xfrm>
            <a:off x="3714744" y="4357694"/>
            <a:ext cx="814368" cy="941383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r-TR" sz="5400" b="1" i="0" u="none" strike="noStrike" normalizeH="0" baseline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E</a:t>
            </a:r>
          </a:p>
        </p:txBody>
      </p:sp>
      <p:sp>
        <p:nvSpPr>
          <p:cNvPr id="9" name="AutoShape 2"/>
          <p:cNvSpPr>
            <a:spLocks noChangeArrowheads="1"/>
          </p:cNvSpPr>
          <p:nvPr/>
        </p:nvSpPr>
        <p:spPr bwMode="auto">
          <a:xfrm>
            <a:off x="2214546" y="3000372"/>
            <a:ext cx="814368" cy="941383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r-TR" sz="5400" b="1" i="0" u="none" strike="noStrike" normalizeH="0" baseline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</a:t>
            </a:r>
          </a:p>
        </p:txBody>
      </p:sp>
      <p:sp>
        <p:nvSpPr>
          <p:cNvPr id="10" name="AutoShape 2"/>
          <p:cNvSpPr>
            <a:spLocks noChangeArrowheads="1"/>
          </p:cNvSpPr>
          <p:nvPr/>
        </p:nvSpPr>
        <p:spPr bwMode="auto">
          <a:xfrm>
            <a:off x="3714744" y="3000372"/>
            <a:ext cx="814368" cy="941383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r-TR" sz="5400" b="1" i="0" u="none" strike="noStrike" normalizeH="0" baseline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G</a:t>
            </a:r>
          </a:p>
        </p:txBody>
      </p:sp>
      <p:sp>
        <p:nvSpPr>
          <p:cNvPr id="11" name="AutoShape 2"/>
          <p:cNvSpPr>
            <a:spLocks noChangeArrowheads="1"/>
          </p:cNvSpPr>
          <p:nvPr/>
        </p:nvSpPr>
        <p:spPr bwMode="auto">
          <a:xfrm>
            <a:off x="2214546" y="1428736"/>
            <a:ext cx="814368" cy="941383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r-TR" sz="5400" b="1" i="0" u="none" strike="noStrike" normalizeH="0" baseline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W</a:t>
            </a:r>
          </a:p>
        </p:txBody>
      </p:sp>
      <p:sp>
        <p:nvSpPr>
          <p:cNvPr id="12" name="AutoShape 2"/>
          <p:cNvSpPr>
            <a:spLocks noChangeArrowheads="1"/>
          </p:cNvSpPr>
          <p:nvPr/>
        </p:nvSpPr>
        <p:spPr bwMode="auto">
          <a:xfrm>
            <a:off x="3714744" y="1428736"/>
            <a:ext cx="814368" cy="941383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r-TR" sz="5400" b="1" i="0" u="none" strike="noStrike" normalizeH="0" baseline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I</a:t>
            </a:r>
          </a:p>
        </p:txBody>
      </p:sp>
      <p:sp>
        <p:nvSpPr>
          <p:cNvPr id="13" name="AutoShape 2"/>
          <p:cNvSpPr>
            <a:spLocks noChangeArrowheads="1"/>
          </p:cNvSpPr>
          <p:nvPr/>
        </p:nvSpPr>
        <p:spPr bwMode="auto">
          <a:xfrm>
            <a:off x="7072330" y="2857496"/>
            <a:ext cx="814368" cy="941383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r-TR" sz="5400" b="1" i="0" u="none" strike="noStrike" normalizeH="0" baseline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?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Word </a:t>
            </a:r>
            <a:r>
              <a:rPr lang="tr-TR" dirty="0" err="1" smtClean="0"/>
              <a:t>Search</a:t>
            </a:r>
            <a:r>
              <a:rPr lang="tr-TR" dirty="0" smtClean="0"/>
              <a:t> 2</a:t>
            </a:r>
            <a:endParaRPr lang="tr-TR" dirty="0"/>
          </a:p>
        </p:txBody>
      </p:sp>
      <p:sp>
        <p:nvSpPr>
          <p:cNvPr id="4" name="AutoShape 2"/>
          <p:cNvSpPr>
            <a:spLocks noGrp="1" noChangeArrowheads="1"/>
          </p:cNvSpPr>
          <p:nvPr>
            <p:ph idx="1"/>
          </p:nvPr>
        </p:nvSpPr>
        <p:spPr bwMode="auto">
          <a:xfrm>
            <a:off x="857224" y="1428736"/>
            <a:ext cx="785818" cy="100013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tr-TR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G</a:t>
            </a:r>
            <a:endParaRPr kumimoji="0" lang="tr-TR" sz="5400" b="1" i="0" u="none" strike="noStrike" normalizeH="0" baseline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AutoShape 2"/>
          <p:cNvSpPr txBox="1">
            <a:spLocks noChangeArrowheads="1"/>
          </p:cNvSpPr>
          <p:nvPr/>
        </p:nvSpPr>
        <p:spPr bwMode="auto">
          <a:xfrm>
            <a:off x="857224" y="2928934"/>
            <a:ext cx="857256" cy="107157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5400" b="1" i="0" u="none" strike="noStrike" kern="1200" cap="none" spc="0" normalizeH="0" baseline="0" noProof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E</a:t>
            </a:r>
          </a:p>
        </p:txBody>
      </p:sp>
      <p:sp>
        <p:nvSpPr>
          <p:cNvPr id="6" name="AutoShape 2"/>
          <p:cNvSpPr txBox="1">
            <a:spLocks noChangeArrowheads="1"/>
          </p:cNvSpPr>
          <p:nvPr/>
        </p:nvSpPr>
        <p:spPr bwMode="auto">
          <a:xfrm>
            <a:off x="2714612" y="4786322"/>
            <a:ext cx="1000132" cy="928694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lnSpcReduction="10000"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lang="tr-TR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N</a:t>
            </a:r>
            <a:endParaRPr kumimoji="0" lang="tr-TR" sz="5400" b="1" i="0" u="none" strike="noStrike" kern="1200" cap="none" spc="0" normalizeH="0" baseline="0" noProof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7" name="AutoShape 2"/>
          <p:cNvSpPr txBox="1">
            <a:spLocks noChangeArrowheads="1"/>
          </p:cNvSpPr>
          <p:nvPr/>
        </p:nvSpPr>
        <p:spPr bwMode="auto">
          <a:xfrm>
            <a:off x="2643174" y="3000372"/>
            <a:ext cx="1000132" cy="928694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2500" lnSpcReduction="10000"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lang="tr-TR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M</a:t>
            </a:r>
            <a:endParaRPr kumimoji="0" lang="tr-TR" sz="5400" b="1" i="0" u="none" strike="noStrike" kern="1200" cap="none" spc="0" normalizeH="0" baseline="0" noProof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8" name="AutoShape 2"/>
          <p:cNvSpPr txBox="1">
            <a:spLocks noChangeArrowheads="1"/>
          </p:cNvSpPr>
          <p:nvPr/>
        </p:nvSpPr>
        <p:spPr bwMode="auto">
          <a:xfrm>
            <a:off x="2643174" y="1285860"/>
            <a:ext cx="857256" cy="107157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5400" b="1" i="0" u="none" strike="noStrike" kern="1200" cap="none" spc="0" normalizeH="0" baseline="0" noProof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A</a:t>
            </a:r>
            <a:endParaRPr kumimoji="0" lang="tr-TR" sz="5400" b="1" i="0" u="none" strike="noStrike" kern="1200" cap="none" spc="0" normalizeH="0" baseline="0" noProof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9" name="AutoShape 2"/>
          <p:cNvSpPr txBox="1">
            <a:spLocks noChangeArrowheads="1"/>
          </p:cNvSpPr>
          <p:nvPr/>
        </p:nvSpPr>
        <p:spPr bwMode="auto">
          <a:xfrm>
            <a:off x="4214810" y="4857760"/>
            <a:ext cx="1000132" cy="857256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2500" lnSpcReduction="20000"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lang="tr-TR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</a:t>
            </a:r>
            <a:endParaRPr kumimoji="0" lang="tr-TR" sz="5400" b="1" i="0" u="none" strike="noStrike" kern="1200" cap="none" spc="0" normalizeH="0" baseline="0" noProof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0" name="AutoShape 2"/>
          <p:cNvSpPr txBox="1">
            <a:spLocks noChangeArrowheads="1"/>
          </p:cNvSpPr>
          <p:nvPr/>
        </p:nvSpPr>
        <p:spPr bwMode="auto">
          <a:xfrm>
            <a:off x="4286248" y="2928934"/>
            <a:ext cx="928694" cy="100013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lnSpcReduction="10000"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5400" b="1" i="0" u="none" strike="noStrike" kern="1200" cap="none" spc="0" normalizeH="0" baseline="0" noProof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I</a:t>
            </a:r>
          </a:p>
        </p:txBody>
      </p:sp>
      <p:sp>
        <p:nvSpPr>
          <p:cNvPr id="11" name="AutoShape 2"/>
          <p:cNvSpPr txBox="1">
            <a:spLocks noChangeArrowheads="1"/>
          </p:cNvSpPr>
          <p:nvPr/>
        </p:nvSpPr>
        <p:spPr bwMode="auto">
          <a:xfrm>
            <a:off x="4357686" y="1285860"/>
            <a:ext cx="1000132" cy="100013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lnSpcReduction="10000"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5400" b="1" i="0" u="none" strike="noStrike" kern="1200" cap="none" spc="0" normalizeH="0" baseline="0" noProof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A</a:t>
            </a:r>
          </a:p>
        </p:txBody>
      </p:sp>
      <p:sp>
        <p:nvSpPr>
          <p:cNvPr id="12" name="AutoShape 2"/>
          <p:cNvSpPr txBox="1">
            <a:spLocks noChangeArrowheads="1"/>
          </p:cNvSpPr>
          <p:nvPr/>
        </p:nvSpPr>
        <p:spPr bwMode="auto">
          <a:xfrm>
            <a:off x="7358082" y="2928934"/>
            <a:ext cx="1000132" cy="123329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lang="tr-TR" sz="5400" b="1" noProof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?</a:t>
            </a:r>
            <a:endParaRPr kumimoji="0" lang="tr-TR" sz="5400" b="1" i="0" u="none" strike="noStrike" kern="1200" cap="none" spc="0" normalizeH="0" baseline="0" noProof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3" name="AutoShape 2"/>
          <p:cNvSpPr txBox="1">
            <a:spLocks noChangeArrowheads="1"/>
          </p:cNvSpPr>
          <p:nvPr/>
        </p:nvSpPr>
        <p:spPr bwMode="auto">
          <a:xfrm>
            <a:off x="928662" y="4714884"/>
            <a:ext cx="714380" cy="928694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lnSpcReduction="10000"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lang="tr-TR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I</a:t>
            </a:r>
            <a:endParaRPr kumimoji="0" lang="tr-TR" sz="5400" b="1" i="0" u="none" strike="noStrike" kern="1200" cap="none" spc="0" normalizeH="0" baseline="0" noProof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Word </a:t>
            </a:r>
            <a:r>
              <a:rPr lang="tr-TR" dirty="0" err="1" smtClean="0"/>
              <a:t>Search</a:t>
            </a:r>
            <a:r>
              <a:rPr lang="tr-TR" dirty="0" smtClean="0"/>
              <a:t> 3</a:t>
            </a:r>
            <a:endParaRPr lang="tr-TR" dirty="0"/>
          </a:p>
        </p:txBody>
      </p:sp>
      <p:sp>
        <p:nvSpPr>
          <p:cNvPr id="4" name="AutoShape 2"/>
          <p:cNvSpPr txBox="1">
            <a:spLocks noGrp="1" noChangeArrowheads="1"/>
          </p:cNvSpPr>
          <p:nvPr>
            <p:ph idx="1"/>
          </p:nvPr>
        </p:nvSpPr>
        <p:spPr bwMode="auto">
          <a:xfrm>
            <a:off x="457200" y="1481329"/>
            <a:ext cx="971528" cy="1233291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lang="tr-TR" sz="5400" b="1" noProof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L</a:t>
            </a:r>
            <a:endParaRPr kumimoji="0" lang="tr-TR" sz="5400" b="1" i="0" u="none" strike="noStrike" kern="1200" cap="none" spc="0" normalizeH="0" baseline="0" noProof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5" name="AutoShape 2"/>
          <p:cNvSpPr txBox="1">
            <a:spLocks noChangeArrowheads="1"/>
          </p:cNvSpPr>
          <p:nvPr/>
        </p:nvSpPr>
        <p:spPr bwMode="auto">
          <a:xfrm>
            <a:off x="428596" y="3143248"/>
            <a:ext cx="1000132" cy="123329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5400" b="1" i="0" u="none" strike="noStrike" kern="1200" cap="none" spc="0" normalizeH="0" baseline="0" noProof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A</a:t>
            </a:r>
            <a:endParaRPr kumimoji="0" lang="tr-TR" sz="5400" b="1" i="0" u="none" strike="noStrike" kern="1200" cap="none" spc="0" normalizeH="0" baseline="0" noProof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6" name="AutoShape 2"/>
          <p:cNvSpPr txBox="1">
            <a:spLocks noChangeArrowheads="1"/>
          </p:cNvSpPr>
          <p:nvPr/>
        </p:nvSpPr>
        <p:spPr bwMode="auto">
          <a:xfrm>
            <a:off x="6929454" y="2714620"/>
            <a:ext cx="1000132" cy="123329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5400" b="1" i="0" u="none" strike="noStrike" kern="1200" cap="none" spc="0" normalizeH="0" baseline="0" noProof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?</a:t>
            </a:r>
          </a:p>
        </p:txBody>
      </p:sp>
      <p:sp>
        <p:nvSpPr>
          <p:cNvPr id="7" name="AutoShape 2"/>
          <p:cNvSpPr txBox="1">
            <a:spLocks noChangeArrowheads="1"/>
          </p:cNvSpPr>
          <p:nvPr/>
        </p:nvSpPr>
        <p:spPr bwMode="auto">
          <a:xfrm>
            <a:off x="500034" y="4786322"/>
            <a:ext cx="1000132" cy="123329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lang="tr-TR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</a:t>
            </a:r>
            <a:endParaRPr kumimoji="0" lang="tr-TR" sz="5400" b="1" i="0" u="none" strike="noStrike" kern="1200" cap="none" spc="0" normalizeH="0" baseline="0" noProof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8" name="AutoShape 2"/>
          <p:cNvSpPr txBox="1">
            <a:spLocks noChangeArrowheads="1"/>
          </p:cNvSpPr>
          <p:nvPr/>
        </p:nvSpPr>
        <p:spPr bwMode="auto">
          <a:xfrm>
            <a:off x="1857356" y="3143248"/>
            <a:ext cx="1000132" cy="123329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lang="tr-TR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I</a:t>
            </a:r>
            <a:endParaRPr kumimoji="0" lang="tr-TR" sz="5400" b="1" i="0" u="none" strike="noStrike" kern="1200" cap="none" spc="0" normalizeH="0" baseline="0" noProof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9" name="AutoShape 2"/>
          <p:cNvSpPr txBox="1">
            <a:spLocks noChangeArrowheads="1"/>
          </p:cNvSpPr>
          <p:nvPr/>
        </p:nvSpPr>
        <p:spPr bwMode="auto">
          <a:xfrm>
            <a:off x="1857356" y="4857760"/>
            <a:ext cx="1000132" cy="123329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lang="tr-TR" sz="5400" b="1" noProof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U</a:t>
            </a:r>
            <a:endParaRPr kumimoji="0" lang="tr-TR" sz="5400" b="1" i="0" u="none" strike="noStrike" kern="1200" cap="none" spc="0" normalizeH="0" baseline="0" noProof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0" name="AutoShape 2"/>
          <p:cNvSpPr txBox="1">
            <a:spLocks noChangeArrowheads="1"/>
          </p:cNvSpPr>
          <p:nvPr/>
        </p:nvSpPr>
        <p:spPr bwMode="auto">
          <a:xfrm>
            <a:off x="3357554" y="4786322"/>
            <a:ext cx="1000132" cy="123329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lang="tr-TR" sz="5400" b="1" noProof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F</a:t>
            </a:r>
            <a:endParaRPr kumimoji="0" lang="tr-TR" sz="5400" b="1" i="0" u="none" strike="noStrike" kern="1200" cap="none" spc="0" normalizeH="0" baseline="0" noProof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1" name="AutoShape 2"/>
          <p:cNvSpPr txBox="1">
            <a:spLocks noChangeArrowheads="1"/>
          </p:cNvSpPr>
          <p:nvPr/>
        </p:nvSpPr>
        <p:spPr bwMode="auto">
          <a:xfrm>
            <a:off x="3286116" y="3143248"/>
            <a:ext cx="1000132" cy="123329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lang="tr-TR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U</a:t>
            </a:r>
            <a:endParaRPr kumimoji="0" lang="tr-TR" sz="5400" b="1" i="0" u="none" strike="noStrike" kern="1200" cap="none" spc="0" normalizeH="0" baseline="0" noProof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2" name="AutoShape 2"/>
          <p:cNvSpPr txBox="1">
            <a:spLocks noChangeArrowheads="1"/>
          </p:cNvSpPr>
          <p:nvPr/>
        </p:nvSpPr>
        <p:spPr bwMode="auto">
          <a:xfrm>
            <a:off x="3214678" y="1500174"/>
            <a:ext cx="1000132" cy="123329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lang="tr-TR" sz="5400" b="1" noProof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B</a:t>
            </a:r>
            <a:endParaRPr kumimoji="0" lang="tr-TR" sz="5400" b="1" i="0" u="none" strike="noStrike" kern="1200" cap="none" spc="0" normalizeH="0" baseline="0" noProof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3" name="AutoShape 2"/>
          <p:cNvSpPr txBox="1">
            <a:spLocks noChangeArrowheads="1"/>
          </p:cNvSpPr>
          <p:nvPr/>
        </p:nvSpPr>
        <p:spPr bwMode="auto">
          <a:xfrm>
            <a:off x="1857356" y="1500174"/>
            <a:ext cx="1000132" cy="123329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lang="tr-TR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E</a:t>
            </a:r>
            <a:endParaRPr kumimoji="0" lang="tr-TR" sz="5400" b="1" i="0" u="none" strike="noStrike" kern="1200" cap="none" spc="0" normalizeH="0" baseline="0" noProof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THANKS FOR YOUR PARTICIPATION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643050"/>
            <a:ext cx="7972452" cy="4525963"/>
          </a:xfrm>
        </p:spPr>
        <p:txBody>
          <a:bodyPr/>
          <a:lstStyle/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		   TIME TO FIND THE CHAMPION…</a:t>
            </a:r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ÇAVUŞ PRIMARY SCHOOL</a:t>
            </a:r>
          </a:p>
          <a:p>
            <a:pPr>
              <a:buNone/>
            </a:pPr>
            <a:r>
              <a:rPr lang="tr-TR" dirty="0" smtClean="0"/>
              <a:t>					</a:t>
            </a:r>
            <a:r>
              <a:rPr lang="tr-TR" dirty="0" err="1" smtClean="0"/>
              <a:t>by</a:t>
            </a:r>
            <a:r>
              <a:rPr lang="tr-TR" dirty="0" smtClean="0"/>
              <a:t> Hilal YILDIZHAN</a:t>
            </a:r>
            <a:endParaRPr lang="tr-TR" dirty="0"/>
          </a:p>
        </p:txBody>
      </p:sp>
    </p:spTree>
  </p:cSld>
  <p:clrMapOvr>
    <a:masterClrMapping/>
  </p:clrMapOvr>
  <p:transition spd="slow">
    <p:dissolve/>
    <p:sndAc>
      <p:stSnd>
        <p:snd r:embed="rId3" name="explode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Multiple</a:t>
            </a:r>
            <a:r>
              <a:rPr lang="tr-TR" dirty="0" smtClean="0"/>
              <a:t> </a:t>
            </a:r>
            <a:r>
              <a:rPr lang="tr-TR" dirty="0" err="1" smtClean="0"/>
              <a:t>Choice</a:t>
            </a:r>
            <a:r>
              <a:rPr lang="tr-TR" dirty="0" smtClean="0"/>
              <a:t> </a:t>
            </a:r>
            <a:r>
              <a:rPr lang="tr-TR" dirty="0" err="1" smtClean="0"/>
              <a:t>Question</a:t>
            </a:r>
            <a:r>
              <a:rPr lang="tr-TR" dirty="0" smtClean="0"/>
              <a:t> 1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What</a:t>
            </a:r>
            <a:r>
              <a:rPr lang="tr-TR" dirty="0" smtClean="0"/>
              <a:t> is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weather</a:t>
            </a:r>
            <a:r>
              <a:rPr lang="tr-TR" dirty="0" smtClean="0"/>
              <a:t> </a:t>
            </a:r>
            <a:r>
              <a:rPr lang="tr-TR" dirty="0" err="1" smtClean="0"/>
              <a:t>like</a:t>
            </a:r>
            <a:r>
              <a:rPr lang="tr-TR" dirty="0" smtClean="0"/>
              <a:t> in İstanbul?</a:t>
            </a:r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				a) </a:t>
            </a:r>
            <a:r>
              <a:rPr lang="tr-TR" dirty="0" err="1" smtClean="0"/>
              <a:t>It</a:t>
            </a:r>
            <a:r>
              <a:rPr lang="tr-TR" dirty="0" smtClean="0"/>
              <a:t> is </a:t>
            </a:r>
            <a:r>
              <a:rPr lang="tr-TR" dirty="0" err="1" smtClean="0"/>
              <a:t>windy</a:t>
            </a:r>
            <a:r>
              <a:rPr lang="tr-TR" dirty="0" smtClean="0"/>
              <a:t>.</a:t>
            </a:r>
          </a:p>
          <a:p>
            <a:pPr>
              <a:buNone/>
            </a:pPr>
            <a:r>
              <a:rPr lang="tr-TR" dirty="0" smtClean="0"/>
              <a:t>				b) </a:t>
            </a:r>
            <a:r>
              <a:rPr lang="tr-TR" dirty="0" err="1" smtClean="0"/>
              <a:t>It</a:t>
            </a:r>
            <a:r>
              <a:rPr lang="tr-TR" dirty="0" smtClean="0"/>
              <a:t> is </a:t>
            </a:r>
            <a:r>
              <a:rPr lang="tr-TR" dirty="0" err="1" smtClean="0"/>
              <a:t>sunny</a:t>
            </a:r>
            <a:r>
              <a:rPr lang="tr-TR" dirty="0" smtClean="0"/>
              <a:t>.</a:t>
            </a:r>
          </a:p>
          <a:p>
            <a:pPr>
              <a:buNone/>
            </a:pPr>
            <a:r>
              <a:rPr lang="tr-TR" dirty="0" smtClean="0"/>
              <a:t>				c) </a:t>
            </a:r>
            <a:r>
              <a:rPr lang="tr-TR" dirty="0" err="1" smtClean="0"/>
              <a:t>It</a:t>
            </a:r>
            <a:r>
              <a:rPr lang="tr-TR" dirty="0" smtClean="0"/>
              <a:t> is </a:t>
            </a:r>
            <a:r>
              <a:rPr lang="tr-TR" dirty="0" err="1" smtClean="0"/>
              <a:t>cloudy</a:t>
            </a:r>
            <a:r>
              <a:rPr lang="tr-TR" dirty="0" smtClean="0"/>
              <a:t>.</a:t>
            </a:r>
          </a:p>
          <a:p>
            <a:pPr>
              <a:buNone/>
            </a:pPr>
            <a:r>
              <a:rPr lang="tr-TR" dirty="0" smtClean="0"/>
              <a:t>				d) </a:t>
            </a:r>
            <a:r>
              <a:rPr lang="tr-TR" dirty="0" err="1" smtClean="0"/>
              <a:t>It</a:t>
            </a:r>
            <a:r>
              <a:rPr lang="tr-TR" dirty="0" smtClean="0"/>
              <a:t> is </a:t>
            </a:r>
            <a:r>
              <a:rPr lang="tr-TR" dirty="0" err="1" smtClean="0"/>
              <a:t>snowy</a:t>
            </a:r>
            <a:r>
              <a:rPr lang="tr-TR" dirty="0" smtClean="0"/>
              <a:t>.</a:t>
            </a:r>
          </a:p>
        </p:txBody>
      </p:sp>
      <p:pic>
        <p:nvPicPr>
          <p:cNvPr id="7170" name="Resim 5" descr="D:\ferit dosyalar\ferit\sınavlar\RESİM\images\SEASONS\Clouds%203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2643182"/>
            <a:ext cx="2243128" cy="13668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Multiple</a:t>
            </a:r>
            <a:r>
              <a:rPr lang="tr-TR" dirty="0" smtClean="0"/>
              <a:t> </a:t>
            </a:r>
            <a:r>
              <a:rPr lang="tr-TR" dirty="0" err="1" smtClean="0"/>
              <a:t>Choice</a:t>
            </a:r>
            <a:r>
              <a:rPr lang="tr-TR" dirty="0" smtClean="0"/>
              <a:t> </a:t>
            </a:r>
            <a:r>
              <a:rPr lang="tr-TR" dirty="0" err="1" smtClean="0"/>
              <a:t>Question</a:t>
            </a:r>
            <a:r>
              <a:rPr lang="tr-TR" dirty="0" smtClean="0"/>
              <a:t> 2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A: ___________ do </a:t>
            </a:r>
            <a:r>
              <a:rPr lang="tr-TR" dirty="0" err="1" smtClean="0"/>
              <a:t>they</a:t>
            </a:r>
            <a:r>
              <a:rPr lang="tr-TR" dirty="0" smtClean="0"/>
              <a:t> </a:t>
            </a:r>
            <a:r>
              <a:rPr lang="tr-TR" dirty="0" err="1" smtClean="0"/>
              <a:t>usually</a:t>
            </a:r>
            <a:r>
              <a:rPr lang="tr-TR" dirty="0" smtClean="0"/>
              <a:t> </a:t>
            </a:r>
            <a:r>
              <a:rPr lang="tr-TR" dirty="0" err="1" smtClean="0"/>
              <a:t>go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work</a:t>
            </a:r>
            <a:r>
              <a:rPr lang="tr-TR" dirty="0" smtClean="0"/>
              <a:t>?</a:t>
            </a:r>
          </a:p>
          <a:p>
            <a:pPr>
              <a:buNone/>
            </a:pPr>
            <a:r>
              <a:rPr lang="tr-TR" dirty="0" smtClean="0"/>
              <a:t>B: </a:t>
            </a:r>
            <a:r>
              <a:rPr lang="tr-TR" dirty="0" err="1" smtClean="0"/>
              <a:t>By</a:t>
            </a:r>
            <a:r>
              <a:rPr lang="tr-TR" dirty="0" smtClean="0"/>
              <a:t> car.</a:t>
            </a:r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			a) </a:t>
            </a:r>
            <a:r>
              <a:rPr lang="tr-TR" dirty="0" err="1" smtClean="0"/>
              <a:t>What</a:t>
            </a:r>
            <a:r>
              <a:rPr lang="tr-TR" dirty="0" smtClean="0"/>
              <a:t>		b) </a:t>
            </a:r>
            <a:r>
              <a:rPr lang="tr-TR" dirty="0" err="1" smtClean="0"/>
              <a:t>Where</a:t>
            </a:r>
            <a:endParaRPr lang="tr-TR" dirty="0" smtClean="0"/>
          </a:p>
          <a:p>
            <a:pPr>
              <a:buNone/>
            </a:pPr>
            <a:r>
              <a:rPr lang="tr-TR" dirty="0" smtClean="0"/>
              <a:t>			c) </a:t>
            </a:r>
            <a:r>
              <a:rPr lang="tr-TR" dirty="0" err="1" smtClean="0"/>
              <a:t>Why</a:t>
            </a:r>
            <a:r>
              <a:rPr lang="tr-TR" dirty="0" smtClean="0"/>
              <a:t>		d) </a:t>
            </a:r>
            <a:r>
              <a:rPr lang="tr-TR" dirty="0" err="1" smtClean="0"/>
              <a:t>How</a:t>
            </a:r>
            <a:endParaRPr lang="tr-TR" dirty="0"/>
          </a:p>
        </p:txBody>
      </p:sp>
      <p:pic>
        <p:nvPicPr>
          <p:cNvPr id="8194" name="Resim 184" descr="driv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3000372"/>
            <a:ext cx="1957376" cy="12938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Multiple</a:t>
            </a:r>
            <a:r>
              <a:rPr lang="tr-TR" dirty="0" smtClean="0"/>
              <a:t> </a:t>
            </a:r>
            <a:r>
              <a:rPr lang="tr-TR" dirty="0" err="1" smtClean="0"/>
              <a:t>Choice</a:t>
            </a:r>
            <a:r>
              <a:rPr lang="tr-TR" dirty="0" smtClean="0"/>
              <a:t> </a:t>
            </a:r>
            <a:r>
              <a:rPr lang="tr-TR" dirty="0" err="1" smtClean="0"/>
              <a:t>Question</a:t>
            </a:r>
            <a:r>
              <a:rPr lang="tr-TR" dirty="0" smtClean="0"/>
              <a:t> 3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Mert </a:t>
            </a:r>
            <a:r>
              <a:rPr lang="tr-TR" dirty="0" err="1" smtClean="0"/>
              <a:t>prefers</a:t>
            </a:r>
            <a:r>
              <a:rPr lang="tr-TR" dirty="0" smtClean="0"/>
              <a:t> ____________ a </a:t>
            </a:r>
            <a:r>
              <a:rPr lang="tr-TR" dirty="0" err="1" smtClean="0"/>
              <a:t>bike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____________.</a:t>
            </a:r>
          </a:p>
          <a:p>
            <a:pPr>
              <a:buNone/>
            </a:pPr>
            <a:r>
              <a:rPr lang="tr-TR" dirty="0" smtClean="0"/>
              <a:t>						a ) </a:t>
            </a:r>
            <a:r>
              <a:rPr lang="tr-TR" dirty="0" err="1" smtClean="0"/>
              <a:t>ride</a:t>
            </a:r>
            <a:r>
              <a:rPr lang="tr-TR" dirty="0" smtClean="0"/>
              <a:t> / </a:t>
            </a:r>
            <a:r>
              <a:rPr lang="tr-TR" dirty="0" err="1" smtClean="0"/>
              <a:t>run</a:t>
            </a:r>
            <a:endParaRPr lang="tr-TR" dirty="0" smtClean="0"/>
          </a:p>
          <a:p>
            <a:pPr>
              <a:buNone/>
            </a:pPr>
            <a:r>
              <a:rPr lang="tr-TR" dirty="0" smtClean="0"/>
              <a:t>						b) </a:t>
            </a:r>
            <a:r>
              <a:rPr lang="tr-TR" dirty="0" err="1" smtClean="0"/>
              <a:t>riding</a:t>
            </a:r>
            <a:r>
              <a:rPr lang="tr-TR" dirty="0" smtClean="0"/>
              <a:t> / </a:t>
            </a:r>
            <a:r>
              <a:rPr lang="tr-TR" dirty="0" err="1" smtClean="0"/>
              <a:t>running</a:t>
            </a:r>
            <a:endParaRPr lang="tr-TR" dirty="0" smtClean="0"/>
          </a:p>
          <a:p>
            <a:pPr>
              <a:buNone/>
            </a:pPr>
            <a:r>
              <a:rPr lang="tr-TR" dirty="0" smtClean="0"/>
              <a:t>						c)</a:t>
            </a:r>
            <a:r>
              <a:rPr lang="tr-TR" dirty="0" err="1" smtClean="0"/>
              <a:t>riding</a:t>
            </a:r>
            <a:r>
              <a:rPr lang="tr-TR" dirty="0" smtClean="0"/>
              <a:t> / </a:t>
            </a:r>
            <a:r>
              <a:rPr lang="tr-TR" dirty="0" err="1" smtClean="0"/>
              <a:t>run</a:t>
            </a:r>
            <a:endParaRPr lang="tr-TR" dirty="0" smtClean="0"/>
          </a:p>
          <a:p>
            <a:pPr>
              <a:buNone/>
            </a:pPr>
            <a:r>
              <a:rPr lang="tr-TR" dirty="0" smtClean="0"/>
              <a:t>						d) </a:t>
            </a:r>
            <a:r>
              <a:rPr lang="tr-TR" dirty="0" err="1" smtClean="0"/>
              <a:t>ride</a:t>
            </a:r>
            <a:r>
              <a:rPr lang="tr-TR" dirty="0" smtClean="0"/>
              <a:t> / </a:t>
            </a:r>
            <a:r>
              <a:rPr lang="tr-TR" dirty="0" err="1" smtClean="0"/>
              <a:t>running</a:t>
            </a:r>
            <a:endParaRPr lang="tr-TR" dirty="0"/>
          </a:p>
        </p:txBody>
      </p:sp>
      <p:pic>
        <p:nvPicPr>
          <p:cNvPr id="9218" name="Resim 183" descr="http://images.clipart.com/thm/thm11/CL/5344_2005010018/000803_1053_22/21646813.thm.jpg?000803_1053_2283_v__v">
            <a:hlinkClick r:id="rId3"/>
          </p:cNvPr>
          <p:cNvPicPr>
            <a:picLocks noChangeAspect="1" noChangeArrowheads="1"/>
          </p:cNvPicPr>
          <p:nvPr/>
        </p:nvPicPr>
        <p:blipFill>
          <a:blip r:embed="rId4" r:link="rId5" cstate="print">
            <a:lum bright="-20000" contrast="40000"/>
          </a:blip>
          <a:srcRect/>
          <a:stretch>
            <a:fillRect/>
          </a:stretch>
        </p:blipFill>
        <p:spPr bwMode="auto">
          <a:xfrm>
            <a:off x="611188" y="2781300"/>
            <a:ext cx="2103424" cy="1147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Resim 184" descr="http://images.clipart.com/thm/thm11/CL/5344_2005010018/000803_1062_88/22071601.thm.jpg?000803_1062_8897_v__v">
            <a:hlinkClick r:id="rId6"/>
          </p:cNvPr>
          <p:cNvPicPr>
            <a:picLocks noChangeAspect="1" noChangeArrowheads="1"/>
          </p:cNvPicPr>
          <p:nvPr/>
        </p:nvPicPr>
        <p:blipFill>
          <a:blip r:embed="rId7" r:link="rId8" cstate="print">
            <a:lum bright="-20000" contrast="40000"/>
          </a:blip>
          <a:srcRect/>
          <a:stretch>
            <a:fillRect/>
          </a:stretch>
        </p:blipFill>
        <p:spPr bwMode="auto">
          <a:xfrm>
            <a:off x="2928926" y="2786058"/>
            <a:ext cx="1938342" cy="1219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Multiple</a:t>
            </a:r>
            <a:r>
              <a:rPr lang="tr-TR" dirty="0" smtClean="0"/>
              <a:t> </a:t>
            </a:r>
            <a:r>
              <a:rPr lang="tr-TR" dirty="0" err="1" smtClean="0"/>
              <a:t>Choice</a:t>
            </a:r>
            <a:r>
              <a:rPr lang="tr-TR" dirty="0" smtClean="0"/>
              <a:t> </a:t>
            </a:r>
            <a:r>
              <a:rPr lang="tr-TR" dirty="0" err="1" smtClean="0"/>
              <a:t>Question</a:t>
            </a:r>
            <a:r>
              <a:rPr lang="tr-TR" dirty="0" smtClean="0"/>
              <a:t> 4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Jack</a:t>
            </a:r>
            <a:r>
              <a:rPr lang="tr-TR" dirty="0" smtClean="0"/>
              <a:t>: I </a:t>
            </a:r>
            <a:r>
              <a:rPr lang="tr-TR" dirty="0" err="1" smtClean="0"/>
              <a:t>am</a:t>
            </a:r>
            <a:r>
              <a:rPr lang="tr-TR" dirty="0" smtClean="0"/>
              <a:t> </a:t>
            </a:r>
            <a:r>
              <a:rPr lang="tr-TR" dirty="0" err="1" smtClean="0"/>
              <a:t>hungry</a:t>
            </a:r>
            <a:r>
              <a:rPr lang="tr-TR" dirty="0" smtClean="0"/>
              <a:t>.</a:t>
            </a:r>
          </a:p>
          <a:p>
            <a:pPr>
              <a:buNone/>
            </a:pPr>
            <a:r>
              <a:rPr lang="tr-TR" dirty="0" err="1" smtClean="0"/>
              <a:t>Sue</a:t>
            </a:r>
            <a:r>
              <a:rPr lang="tr-TR" dirty="0" smtClean="0"/>
              <a:t>: _____________________</a:t>
            </a:r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				a) </a:t>
            </a:r>
            <a:r>
              <a:rPr lang="tr-TR" dirty="0" err="1" smtClean="0"/>
              <a:t>Why</a:t>
            </a:r>
            <a:r>
              <a:rPr lang="tr-TR" dirty="0" smtClean="0"/>
              <a:t> </a:t>
            </a:r>
            <a:r>
              <a:rPr lang="tr-TR" dirty="0" err="1" smtClean="0"/>
              <a:t>don’t</a:t>
            </a:r>
            <a:r>
              <a:rPr lang="tr-TR" dirty="0" smtClean="0"/>
              <a:t> </a:t>
            </a:r>
            <a:r>
              <a:rPr lang="tr-TR" dirty="0" err="1" smtClean="0"/>
              <a:t>you</a:t>
            </a:r>
            <a:r>
              <a:rPr lang="tr-TR" dirty="0" smtClean="0"/>
              <a:t> </a:t>
            </a:r>
            <a:r>
              <a:rPr lang="tr-TR" dirty="0" err="1" smtClean="0"/>
              <a:t>eat</a:t>
            </a:r>
            <a:r>
              <a:rPr lang="tr-TR" dirty="0" smtClean="0"/>
              <a:t> a hamburger?</a:t>
            </a:r>
          </a:p>
          <a:p>
            <a:pPr>
              <a:buNone/>
            </a:pPr>
            <a:r>
              <a:rPr lang="tr-TR" dirty="0" smtClean="0"/>
              <a:t>				b) </a:t>
            </a:r>
            <a:r>
              <a:rPr lang="tr-TR" dirty="0" err="1" smtClean="0"/>
              <a:t>Why</a:t>
            </a:r>
            <a:r>
              <a:rPr lang="tr-TR" dirty="0" smtClean="0"/>
              <a:t> </a:t>
            </a:r>
            <a:r>
              <a:rPr lang="tr-TR" dirty="0" err="1" smtClean="0"/>
              <a:t>don’t</a:t>
            </a:r>
            <a:r>
              <a:rPr lang="tr-TR" dirty="0" smtClean="0"/>
              <a:t> </a:t>
            </a:r>
            <a:r>
              <a:rPr lang="tr-TR" dirty="0" err="1" smtClean="0"/>
              <a:t>you</a:t>
            </a:r>
            <a:r>
              <a:rPr lang="tr-TR" dirty="0" smtClean="0"/>
              <a:t> </a:t>
            </a:r>
            <a:r>
              <a:rPr lang="tr-TR" dirty="0" err="1" smtClean="0"/>
              <a:t>drink</a:t>
            </a:r>
            <a:r>
              <a:rPr lang="tr-TR" dirty="0" smtClean="0"/>
              <a:t> </a:t>
            </a:r>
            <a:r>
              <a:rPr lang="tr-TR" dirty="0" err="1" smtClean="0"/>
              <a:t>milk</a:t>
            </a:r>
            <a:r>
              <a:rPr lang="tr-TR" dirty="0" smtClean="0"/>
              <a:t>?</a:t>
            </a:r>
          </a:p>
          <a:p>
            <a:pPr>
              <a:buNone/>
            </a:pPr>
            <a:r>
              <a:rPr lang="tr-TR" dirty="0" smtClean="0"/>
              <a:t>				c) </a:t>
            </a:r>
            <a:r>
              <a:rPr lang="tr-TR" dirty="0" err="1" smtClean="0"/>
              <a:t>Why</a:t>
            </a:r>
            <a:r>
              <a:rPr lang="tr-TR" dirty="0" smtClean="0"/>
              <a:t> </a:t>
            </a:r>
            <a:r>
              <a:rPr lang="tr-TR" dirty="0" err="1" smtClean="0"/>
              <a:t>don’t</a:t>
            </a:r>
            <a:r>
              <a:rPr lang="tr-TR" dirty="0" smtClean="0"/>
              <a:t> </a:t>
            </a:r>
            <a:r>
              <a:rPr lang="tr-TR" dirty="0" err="1" smtClean="0"/>
              <a:t>you</a:t>
            </a:r>
            <a:r>
              <a:rPr lang="tr-TR" dirty="0" smtClean="0"/>
              <a:t> </a:t>
            </a:r>
            <a:r>
              <a:rPr lang="tr-TR" dirty="0" err="1" smtClean="0"/>
              <a:t>sleep</a:t>
            </a:r>
            <a:r>
              <a:rPr lang="tr-TR" dirty="0" smtClean="0"/>
              <a:t>?</a:t>
            </a:r>
          </a:p>
          <a:p>
            <a:pPr>
              <a:buNone/>
            </a:pPr>
            <a:r>
              <a:rPr lang="tr-TR" dirty="0" smtClean="0"/>
              <a:t>				d) </a:t>
            </a:r>
            <a:r>
              <a:rPr lang="tr-TR" dirty="0" err="1" smtClean="0"/>
              <a:t>Why</a:t>
            </a:r>
            <a:r>
              <a:rPr lang="tr-TR" dirty="0" smtClean="0"/>
              <a:t> </a:t>
            </a:r>
            <a:r>
              <a:rPr lang="tr-TR" dirty="0" err="1" smtClean="0"/>
              <a:t>don’t</a:t>
            </a:r>
            <a:r>
              <a:rPr lang="tr-TR" dirty="0" smtClean="0"/>
              <a:t> </a:t>
            </a:r>
            <a:r>
              <a:rPr lang="tr-TR" dirty="0" err="1" smtClean="0"/>
              <a:t>you</a:t>
            </a:r>
            <a:r>
              <a:rPr lang="tr-TR" dirty="0" smtClean="0"/>
              <a:t> </a:t>
            </a:r>
            <a:r>
              <a:rPr lang="tr-TR" dirty="0" err="1" smtClean="0"/>
              <a:t>go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a </a:t>
            </a:r>
            <a:r>
              <a:rPr lang="tr-TR" dirty="0" err="1" smtClean="0"/>
              <a:t>doctor</a:t>
            </a:r>
            <a:r>
              <a:rPr lang="tr-TR" dirty="0" smtClean="0"/>
              <a:t>?</a:t>
            </a:r>
            <a:endParaRPr lang="tr-TR" dirty="0"/>
          </a:p>
        </p:txBody>
      </p:sp>
      <p:pic>
        <p:nvPicPr>
          <p:cNvPr id="10242" name="Resim 36" descr="man_-_tired.gif">
            <a:hlinkClick r:id="rId3" tooltip="&quot;Canuckville: Useless Matter That Doesn't Really Matter: I'm Pooped!&quot;"/>
          </p:cNvPr>
          <p:cNvPicPr>
            <a:picLocks noChangeAspect="1" noChangeArrowheads="1"/>
          </p:cNvPicPr>
          <p:nvPr/>
        </p:nvPicPr>
        <p:blipFill>
          <a:blip r:embed="rId4" r:link="rId5" cstate="print"/>
          <a:srcRect/>
          <a:stretch>
            <a:fillRect/>
          </a:stretch>
        </p:blipFill>
        <p:spPr bwMode="auto">
          <a:xfrm>
            <a:off x="500034" y="3357562"/>
            <a:ext cx="2316152" cy="1363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Multiple</a:t>
            </a:r>
            <a:r>
              <a:rPr lang="tr-TR" dirty="0" smtClean="0"/>
              <a:t> </a:t>
            </a:r>
            <a:r>
              <a:rPr lang="tr-TR" dirty="0" err="1" smtClean="0"/>
              <a:t>Choice</a:t>
            </a:r>
            <a:r>
              <a:rPr lang="tr-TR" dirty="0" smtClean="0"/>
              <a:t> </a:t>
            </a:r>
            <a:r>
              <a:rPr lang="tr-TR" dirty="0" err="1" smtClean="0"/>
              <a:t>Question</a:t>
            </a:r>
            <a:r>
              <a:rPr lang="tr-TR" dirty="0" smtClean="0"/>
              <a:t> 5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I __________________ </a:t>
            </a:r>
            <a:r>
              <a:rPr lang="tr-TR" dirty="0" err="1" smtClean="0"/>
              <a:t>play</a:t>
            </a:r>
            <a:r>
              <a:rPr lang="tr-TR" dirty="0" smtClean="0"/>
              <a:t> </a:t>
            </a:r>
            <a:r>
              <a:rPr lang="tr-TR" dirty="0" err="1" smtClean="0"/>
              <a:t>football</a:t>
            </a:r>
            <a:r>
              <a:rPr lang="tr-TR" dirty="0" smtClean="0"/>
              <a:t> </a:t>
            </a:r>
            <a:r>
              <a:rPr lang="tr-TR" dirty="0" err="1" smtClean="0"/>
              <a:t>when</a:t>
            </a:r>
            <a:r>
              <a:rPr lang="tr-TR" dirty="0" smtClean="0"/>
              <a:t> I </a:t>
            </a:r>
            <a:r>
              <a:rPr lang="tr-TR" dirty="0" err="1" smtClean="0"/>
              <a:t>was</a:t>
            </a:r>
            <a:r>
              <a:rPr lang="tr-TR" dirty="0" smtClean="0"/>
              <a:t> 7 </a:t>
            </a:r>
            <a:r>
              <a:rPr lang="tr-TR" dirty="0" err="1" smtClean="0"/>
              <a:t>years</a:t>
            </a:r>
            <a:r>
              <a:rPr lang="tr-TR" dirty="0" smtClean="0"/>
              <a:t> </a:t>
            </a:r>
            <a:r>
              <a:rPr lang="tr-TR" dirty="0" err="1" smtClean="0"/>
              <a:t>old</a:t>
            </a:r>
            <a:r>
              <a:rPr lang="tr-TR" dirty="0" smtClean="0"/>
              <a:t>.</a:t>
            </a:r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	a)</a:t>
            </a:r>
            <a:r>
              <a:rPr lang="tr-TR" dirty="0" err="1" smtClean="0"/>
              <a:t>use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play</a:t>
            </a:r>
            <a:r>
              <a:rPr lang="tr-TR" dirty="0" smtClean="0"/>
              <a:t>			</a:t>
            </a:r>
          </a:p>
          <a:p>
            <a:pPr>
              <a:buNone/>
            </a:pPr>
            <a:r>
              <a:rPr lang="tr-TR" dirty="0" smtClean="0"/>
              <a:t>	b) </a:t>
            </a:r>
            <a:r>
              <a:rPr lang="tr-TR" dirty="0" err="1" smtClean="0"/>
              <a:t>didn’t</a:t>
            </a:r>
            <a:r>
              <a:rPr lang="tr-TR" dirty="0" smtClean="0"/>
              <a:t> </a:t>
            </a:r>
            <a:r>
              <a:rPr lang="tr-TR" dirty="0" err="1" smtClean="0"/>
              <a:t>used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play</a:t>
            </a:r>
            <a:endParaRPr lang="tr-TR" dirty="0" smtClean="0"/>
          </a:p>
          <a:p>
            <a:pPr>
              <a:buNone/>
            </a:pPr>
            <a:r>
              <a:rPr lang="tr-TR" dirty="0" smtClean="0"/>
              <a:t>	c)</a:t>
            </a:r>
            <a:r>
              <a:rPr lang="tr-TR" dirty="0" err="1" smtClean="0"/>
              <a:t>didn’t</a:t>
            </a:r>
            <a:r>
              <a:rPr lang="tr-TR" dirty="0" smtClean="0"/>
              <a:t> </a:t>
            </a:r>
            <a:r>
              <a:rPr lang="tr-TR" dirty="0" err="1" smtClean="0"/>
              <a:t>use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play</a:t>
            </a:r>
            <a:endParaRPr lang="tr-TR" dirty="0" smtClean="0"/>
          </a:p>
          <a:p>
            <a:pPr>
              <a:buNone/>
            </a:pPr>
            <a:r>
              <a:rPr lang="tr-TR" dirty="0" smtClean="0"/>
              <a:t>	d) </a:t>
            </a:r>
            <a:r>
              <a:rPr lang="tr-TR" dirty="0" err="1" smtClean="0"/>
              <a:t>use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playing</a:t>
            </a:r>
            <a:endParaRPr lang="tr-TR" dirty="0" smtClean="0"/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Multiple</a:t>
            </a:r>
            <a:r>
              <a:rPr lang="tr-TR" dirty="0" smtClean="0"/>
              <a:t> </a:t>
            </a:r>
            <a:r>
              <a:rPr lang="tr-TR" dirty="0" err="1" smtClean="0"/>
              <a:t>Choice</a:t>
            </a:r>
            <a:r>
              <a:rPr lang="tr-TR" dirty="0" smtClean="0"/>
              <a:t> </a:t>
            </a:r>
            <a:r>
              <a:rPr lang="tr-TR" dirty="0" err="1" smtClean="0"/>
              <a:t>Question</a:t>
            </a:r>
            <a:r>
              <a:rPr lang="tr-TR" dirty="0" smtClean="0"/>
              <a:t> 6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When</a:t>
            </a:r>
            <a:r>
              <a:rPr lang="tr-TR" dirty="0" smtClean="0"/>
              <a:t> Peter  </a:t>
            </a:r>
            <a:r>
              <a:rPr lang="tr-TR" dirty="0" err="1" smtClean="0"/>
              <a:t>was</a:t>
            </a:r>
            <a:r>
              <a:rPr lang="tr-TR" dirty="0" smtClean="0"/>
              <a:t> a </a:t>
            </a:r>
            <a:r>
              <a:rPr lang="tr-TR" dirty="0" err="1" smtClean="0"/>
              <a:t>child</a:t>
            </a:r>
            <a:r>
              <a:rPr lang="tr-TR" dirty="0" smtClean="0"/>
              <a:t>, he _________________ </a:t>
            </a:r>
            <a:r>
              <a:rPr lang="tr-TR" dirty="0" err="1" smtClean="0"/>
              <a:t>use</a:t>
            </a:r>
            <a:r>
              <a:rPr lang="tr-TR" dirty="0" smtClean="0"/>
              <a:t> a </a:t>
            </a:r>
            <a:r>
              <a:rPr lang="tr-TR" dirty="0" err="1" smtClean="0"/>
              <a:t>computer</a:t>
            </a:r>
            <a:r>
              <a:rPr lang="tr-TR" dirty="0" smtClean="0"/>
              <a:t>.</a:t>
            </a:r>
          </a:p>
          <a:p>
            <a:pPr>
              <a:buNone/>
            </a:pPr>
            <a:r>
              <a:rPr lang="tr-TR" dirty="0" smtClean="0"/>
              <a:t>					a) can</a:t>
            </a:r>
          </a:p>
          <a:p>
            <a:pPr>
              <a:buNone/>
            </a:pPr>
            <a:r>
              <a:rPr lang="tr-TR" dirty="0" smtClean="0"/>
              <a:t>					b) </a:t>
            </a:r>
            <a:r>
              <a:rPr lang="tr-TR" dirty="0" err="1" smtClean="0"/>
              <a:t>can’t</a:t>
            </a:r>
            <a:endParaRPr lang="tr-TR" dirty="0" smtClean="0"/>
          </a:p>
          <a:p>
            <a:pPr>
              <a:buNone/>
            </a:pPr>
            <a:r>
              <a:rPr lang="tr-TR" dirty="0" smtClean="0"/>
              <a:t>					c) </a:t>
            </a:r>
            <a:r>
              <a:rPr lang="tr-TR" dirty="0" err="1" smtClean="0"/>
              <a:t>could</a:t>
            </a:r>
            <a:endParaRPr lang="tr-TR" dirty="0" smtClean="0"/>
          </a:p>
          <a:p>
            <a:pPr>
              <a:buNone/>
            </a:pPr>
            <a:r>
              <a:rPr lang="tr-TR" dirty="0" smtClean="0"/>
              <a:t>					d) </a:t>
            </a:r>
            <a:r>
              <a:rPr lang="tr-TR" dirty="0" err="1" smtClean="0"/>
              <a:t>couldn’t</a:t>
            </a:r>
            <a:endParaRPr lang="tr-TR" dirty="0" smtClean="0"/>
          </a:p>
        </p:txBody>
      </p:sp>
      <p:pic>
        <p:nvPicPr>
          <p:cNvPr id="11266" name="Resim 411" descr="2-16-2009 9-36-24 P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2976" y="3143248"/>
            <a:ext cx="2500330" cy="1509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_rels/them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_rels/them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theme/_rels/theme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jpeg"/></Relationships>
</file>

<file path=ppt/theme/_rels/them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Şehir Hayatı">
  <a:themeElements>
    <a:clrScheme name="Şehir Hayatı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Şehir Hayatı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Şehir Hayatı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Metro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Kent">
  <a:themeElements>
    <a:clrScheme name="Kent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Kent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Kent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Kalabalık">
  <a:themeElements>
    <a:clrScheme name="Kalabalık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Kalabalık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Kalabalık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Gezinti">
  <a:themeElements>
    <a:clrScheme name="Gezinti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Gezinti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Gezinti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Teknik">
  <a:themeElements>
    <a:clrScheme name="Teknik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eknik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eknik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6_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7_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Cumba">
  <a:themeElements>
    <a:clrScheme name="Cumba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Cumba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umba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325</TotalTime>
  <Words>561</Words>
  <Application>Microsoft Office PowerPoint</Application>
  <PresentationFormat>Ekran Gösterisi (4:3)</PresentationFormat>
  <Paragraphs>238</Paragraphs>
  <Slides>35</Slides>
  <Notes>35</Notes>
  <HiddenSlides>0</HiddenSlides>
  <MMClips>0</MMClips>
  <ScaleCrop>false</ScaleCrop>
  <HeadingPairs>
    <vt:vector size="6" baseType="variant">
      <vt:variant>
        <vt:lpstr>Tema</vt:lpstr>
      </vt:variant>
      <vt:variant>
        <vt:i4>15</vt:i4>
      </vt:variant>
      <vt:variant>
        <vt:lpstr>Katıştırılmış OLE Hizmet Programları</vt:lpstr>
      </vt:variant>
      <vt:variant>
        <vt:i4>0</vt:i4>
      </vt:variant>
      <vt:variant>
        <vt:lpstr>Slayt Başlıkları</vt:lpstr>
      </vt:variant>
      <vt:variant>
        <vt:i4>35</vt:i4>
      </vt:variant>
    </vt:vector>
  </HeadingPairs>
  <TitlesOfParts>
    <vt:vector size="50" baseType="lpstr">
      <vt:lpstr>Akış</vt:lpstr>
      <vt:lpstr>1_Akış</vt:lpstr>
      <vt:lpstr>2_Akış</vt:lpstr>
      <vt:lpstr>3_Akış</vt:lpstr>
      <vt:lpstr>4_Akış</vt:lpstr>
      <vt:lpstr>5_Akış</vt:lpstr>
      <vt:lpstr>6_Akış</vt:lpstr>
      <vt:lpstr>7_Akış</vt:lpstr>
      <vt:lpstr>Cumba</vt:lpstr>
      <vt:lpstr>Şehir Hayatı</vt:lpstr>
      <vt:lpstr>Metro</vt:lpstr>
      <vt:lpstr>Kent</vt:lpstr>
      <vt:lpstr>Kalabalık</vt:lpstr>
      <vt:lpstr>Gezinti</vt:lpstr>
      <vt:lpstr>Teknik</vt:lpstr>
      <vt:lpstr>QUIZ SHOW FOR 7th GRADES</vt:lpstr>
      <vt:lpstr>SECTIONS OF THE QUIZ</vt:lpstr>
      <vt:lpstr>                              1 st PART</vt:lpstr>
      <vt:lpstr>Multiple Choice Question 1</vt:lpstr>
      <vt:lpstr>Multiple Choice Question 2</vt:lpstr>
      <vt:lpstr>Multiple Choice Question 3</vt:lpstr>
      <vt:lpstr>Multiple Choice Question 4</vt:lpstr>
      <vt:lpstr>Multiple Choice Question 5</vt:lpstr>
      <vt:lpstr>Multiple Choice Question 6</vt:lpstr>
      <vt:lpstr>Multiple Choice Question 7</vt:lpstr>
      <vt:lpstr>Multiple Choice Question 8</vt:lpstr>
      <vt:lpstr>Multiple Choice Question 9</vt:lpstr>
      <vt:lpstr>Multiple Choice Question 10</vt:lpstr>
      <vt:lpstr>                               2nd Part</vt:lpstr>
      <vt:lpstr>True – False 1</vt:lpstr>
      <vt:lpstr>True – False 2</vt:lpstr>
      <vt:lpstr>True – False 3</vt:lpstr>
      <vt:lpstr>True – False 4</vt:lpstr>
      <vt:lpstr>True – False 5</vt:lpstr>
      <vt:lpstr>True – False 6</vt:lpstr>
      <vt:lpstr>True – False 7</vt:lpstr>
      <vt:lpstr>True – False 8</vt:lpstr>
      <vt:lpstr>True – False 9</vt:lpstr>
      <vt:lpstr>True – False 10</vt:lpstr>
      <vt:lpstr>3rd Part</vt:lpstr>
      <vt:lpstr>Fill in the blanks 1</vt:lpstr>
      <vt:lpstr>Fill in the blanks 2</vt:lpstr>
      <vt:lpstr>Fill in the blanks 3</vt:lpstr>
      <vt:lpstr>Fill in the blanks 4</vt:lpstr>
      <vt:lpstr>Fill in the blanks 5</vt:lpstr>
      <vt:lpstr>Vocabulary</vt:lpstr>
      <vt:lpstr>Word Search 1</vt:lpstr>
      <vt:lpstr>Word Search 2</vt:lpstr>
      <vt:lpstr>Word Search 3</vt:lpstr>
      <vt:lpstr>THANKS FOR YOUR PARTICIPATION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toshıba</dc:creator>
  <cp:keywords>www.sorubak.com</cp:keywords>
  <cp:lastModifiedBy>toshıba</cp:lastModifiedBy>
  <cp:revision>28</cp:revision>
  <dcterms:created xsi:type="dcterms:W3CDTF">2010-03-24T13:07:08Z</dcterms:created>
  <dcterms:modified xsi:type="dcterms:W3CDTF">2010-03-24T18:33:13Z</dcterms:modified>
  <cp:category>www.sorubak.com</cp:category>
  <cp:contentType>www.sorubak.com</cp:contentType>
  <cp:contentStatus>www.sorubak.com</cp:contentStatus>
</cp:coreProperties>
</file>