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3549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0069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19085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8741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34141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4697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2571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496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615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4264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6080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4892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383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040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594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5400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B6B95-E55D-47F1-8902-5AFB746F1472}" type="datetimeFigureOut">
              <a:rPr lang="tr-TR" smtClean="0"/>
              <a:pPr/>
              <a:t>27.11.2013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B5E95E-F2DC-4C30-886B-5F9CB6A3E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8524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Sosyal Bilgiler (3)</a:t>
            </a:r>
            <a:br>
              <a:rPr lang="tr-TR" dirty="0" smtClean="0"/>
            </a:br>
            <a:r>
              <a:rPr lang="tr-TR" dirty="0" smtClean="0"/>
              <a:t>Paralel ve Meridyenler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İrem ÖLÇER 6-B REFET ANGIN ORTAOKULU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164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76261" y="533799"/>
            <a:ext cx="8911687" cy="1280890"/>
          </a:xfrm>
        </p:spPr>
        <p:txBody>
          <a:bodyPr/>
          <a:lstStyle/>
          <a:p>
            <a:r>
              <a:rPr lang="tr-TR" dirty="0" smtClean="0"/>
              <a:t>Paralel ve Meridyenler Karşılaştırması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764292" y="1969475"/>
            <a:ext cx="3992732" cy="576262"/>
          </a:xfrm>
        </p:spPr>
        <p:txBody>
          <a:bodyPr/>
          <a:lstStyle/>
          <a:p>
            <a:r>
              <a:rPr lang="tr-TR" dirty="0" smtClean="0"/>
              <a:t>PARALELLERİN ÖZELLİKLERİ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1derecelik aralıklarla çizilmiştir.</a:t>
            </a:r>
          </a:p>
          <a:p>
            <a:r>
              <a:rPr lang="tr-TR" dirty="0" smtClean="0"/>
              <a:t>90 tanesi kuzey yarımkürede , 90 tanesi güney yarımkürede olmak üzere toplam180 tanedir.</a:t>
            </a:r>
          </a:p>
          <a:p>
            <a:r>
              <a:rPr lang="tr-TR" dirty="0" smtClean="0"/>
              <a:t>Dünyayı enine kat ettiği söylenilen çemberlerdir.</a:t>
            </a:r>
          </a:p>
          <a:p>
            <a:r>
              <a:rPr lang="tr-TR" dirty="0" smtClean="0"/>
              <a:t>Başlangıç paraleli 0 derece paraleli olup ekvator adı verilir.</a:t>
            </a:r>
          </a:p>
          <a:p>
            <a:r>
              <a:rPr lang="tr-TR" dirty="0" smtClean="0"/>
              <a:t>Dünyayı kuzey ve güney yarımküreler olmak üzere iki eşit yarımküreye ayırır.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282267" y="1969475"/>
            <a:ext cx="4223364" cy="576262"/>
          </a:xfrm>
        </p:spPr>
        <p:txBody>
          <a:bodyPr/>
          <a:lstStyle/>
          <a:p>
            <a:r>
              <a:rPr lang="tr-TR" dirty="0" smtClean="0"/>
              <a:t>MERİDYENLERİN ÖZELLİKLERİ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1derecelik aralıklarla çizilmiştir.</a:t>
            </a:r>
          </a:p>
          <a:p>
            <a:r>
              <a:rPr lang="tr-TR" dirty="0" smtClean="0"/>
              <a:t>180 tanesi doğu yarımkürede , 180 tanesi batı yarımkürede olmak üzere toplam360 tanedir.</a:t>
            </a:r>
          </a:p>
          <a:p>
            <a:r>
              <a:rPr lang="tr-TR" dirty="0" smtClean="0"/>
              <a:t>Dünyayı boyuna kat ettiği söylenen çemberlerdir.</a:t>
            </a:r>
          </a:p>
          <a:p>
            <a:r>
              <a:rPr lang="tr-TR" dirty="0" smtClean="0"/>
              <a:t>Başlangıç meridyeni 0 derece meridyenidir.</a:t>
            </a:r>
          </a:p>
          <a:p>
            <a:r>
              <a:rPr lang="tr-TR" dirty="0" smtClean="0"/>
              <a:t>Dünyayı doğu ve batı olmak üzere iki eşit yarımküreye ayırır.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675089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63947" y="48140"/>
            <a:ext cx="8911687" cy="1280890"/>
          </a:xfrm>
        </p:spPr>
        <p:txBody>
          <a:bodyPr/>
          <a:lstStyle/>
          <a:p>
            <a:r>
              <a:rPr lang="tr-TR" dirty="0" smtClean="0"/>
              <a:t>                          DEVAMI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764292" y="1227636"/>
            <a:ext cx="3992732" cy="576262"/>
          </a:xfrm>
        </p:spPr>
        <p:txBody>
          <a:bodyPr/>
          <a:lstStyle/>
          <a:p>
            <a:r>
              <a:rPr lang="tr-TR" dirty="0" smtClean="0"/>
              <a:t>PARALELLER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589212" y="1831684"/>
            <a:ext cx="4342893" cy="4490094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Paralel daireleri içinde sadece ekvator dünyayı iki eşit parçaya böler.</a:t>
            </a:r>
          </a:p>
          <a:p>
            <a:r>
              <a:rPr lang="tr-TR" dirty="0" smtClean="0"/>
              <a:t>En büyük paralel dairesi EKVATOR- dur. Ekvatordan kutuplara doğru gidildikçe boyları kısalır.</a:t>
            </a:r>
          </a:p>
          <a:p>
            <a:r>
              <a:rPr lang="tr-TR" dirty="0" smtClean="0"/>
              <a:t>Aralarında 1 derecelik yay bulunan yan yana iki paralel arasındaki uzaklık her yerde 111 kilometredir.</a:t>
            </a:r>
          </a:p>
          <a:p>
            <a:r>
              <a:rPr lang="tr-TR" dirty="0" smtClean="0"/>
              <a:t>Özel adı olan paralel daireleri ;Ek –</a:t>
            </a:r>
            <a:r>
              <a:rPr lang="tr-TR" dirty="0" err="1" smtClean="0"/>
              <a:t>vator</a:t>
            </a:r>
            <a:r>
              <a:rPr lang="tr-TR" dirty="0" smtClean="0"/>
              <a:t> , yengeç ve oğlak dönenceleri , kuzey ve güney kutup daireleri ve kuzey ve güney kutup noktalarıdır.</a:t>
            </a:r>
          </a:p>
          <a:p>
            <a:r>
              <a:rPr lang="tr-TR" dirty="0" smtClean="0"/>
              <a:t>Birbirlerine paralel uzanırlar , kesiş – </a:t>
            </a:r>
            <a:r>
              <a:rPr lang="tr-TR" dirty="0" err="1" smtClean="0"/>
              <a:t>mezler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76633" y="1227636"/>
            <a:ext cx="3999001" cy="604048"/>
          </a:xfrm>
        </p:spPr>
        <p:txBody>
          <a:bodyPr/>
          <a:lstStyle/>
          <a:p>
            <a:r>
              <a:rPr lang="tr-TR" dirty="0" smtClean="0"/>
              <a:t>MERİDYENLER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166957" y="1831684"/>
            <a:ext cx="4338674" cy="4490094"/>
          </a:xfrm>
        </p:spPr>
        <p:txBody>
          <a:bodyPr>
            <a:normAutofit lnSpcReduction="10000"/>
          </a:bodyPr>
          <a:lstStyle/>
          <a:p>
            <a:r>
              <a:rPr lang="tr-TR" sz="1600" dirty="0" smtClean="0"/>
              <a:t>Bütün meridyenler dünyayı iki eşit yarım küreye ayırır.</a:t>
            </a:r>
          </a:p>
          <a:p>
            <a:r>
              <a:rPr lang="tr-TR" sz="1600" dirty="0" smtClean="0"/>
              <a:t>Bütün meridyenlerin boyları birbirine eşittir.</a:t>
            </a:r>
          </a:p>
          <a:p>
            <a:r>
              <a:rPr lang="tr-TR" sz="1600" dirty="0" smtClean="0"/>
              <a:t>Aralarında 1 derecelik yay bulunan yan yana iki meridyen arası uzaklık ekvator üzerindeyse 111 kilometredir.</a:t>
            </a:r>
          </a:p>
          <a:p>
            <a:r>
              <a:rPr lang="tr-TR" sz="1600" dirty="0" smtClean="0"/>
              <a:t>Kutuplara doğru gidildikçe meridyenler arasındaki uzaklık azalır.</a:t>
            </a:r>
          </a:p>
          <a:p>
            <a:r>
              <a:rPr lang="tr-TR" sz="1600" dirty="0" smtClean="0"/>
              <a:t>Özel adı olan meridyen dairesi 0 derece başlangıç meridyeni yani </a:t>
            </a:r>
            <a:r>
              <a:rPr lang="tr-TR" sz="1600" dirty="0" err="1" smtClean="0"/>
              <a:t>Greenwich</a:t>
            </a:r>
            <a:r>
              <a:rPr lang="tr-TR" sz="1600" dirty="0" smtClean="0"/>
              <a:t> (</a:t>
            </a:r>
            <a:r>
              <a:rPr lang="tr-TR" sz="1600" dirty="0" err="1" smtClean="0"/>
              <a:t>Gıreniç</a:t>
            </a:r>
            <a:r>
              <a:rPr lang="tr-TR" sz="1600" dirty="0" smtClean="0"/>
              <a:t>) tir.</a:t>
            </a:r>
          </a:p>
          <a:p>
            <a:r>
              <a:rPr lang="tr-TR" sz="1600" dirty="0" smtClean="0"/>
              <a:t>Bütün meridyenler kutup noktalarında birleşir.</a:t>
            </a:r>
          </a:p>
          <a:p>
            <a:r>
              <a:rPr lang="tr-TR" sz="1600" dirty="0" smtClean="0"/>
              <a:t>Birbirlerine paralel uzanmazlar.</a:t>
            </a:r>
          </a:p>
          <a:p>
            <a:endParaRPr lang="tr-T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029485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PARALELLER</a:t>
            </a:r>
            <a:endParaRPr lang="tr-TR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37" b="17037"/>
          <a:stretch>
            <a:fillRect/>
          </a:stretch>
        </p:blipFill>
        <p:spPr>
          <a:xfrm>
            <a:off x="2453745" y="282222"/>
            <a:ext cx="8915400" cy="4024666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Yukarıdaki görselde bazı paralel dairelerinin ismi ve dünya modeli üzerinde paralellerin çizimi gösterilmiştir.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4735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MERİDYENLER</a:t>
            </a:r>
            <a:endParaRPr lang="tr-TR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34" b="12834"/>
          <a:stretch>
            <a:fillRect/>
          </a:stretch>
        </p:blipFill>
        <p:spPr/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Yukarıdaki görselde başlangıç meridyeni ve meridyenlerin dünya modeli üzerindeki çizimi gösterilmiştir.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326668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İZLEDİĞİNİZ İÇİN TEŞEKKÜRLER SUNU 4 EDE BEKLERİMMM.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 :İREM ÖLÇER 6-B REFET ANGIN </a:t>
            </a:r>
            <a:r>
              <a:rPr lang="tr-TR" dirty="0" smtClean="0"/>
              <a:t>ORTAOKULU</a:t>
            </a:r>
          </a:p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5745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</TotalTime>
  <Words>300</Words>
  <Application>Microsoft Office PowerPoint</Application>
  <PresentationFormat>Özel</PresentationFormat>
  <Paragraphs>37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Duman</vt:lpstr>
      <vt:lpstr>Sosyal Bilgiler (3) Paralel ve Meridyenler</vt:lpstr>
      <vt:lpstr>Paralel ve Meridyenler Karşılaştırması</vt:lpstr>
      <vt:lpstr>                          DEVAMI</vt:lpstr>
      <vt:lpstr>PARALELLER</vt:lpstr>
      <vt:lpstr>MERİDYENLER</vt:lpstr>
      <vt:lpstr>İZLEDİĞİNİZ İÇİN TEŞEKKÜRLER SUNU 4 EDE BEKLERİMMM.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Nisa Alemdar</dc:creator>
  <cp:keywords>www.sorubak.com</cp:keywords>
  <dc:description>www.sorubak.com</dc:description>
  <cp:lastModifiedBy>GTR5KT587TI4OUT57YT675IKT8967690IN B</cp:lastModifiedBy>
  <cp:revision>6</cp:revision>
  <dcterms:created xsi:type="dcterms:W3CDTF">2013-11-25T18:16:43Z</dcterms:created>
  <dcterms:modified xsi:type="dcterms:W3CDTF">2013-11-27T08:01:09Z</dcterms:modified>
  <cp:category>www.sorubak.com</cp:category>
  <cp:contentType>www.sorubak.com</cp:contentType>
  <cp:contentStatus>www.sorubak.com</cp:contentStatus>
</cp:coreProperties>
</file>