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64" r:id="rId5"/>
    <p:sldId id="258" r:id="rId6"/>
    <p:sldId id="265" r:id="rId7"/>
    <p:sldId id="259" r:id="rId8"/>
    <p:sldId id="266" r:id="rId9"/>
    <p:sldId id="260" r:id="rId10"/>
    <p:sldId id="267" r:id="rId11"/>
    <p:sldId id="261" r:id="rId12"/>
    <p:sldId id="268" r:id="rId13"/>
    <p:sldId id="262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Dikdörtgen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Dikdörtgen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Dikdörtgen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Dikdörtgen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Yuvarlatılmış Dikdörtgen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Yuvarlatılmış Dikdörtgen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Dikdörtgen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E515476-B120-436F-A922-0577AFF80A65}" type="datetimeFigureOut">
              <a:rPr lang="tr-TR" smtClean="0"/>
              <a:t>01.01.2004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ED5ECB4-46F3-4D01-A097-69CEACC2308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5400" dirty="0" smtClean="0"/>
              <a:t>GÖRSEL OKUR YAZARLIK</a:t>
            </a:r>
            <a:endParaRPr lang="tr-TR" sz="54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tx2">
                    <a:lumMod val="75000"/>
                  </a:schemeClr>
                </a:solidFill>
              </a:rPr>
              <a:t>Evrensel anlam içeren görselleri yorumlama.</a:t>
            </a:r>
            <a:endParaRPr lang="tr-TR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357430"/>
            <a:ext cx="4000527" cy="333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18 yaş üzeri için</a:t>
            </a:r>
            <a:endParaRPr lang="tr-TR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428868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62224" y="2428868"/>
            <a:ext cx="326709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Şiddet/Korku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071678"/>
            <a:ext cx="36268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9"/>
            <a:ext cx="5786478" cy="437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Çalışma var.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5572164" cy="398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73822" y="2285992"/>
            <a:ext cx="5227070" cy="38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Dişi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778" t="11475" r="9722" b="9836"/>
          <a:stretch>
            <a:fillRect/>
          </a:stretch>
        </p:blipFill>
        <p:spPr bwMode="auto">
          <a:xfrm>
            <a:off x="1857356" y="2643182"/>
            <a:ext cx="450059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4847" y="2285992"/>
            <a:ext cx="535604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Erkek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214554"/>
            <a:ext cx="485778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Aşağıdaki sembolün anlamı nedir?</a:t>
            </a:r>
            <a:endParaRPr lang="tr-TR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85992"/>
            <a:ext cx="4357718" cy="419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Havalanı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00240"/>
            <a:ext cx="43577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Şehir Hayat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29</TotalTime>
  <Words>50</Words>
  <Application>Microsoft Office PowerPoint</Application>
  <PresentationFormat>Ekran Gösterisi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Şehir Hayatı</vt:lpstr>
      <vt:lpstr>GÖRSEL OKUR YAZARLIK</vt:lpstr>
      <vt:lpstr>Aşağıdaki sembolün anlamı nedir?</vt:lpstr>
      <vt:lpstr>Çalışma var.</vt:lpstr>
      <vt:lpstr>Aşağıdaki sembolün anlamı nedir?</vt:lpstr>
      <vt:lpstr>Dişi</vt:lpstr>
      <vt:lpstr>Aşağıdaki sembolün anlamı nedir?</vt:lpstr>
      <vt:lpstr>Erkek</vt:lpstr>
      <vt:lpstr>Aşağıdaki sembolün anlamı nedir?</vt:lpstr>
      <vt:lpstr>Havalanı</vt:lpstr>
      <vt:lpstr>Aşağıdaki sembolün anlamı nedir?</vt:lpstr>
      <vt:lpstr>18 yaş üzeri için</vt:lpstr>
      <vt:lpstr>Aşağıdaki sembolün anlamı nedir?</vt:lpstr>
      <vt:lpstr>Şiddet/Korku</vt:lpstr>
    </vt:vector>
  </TitlesOfParts>
  <Company>NeC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GÖRSEL OKUR YAZARLIK</dc:title>
  <dc:creator>maio</dc:creator>
  <cp:lastModifiedBy>maio</cp:lastModifiedBy>
  <cp:revision>3</cp:revision>
  <dcterms:created xsi:type="dcterms:W3CDTF">2004-01-01T00:21:07Z</dcterms:created>
  <dcterms:modified xsi:type="dcterms:W3CDTF">2004-01-01T00:50:32Z</dcterms:modified>
</cp:coreProperties>
</file>