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9.xml"/><Relationship Id="rId3" Type="http://schemas.openxmlformats.org/officeDocument/2006/relationships/slide" Target="../slides/slide4.xml"/><Relationship Id="rId7" Type="http://schemas.openxmlformats.org/officeDocument/2006/relationships/slide" Target="../slides/slide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slide" Target="../slides/slide6.xml"/><Relationship Id="rId4" Type="http://schemas.openxmlformats.org/officeDocument/2006/relationships/slide" Target="../slides/slide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3F67-9FD6-487D-85AB-892ECB605FCE}" type="datetimeFigureOut">
              <a:rPr lang="tr-TR" smtClean="0"/>
              <a:pPr/>
              <a:t>01.01.2004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5462-6998-41F5-A95E-BC58A96CF6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3F67-9FD6-487D-85AB-892ECB605FCE}" type="datetimeFigureOut">
              <a:rPr lang="tr-TR" smtClean="0"/>
              <a:pPr/>
              <a:t>01.01.2004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5462-6998-41F5-A95E-BC58A96CF6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3F67-9FD6-487D-85AB-892ECB605FCE}" type="datetimeFigureOut">
              <a:rPr lang="tr-TR" smtClean="0"/>
              <a:pPr/>
              <a:t>01.01.2004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5462-6998-41F5-A95E-BC58A96CF6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dirty="0" smtClean="0"/>
              <a:t>Asıl başlık stili için tıklatın</a:t>
            </a:r>
            <a:endParaRPr kumimoji="0"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dirty="0" smtClean="0"/>
              <a:t>Asıl metin stillerini düzenlemek için tıklatın</a:t>
            </a:r>
          </a:p>
          <a:p>
            <a:pPr lvl="1" eaLnBrk="1" latinLnBrk="0" hangingPunct="1"/>
            <a:r>
              <a:rPr lang="tr-TR" dirty="0" smtClean="0"/>
              <a:t>İkinci düzey</a:t>
            </a:r>
          </a:p>
          <a:p>
            <a:pPr lvl="2" eaLnBrk="1" latinLnBrk="0" hangingPunct="1"/>
            <a:r>
              <a:rPr lang="tr-TR" dirty="0" smtClean="0"/>
              <a:t>Üçüncü düzey</a:t>
            </a:r>
          </a:p>
          <a:p>
            <a:pPr lvl="3" eaLnBrk="1" latinLnBrk="0" hangingPunct="1"/>
            <a:r>
              <a:rPr lang="tr-TR" dirty="0" smtClean="0"/>
              <a:t>Dördüncü düzey</a:t>
            </a:r>
          </a:p>
          <a:p>
            <a:pPr lvl="4" eaLnBrk="1" latinLnBrk="0" hangingPunct="1"/>
            <a:r>
              <a:rPr lang="tr-TR" dirty="0" smtClean="0"/>
              <a:t>Beşinci düzey</a:t>
            </a:r>
            <a:endParaRPr kumimoji="0" lang="en-US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3F67-9FD6-487D-85AB-892ECB605FCE}" type="datetimeFigureOut">
              <a:rPr lang="tr-TR" smtClean="0"/>
              <a:pPr/>
              <a:t>01.01.2004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5462-6998-41F5-A95E-BC58A96CF68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Yuvarlatılmış Dikdörtgen">
            <a:hlinkClick r:id="rId2" action="ppaction://hlinksldjump"/>
          </p:cNvPr>
          <p:cNvSpPr/>
          <p:nvPr userDrawn="1"/>
        </p:nvSpPr>
        <p:spPr>
          <a:xfrm>
            <a:off x="428596" y="1500174"/>
            <a:ext cx="2000264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TABLOLAR</a:t>
            </a:r>
            <a:endParaRPr lang="tr-TR" dirty="0"/>
          </a:p>
        </p:txBody>
      </p:sp>
      <p:sp>
        <p:nvSpPr>
          <p:cNvPr id="8" name="7 Yuvarlatılmış Dikdörtgen">
            <a:hlinkClick r:id="rId3" action="ppaction://hlinksldjump"/>
          </p:cNvPr>
          <p:cNvSpPr/>
          <p:nvPr userDrawn="1"/>
        </p:nvSpPr>
        <p:spPr>
          <a:xfrm>
            <a:off x="428596" y="2202648"/>
            <a:ext cx="2000264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SORGULAR</a:t>
            </a:r>
            <a:endParaRPr lang="tr-TR" dirty="0"/>
          </a:p>
        </p:txBody>
      </p:sp>
      <p:sp>
        <p:nvSpPr>
          <p:cNvPr id="9" name="8 Yuvarlatılmış Dikdörtgen">
            <a:hlinkClick r:id="rId4" action="ppaction://hlinksldjump"/>
          </p:cNvPr>
          <p:cNvSpPr/>
          <p:nvPr userDrawn="1"/>
        </p:nvSpPr>
        <p:spPr>
          <a:xfrm>
            <a:off x="428596" y="2905122"/>
            <a:ext cx="2000264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FORMLAR</a:t>
            </a:r>
            <a:endParaRPr lang="tr-TR" dirty="0"/>
          </a:p>
        </p:txBody>
      </p:sp>
      <p:sp>
        <p:nvSpPr>
          <p:cNvPr id="10" name="9 Yuvarlatılmış Dikdörtgen">
            <a:hlinkClick r:id="rId5" action="ppaction://hlinksldjump"/>
          </p:cNvPr>
          <p:cNvSpPr/>
          <p:nvPr userDrawn="1"/>
        </p:nvSpPr>
        <p:spPr>
          <a:xfrm>
            <a:off x="428596" y="3607596"/>
            <a:ext cx="2000264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RAPORLAR</a:t>
            </a:r>
            <a:endParaRPr lang="tr-TR" dirty="0"/>
          </a:p>
        </p:txBody>
      </p:sp>
      <p:sp>
        <p:nvSpPr>
          <p:cNvPr id="11" name="10 Yuvarlatılmış Dikdörtgen">
            <a:hlinkClick r:id="rId6" action="ppaction://hlinksldjump"/>
          </p:cNvPr>
          <p:cNvSpPr/>
          <p:nvPr userDrawn="1"/>
        </p:nvSpPr>
        <p:spPr>
          <a:xfrm>
            <a:off x="428596" y="4310070"/>
            <a:ext cx="2000264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SAYFALAR</a:t>
            </a:r>
            <a:endParaRPr lang="tr-TR" dirty="0"/>
          </a:p>
        </p:txBody>
      </p:sp>
      <p:sp>
        <p:nvSpPr>
          <p:cNvPr id="12" name="11 Yuvarlatılmış Dikdörtgen">
            <a:hlinkClick r:id="rId7" action="ppaction://hlinksldjump"/>
          </p:cNvPr>
          <p:cNvSpPr/>
          <p:nvPr userDrawn="1"/>
        </p:nvSpPr>
        <p:spPr>
          <a:xfrm>
            <a:off x="428596" y="5012544"/>
            <a:ext cx="2000264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MAKROLAR</a:t>
            </a:r>
            <a:endParaRPr lang="tr-TR" dirty="0"/>
          </a:p>
        </p:txBody>
      </p:sp>
      <p:sp>
        <p:nvSpPr>
          <p:cNvPr id="13" name="12 Yuvarlatılmış Dikdörtgen">
            <a:hlinkClick r:id="rId8" action="ppaction://hlinksldjump"/>
          </p:cNvPr>
          <p:cNvSpPr/>
          <p:nvPr userDrawn="1"/>
        </p:nvSpPr>
        <p:spPr>
          <a:xfrm>
            <a:off x="428596" y="5715016"/>
            <a:ext cx="2000264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MODÜLLER</a:t>
            </a:r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3F67-9FD6-487D-85AB-892ECB605FCE}" type="datetimeFigureOut">
              <a:rPr lang="tr-TR" smtClean="0"/>
              <a:pPr/>
              <a:t>01.01.2004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5462-6998-41F5-A95E-BC58A96CF6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3F67-9FD6-487D-85AB-892ECB605FCE}" type="datetimeFigureOut">
              <a:rPr lang="tr-TR" smtClean="0"/>
              <a:pPr/>
              <a:t>01.01.2004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5462-6998-41F5-A95E-BC58A96CF6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3F67-9FD6-487D-85AB-892ECB605FCE}" type="datetimeFigureOut">
              <a:rPr lang="tr-TR" smtClean="0"/>
              <a:pPr/>
              <a:t>01.01.2004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5462-6998-41F5-A95E-BC58A96CF6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3F67-9FD6-487D-85AB-892ECB605FCE}" type="datetimeFigureOut">
              <a:rPr lang="tr-TR" smtClean="0"/>
              <a:pPr/>
              <a:t>01.01.2004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5462-6998-41F5-A95E-BC58A96CF6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3F67-9FD6-487D-85AB-892ECB605FCE}" type="datetimeFigureOut">
              <a:rPr lang="tr-TR" smtClean="0"/>
              <a:pPr/>
              <a:t>01.01.2004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5462-6998-41F5-A95E-BC58A96CF6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3F67-9FD6-487D-85AB-892ECB605FCE}" type="datetimeFigureOut">
              <a:rPr lang="tr-TR" smtClean="0"/>
              <a:pPr/>
              <a:t>01.01.2004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5462-6998-41F5-A95E-BC58A96CF68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3F67-9FD6-487D-85AB-892ECB605FCE}" type="datetimeFigureOut">
              <a:rPr lang="tr-TR" smtClean="0"/>
              <a:pPr/>
              <a:t>01.01.2004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BAA5462-6998-41F5-A95E-BC58A96CF68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FCA3F67-9FD6-487D-85AB-892ECB605FCE}" type="datetimeFigureOut">
              <a:rPr lang="tr-TR" smtClean="0"/>
              <a:pPr/>
              <a:t>01.01.2004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BAA5462-6998-41F5-A95E-BC58A96CF680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3.xml"/><Relationship Id="rId7" Type="http://schemas.openxmlformats.org/officeDocument/2006/relationships/slide" Target="slide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10" Type="http://schemas.openxmlformats.org/officeDocument/2006/relationships/slide" Target="slide9.xml"/><Relationship Id="rId4" Type="http://schemas.openxmlformats.org/officeDocument/2006/relationships/audio" Target="../media/audio1.wav"/><Relationship Id="rId9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285861"/>
          </a:xfrm>
        </p:spPr>
        <p:txBody>
          <a:bodyPr/>
          <a:lstStyle/>
          <a:p>
            <a:r>
              <a:rPr lang="tr-TR" dirty="0" smtClean="0"/>
              <a:t>VERİ TABANI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357158" y="1857364"/>
            <a:ext cx="43577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 smtClean="0"/>
              <a:t>VERİ </a:t>
            </a:r>
          </a:p>
          <a:p>
            <a:r>
              <a:rPr lang="tr-TR" sz="5400" dirty="0" smtClean="0"/>
              <a:t>TABANI NESNELERİ</a:t>
            </a:r>
            <a:endParaRPr lang="tr-TR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VERİ TABANI NESNELERİ</a:t>
            </a:r>
            <a:endParaRPr lang="tr-TR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000496" y="1928802"/>
            <a:ext cx="4071966" cy="4014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Yuvarlatılmış Dikdörtgen">
            <a:hlinkClick r:id="rId3" action="ppaction://hlinksldjump" highlightClick="1">
              <a:snd r:embed="rId4" name="click.wav" builtIn="1"/>
            </a:hlinkClick>
          </p:cNvPr>
          <p:cNvSpPr/>
          <p:nvPr/>
        </p:nvSpPr>
        <p:spPr>
          <a:xfrm>
            <a:off x="428596" y="1500174"/>
            <a:ext cx="2000264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TABLOLAR</a:t>
            </a:r>
            <a:endParaRPr lang="tr-TR" dirty="0"/>
          </a:p>
        </p:txBody>
      </p:sp>
      <p:sp>
        <p:nvSpPr>
          <p:cNvPr id="6" name="5 Yuvarlatılmış Dikdörtgen">
            <a:hlinkClick r:id="rId5" action="ppaction://hlinksldjump" highlightClick="1"/>
          </p:cNvPr>
          <p:cNvSpPr/>
          <p:nvPr/>
        </p:nvSpPr>
        <p:spPr>
          <a:xfrm>
            <a:off x="428596" y="2202648"/>
            <a:ext cx="2000264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SORGULAR</a:t>
            </a:r>
            <a:endParaRPr lang="tr-TR" dirty="0"/>
          </a:p>
        </p:txBody>
      </p:sp>
      <p:sp>
        <p:nvSpPr>
          <p:cNvPr id="7" name="6 Yuvarlatılmış Dikdörtgen">
            <a:hlinkClick r:id="rId6" action="ppaction://hlinksldjump" highlightClick="1">
              <a:snd r:embed="rId4" name="click.wav" builtIn="1"/>
            </a:hlinkClick>
          </p:cNvPr>
          <p:cNvSpPr/>
          <p:nvPr/>
        </p:nvSpPr>
        <p:spPr>
          <a:xfrm>
            <a:off x="428596" y="2905122"/>
            <a:ext cx="2000264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FORMLAR</a:t>
            </a:r>
            <a:endParaRPr lang="tr-TR" dirty="0"/>
          </a:p>
        </p:txBody>
      </p:sp>
      <p:sp>
        <p:nvSpPr>
          <p:cNvPr id="8" name="7 Yuvarlatılmış Dikdörtgen">
            <a:hlinkClick r:id="rId7" action="ppaction://hlinksldjump" highlightClick="1">
              <a:snd r:embed="rId4" name="click.wav" builtIn="1"/>
            </a:hlinkClick>
          </p:cNvPr>
          <p:cNvSpPr/>
          <p:nvPr/>
        </p:nvSpPr>
        <p:spPr>
          <a:xfrm>
            <a:off x="428596" y="3607596"/>
            <a:ext cx="2000264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RAPORLAR</a:t>
            </a:r>
            <a:endParaRPr lang="tr-TR" dirty="0"/>
          </a:p>
        </p:txBody>
      </p:sp>
      <p:sp>
        <p:nvSpPr>
          <p:cNvPr id="9" name="8 Yuvarlatılmış Dikdörtgen">
            <a:hlinkClick r:id="rId8" action="ppaction://hlinksldjump" highlightClick="1">
              <a:snd r:embed="rId4" name="click.wav" builtIn="1"/>
            </a:hlinkClick>
          </p:cNvPr>
          <p:cNvSpPr/>
          <p:nvPr/>
        </p:nvSpPr>
        <p:spPr>
          <a:xfrm>
            <a:off x="428596" y="4310070"/>
            <a:ext cx="2000264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SAYFALAR</a:t>
            </a:r>
            <a:endParaRPr lang="tr-TR" dirty="0"/>
          </a:p>
        </p:txBody>
      </p:sp>
      <p:sp>
        <p:nvSpPr>
          <p:cNvPr id="10" name="9 Yuvarlatılmış Dikdörtgen">
            <a:hlinkClick r:id="rId9" action="ppaction://hlinksldjump" highlightClick="1">
              <a:snd r:embed="rId4" name="click.wav" builtIn="1"/>
            </a:hlinkClick>
          </p:cNvPr>
          <p:cNvSpPr/>
          <p:nvPr/>
        </p:nvSpPr>
        <p:spPr>
          <a:xfrm>
            <a:off x="428596" y="5012544"/>
            <a:ext cx="2000264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MAKROLAR</a:t>
            </a:r>
            <a:endParaRPr lang="tr-TR" dirty="0"/>
          </a:p>
        </p:txBody>
      </p:sp>
      <p:sp>
        <p:nvSpPr>
          <p:cNvPr id="11" name="10 Yuvarlatılmış Dikdörtgen">
            <a:hlinkClick r:id="rId10" action="ppaction://hlinksldjump" highlightClick="1">
              <a:snd r:embed="rId4" name="click.wav" builtIn="1"/>
            </a:hlinkClick>
          </p:cNvPr>
          <p:cNvSpPr/>
          <p:nvPr/>
        </p:nvSpPr>
        <p:spPr>
          <a:xfrm>
            <a:off x="428596" y="5715016"/>
            <a:ext cx="2000264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MODÜLLER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tr-TR" dirty="0" smtClean="0"/>
              <a:t>TABLOLAR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3929058" y="1714488"/>
            <a:ext cx="47149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4000" dirty="0"/>
          </a:p>
          <a:p>
            <a:r>
              <a:rPr lang="tr-TR" sz="4000" dirty="0"/>
              <a:t> </a:t>
            </a:r>
            <a:r>
              <a:rPr lang="tr-TR" sz="4000" b="1" dirty="0"/>
              <a:t>Tablolar:</a:t>
            </a:r>
            <a:r>
              <a:rPr lang="tr-TR" sz="4000" dirty="0" smtClean="0"/>
              <a:t>Tablolar </a:t>
            </a:r>
            <a:r>
              <a:rPr lang="tr-TR" sz="4000" dirty="0"/>
              <a:t>verileri satır ve sütun halinde saklar. Benzer bilgiler aynı tabloda tutulur </a:t>
            </a:r>
          </a:p>
        </p:txBody>
      </p:sp>
      <p:sp>
        <p:nvSpPr>
          <p:cNvPr id="6" name="5 Oval">
            <a:hlinkClick r:id="" action="ppaction://hlinkshowjump?jump=endshow"/>
          </p:cNvPr>
          <p:cNvSpPr/>
          <p:nvPr/>
        </p:nvSpPr>
        <p:spPr>
          <a:xfrm>
            <a:off x="7429520" y="6000768"/>
            <a:ext cx="1143008" cy="50006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ÇIKIŞ</a:t>
            </a:r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tr-TR" dirty="0" smtClean="0"/>
              <a:t>SORGULAR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500174"/>
            <a:ext cx="2643206" cy="4786346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3571868" y="1643050"/>
            <a:ext cx="514353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  <a:p>
            <a:r>
              <a:rPr lang="tr-TR" dirty="0"/>
              <a:t> </a:t>
            </a:r>
            <a:endParaRPr lang="tr-TR" sz="4000" dirty="0"/>
          </a:p>
          <a:p>
            <a:r>
              <a:rPr lang="tr-TR" sz="4000" dirty="0"/>
              <a:t> </a:t>
            </a:r>
            <a:r>
              <a:rPr lang="tr-TR" sz="4000" b="1" dirty="0"/>
              <a:t>Sorgular</a:t>
            </a:r>
            <a:r>
              <a:rPr lang="tr-TR" sz="4000" b="1" dirty="0" smtClean="0"/>
              <a:t>: </a:t>
            </a:r>
            <a:r>
              <a:rPr lang="tr-TR" sz="4000" dirty="0" smtClean="0"/>
              <a:t>Bir tablodaki veriler belli bir şart ile işlenerek sonuç kayıtları ekrana gösterilir .</a:t>
            </a:r>
            <a:endParaRPr lang="tr-TR" sz="4000" dirty="0"/>
          </a:p>
        </p:txBody>
      </p:sp>
      <p:sp>
        <p:nvSpPr>
          <p:cNvPr id="7" name="6 Oval">
            <a:hlinkClick r:id="" action="ppaction://hlinkshowjump?jump=endshow"/>
          </p:cNvPr>
          <p:cNvSpPr/>
          <p:nvPr/>
        </p:nvSpPr>
        <p:spPr>
          <a:xfrm>
            <a:off x="7429520" y="6000768"/>
            <a:ext cx="1143008" cy="50006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ÇIKIŞ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143000"/>
          </a:xfrm>
        </p:spPr>
        <p:txBody>
          <a:bodyPr/>
          <a:lstStyle/>
          <a:p>
            <a:r>
              <a:rPr lang="tr-TR" dirty="0" smtClean="0"/>
              <a:t>FORMLAR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500174"/>
            <a:ext cx="2857520" cy="4786346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3714712" y="1571612"/>
            <a:ext cx="54292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Formlar</a:t>
            </a:r>
            <a:r>
              <a:rPr lang="tr-TR" sz="4000" b="1" dirty="0"/>
              <a:t>: </a:t>
            </a:r>
            <a:r>
              <a:rPr lang="tr-TR" sz="4000" dirty="0" smtClean="0"/>
              <a:t>Tablolara </a:t>
            </a:r>
            <a:r>
              <a:rPr lang="tr-TR" sz="4000" dirty="0"/>
              <a:t>veya sorgulara veri sayfası görünümü ile işlem yapmak yerine, daha renkli ve kolay bir arabirim olan formlar kullanılabilir. </a:t>
            </a:r>
          </a:p>
        </p:txBody>
      </p:sp>
      <p:sp>
        <p:nvSpPr>
          <p:cNvPr id="5" name="4 Oval">
            <a:hlinkClick r:id="" action="ppaction://hlinkshowjump?jump=endshow"/>
          </p:cNvPr>
          <p:cNvSpPr/>
          <p:nvPr/>
        </p:nvSpPr>
        <p:spPr>
          <a:xfrm>
            <a:off x="7429520" y="6000768"/>
            <a:ext cx="1143008" cy="50006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ÇIKIŞ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tr-TR" dirty="0" smtClean="0"/>
              <a:t>RAPORLAR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500174"/>
            <a:ext cx="3000396" cy="4786346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3571868" y="1928802"/>
            <a:ext cx="521497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4000" dirty="0"/>
          </a:p>
          <a:p>
            <a:r>
              <a:rPr lang="tr-TR" sz="4000" dirty="0"/>
              <a:t> </a:t>
            </a:r>
            <a:r>
              <a:rPr lang="tr-TR" sz="4000" b="1" dirty="0"/>
              <a:t>Raporlar: </a:t>
            </a:r>
            <a:r>
              <a:rPr lang="tr-TR" sz="4000" dirty="0"/>
              <a:t>Tablo veya sorgunun sonucunu yazıcı çıktısı olarak görmemizi sağlar. </a:t>
            </a:r>
          </a:p>
        </p:txBody>
      </p:sp>
      <p:sp>
        <p:nvSpPr>
          <p:cNvPr id="5" name="4 Oval">
            <a:hlinkClick r:id="" action="ppaction://hlinkshowjump?jump=endshow"/>
          </p:cNvPr>
          <p:cNvSpPr/>
          <p:nvPr/>
        </p:nvSpPr>
        <p:spPr>
          <a:xfrm>
            <a:off x="7429520" y="6000768"/>
            <a:ext cx="1143008" cy="50006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ÇIKIŞ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tr-TR" dirty="0" smtClean="0"/>
              <a:t>SAYFALAR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500174"/>
            <a:ext cx="3214710" cy="4786346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3786182" y="1928802"/>
            <a:ext cx="507209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  <a:p>
            <a:r>
              <a:rPr lang="tr-TR" dirty="0"/>
              <a:t> </a:t>
            </a:r>
            <a:r>
              <a:rPr lang="tr-TR" sz="4000" b="1" dirty="0"/>
              <a:t>Sayfalar: </a:t>
            </a:r>
            <a:r>
              <a:rPr lang="tr-TR" sz="4000" dirty="0"/>
              <a:t>İnternet veya intranette verilerin WEB sayfası olarak yayımlanması sağlanabilir. </a:t>
            </a:r>
          </a:p>
        </p:txBody>
      </p:sp>
      <p:sp>
        <p:nvSpPr>
          <p:cNvPr id="5" name="4 Oval">
            <a:hlinkClick r:id="" action="ppaction://hlinkshowjump?jump=endshow"/>
          </p:cNvPr>
          <p:cNvSpPr/>
          <p:nvPr/>
        </p:nvSpPr>
        <p:spPr>
          <a:xfrm>
            <a:off x="7429520" y="6000768"/>
            <a:ext cx="1143008" cy="50006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ÇIKIŞ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02018" y="129930"/>
            <a:ext cx="8229600" cy="1143000"/>
          </a:xfrm>
        </p:spPr>
        <p:txBody>
          <a:bodyPr/>
          <a:lstStyle/>
          <a:p>
            <a:r>
              <a:rPr lang="tr-TR" dirty="0" smtClean="0"/>
              <a:t>MAKROLAR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500174"/>
            <a:ext cx="3357586" cy="4786346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3929058" y="1785926"/>
            <a:ext cx="485778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4000" dirty="0"/>
          </a:p>
          <a:p>
            <a:r>
              <a:rPr lang="tr-TR" sz="4000" dirty="0"/>
              <a:t> </a:t>
            </a:r>
            <a:r>
              <a:rPr lang="tr-TR" sz="4000" b="1" dirty="0"/>
              <a:t>Makrolar: </a:t>
            </a:r>
            <a:r>
              <a:rPr lang="tr-TR" sz="4000" dirty="0"/>
              <a:t>Tek komut ile özel işlemlerin otomatik hale gelmesi sağlanır. </a:t>
            </a:r>
          </a:p>
        </p:txBody>
      </p:sp>
      <p:sp>
        <p:nvSpPr>
          <p:cNvPr id="5" name="4 Oval">
            <a:hlinkClick r:id="" action="ppaction://hlinkshowjump?jump=endshow"/>
          </p:cNvPr>
          <p:cNvSpPr/>
          <p:nvPr/>
        </p:nvSpPr>
        <p:spPr>
          <a:xfrm>
            <a:off x="7429520" y="6000768"/>
            <a:ext cx="1143008" cy="50006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ÇIKIŞ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tr-TR" dirty="0" smtClean="0"/>
              <a:t>MODÜLLER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500174"/>
            <a:ext cx="3357586" cy="4786346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3857620" y="1714488"/>
            <a:ext cx="48577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Modüller</a:t>
            </a:r>
            <a:r>
              <a:rPr lang="tr-TR" sz="4000" b="1" dirty="0"/>
              <a:t>: </a:t>
            </a:r>
            <a:r>
              <a:rPr lang="tr-TR" sz="4000" dirty="0"/>
              <a:t>Makrolar gibi modüller de normal özelliklerin haricinde özel komutlar hazırlanabilmesini sağlar.</a:t>
            </a:r>
          </a:p>
        </p:txBody>
      </p:sp>
      <p:sp>
        <p:nvSpPr>
          <p:cNvPr id="5" name="4 Oval">
            <a:hlinkClick r:id="" action="ppaction://hlinkshowjump?jump=endshow"/>
          </p:cNvPr>
          <p:cNvSpPr/>
          <p:nvPr/>
        </p:nvSpPr>
        <p:spPr>
          <a:xfrm>
            <a:off x="7429520" y="6000768"/>
            <a:ext cx="1143008" cy="50006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ÇIKIŞ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81</TotalTime>
  <Words>136</Words>
  <Application>Microsoft Office PowerPoint</Application>
  <PresentationFormat>Ekran Gösterisi (4:3)</PresentationFormat>
  <Paragraphs>38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Akış</vt:lpstr>
      <vt:lpstr>VERİ TABANI</vt:lpstr>
      <vt:lpstr>VERİ TABANI NESNELERİ</vt:lpstr>
      <vt:lpstr>TABLOLAR</vt:lpstr>
      <vt:lpstr>SORGULAR</vt:lpstr>
      <vt:lpstr>FORMLAR</vt:lpstr>
      <vt:lpstr>RAPORLAR</vt:lpstr>
      <vt:lpstr>SAYFALAR</vt:lpstr>
      <vt:lpstr>MAKROLAR</vt:lpstr>
      <vt:lpstr>MODÜLLER</vt:lpstr>
    </vt:vector>
  </TitlesOfParts>
  <Company>NeC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VERİ TABANI</dc:title>
  <dc:creator>maio</dc:creator>
  <cp:lastModifiedBy>maio</cp:lastModifiedBy>
  <cp:revision>9</cp:revision>
  <dcterms:created xsi:type="dcterms:W3CDTF">2003-12-31T22:17:44Z</dcterms:created>
  <dcterms:modified xsi:type="dcterms:W3CDTF">2004-01-01T00:20:56Z</dcterms:modified>
</cp:coreProperties>
</file>