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Default Extension="wav" ContentType="audio/wav"/>
  <Override PartName="/ppt/theme/themeOverride1.xml" ContentType="application/vnd.openxmlformats-officedocument.themeOverride+xml"/>
  <Override PartName="/docProps/app.xml" ContentType="application/vnd.openxmlformats-officedocument.extended-properties+xml"/>
  <Override PartName="/ppt/slides/slide1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36" r:id="rId1"/>
  </p:sldMasterIdLst>
  <p:notesMasterIdLst>
    <p:notesMasterId r:id="rId12"/>
  </p:notesMasterIdLst>
  <p:sldIdLst>
    <p:sldId id="256" r:id="rId2"/>
    <p:sldId id="264" r:id="rId3"/>
    <p:sldId id="259" r:id="rId4"/>
    <p:sldId id="262" r:id="rId5"/>
    <p:sldId id="265" r:id="rId6"/>
    <p:sldId id="263" r:id="rId7"/>
    <p:sldId id="266" r:id="rId8"/>
    <p:sldId id="267" r:id="rId9"/>
    <p:sldId id="269" r:id="rId10"/>
    <p:sldId id="270" r:id="rId11"/>
  </p:sldIdLst>
  <p:sldSz cx="9144000" cy="6858000" type="screen4x3"/>
  <p:notesSz cx="6858000" cy="9144000"/>
  <p:custShowLst>
    <p:custShow name="Özel Gösteri 1" id="0">
      <p:sldLst>
        <p:sld r:id="rId2"/>
        <p:sld r:id="rId4"/>
        <p:sld r:id="rId4"/>
        <p:sld r:id="rId5"/>
        <p:sld r:id="rId6"/>
        <p:sld r:id="rId7"/>
        <p:sld r:id="rId8"/>
        <p:sld r:id="rId9"/>
        <p:sld r:id="rId10"/>
        <p:sld r:id="rId11"/>
      </p:sldLst>
    </p:custShow>
  </p:custShowLst>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Rg st="1" end="10"/>
    <p:penClr>
      <a:srgbClr val="FF0000"/>
    </p:penClr>
  </p:showPr>
  <p:clrMru>
    <a:srgbClr val="F1D7EC"/>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744" autoAdjust="0"/>
    <p:restoredTop sz="88986" autoAdjust="0"/>
  </p:normalViewPr>
  <p:slideViewPr>
    <p:cSldViewPr>
      <p:cViewPr varScale="1">
        <p:scale>
          <a:sx n="77" d="100"/>
          <a:sy n="77" d="100"/>
        </p:scale>
        <p:origin x="-888" y="-96"/>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Üstbilgi Yer Tutucusu"/>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tr-TR"/>
          </a:p>
        </p:txBody>
      </p:sp>
      <p:sp>
        <p:nvSpPr>
          <p:cNvPr id="3" name="2 Veri Yer Tutucusu"/>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D8BE303-0079-463A-9628-7AC24BA4B94E}" type="datetimeFigureOut">
              <a:rPr lang="tr-TR" smtClean="0"/>
              <a:pPr/>
              <a:t>21.04.2013</a:t>
            </a:fld>
            <a:endParaRPr lang="tr-TR"/>
          </a:p>
        </p:txBody>
      </p:sp>
      <p:sp>
        <p:nvSpPr>
          <p:cNvPr id="4" name="3 Slayt Görüntüsü Yer Tutucusu"/>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tr-TR"/>
          </a:p>
        </p:txBody>
      </p:sp>
      <p:sp>
        <p:nvSpPr>
          <p:cNvPr id="5" name="4 Not Yer Tutucusu"/>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6" name="5 Altbilgi Yer Tutucusu"/>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tr-TR"/>
          </a:p>
        </p:txBody>
      </p:sp>
      <p:sp>
        <p:nvSpPr>
          <p:cNvPr id="7" name="6 Slayt Numarası Yer Tutucusu"/>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ED6DFA3-224B-4DA6-8F15-3C4CB0AAA2FD}" type="slidenum">
              <a:rPr lang="tr-TR" smtClean="0"/>
              <a:pPr/>
              <a:t>‹#›</a:t>
            </a:fld>
            <a:endParaRPr lang="tr-TR"/>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10.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11.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2.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4.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5.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6.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7.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8.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9.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8" name="7 Başlık"/>
          <p:cNvSpPr>
            <a:spLocks noGrp="1"/>
          </p:cNvSpPr>
          <p:nvPr>
            <p:ph type="ctrTitle"/>
          </p:nvPr>
        </p:nvSpPr>
        <p:spPr>
          <a:xfrm>
            <a:off x="422030" y="1371600"/>
            <a:ext cx="8229600" cy="1828800"/>
          </a:xfrm>
        </p:spPr>
        <p:txBody>
          <a:bodyPr vert="horz" lIns="45720" tIns="0" rIns="45720" bIns="0" anchor="b">
            <a:normAutofit/>
            <a:scene3d>
              <a:camera prst="orthographicFront"/>
              <a:lightRig rig="soft" dir="t">
                <a:rot lat="0" lon="0" rev="17220000"/>
              </a:lightRig>
            </a:scene3d>
            <a:sp3d prstMaterial="softEdge">
              <a:bevelT w="38100" h="38100"/>
            </a:sp3d>
          </a:bodyPr>
          <a:lstStyle>
            <a:lvl1pPr>
              <a:defRPr sz="4800" b="1" cap="all"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27000" dist="200000" dir="2700000" algn="tl" rotWithShape="0">
                    <a:srgbClr val="000000">
                      <a:alpha val="30000"/>
                    </a:srgbClr>
                  </a:outerShdw>
                </a:effectLst>
              </a:defRPr>
            </a:lvl1pPr>
          </a:lstStyle>
          <a:p>
            <a:r>
              <a:rPr kumimoji="0" lang="tr-TR" smtClean="0"/>
              <a:t>Asıl başlık stili için tıklatın</a:t>
            </a:r>
            <a:endParaRPr kumimoji="0" lang="en-US"/>
          </a:p>
        </p:txBody>
      </p:sp>
      <p:sp>
        <p:nvSpPr>
          <p:cNvPr id="28" name="27 Veri Yer Tutucusu"/>
          <p:cNvSpPr>
            <a:spLocks noGrp="1"/>
          </p:cNvSpPr>
          <p:nvPr>
            <p:ph type="dt" sz="half" idx="10"/>
          </p:nvPr>
        </p:nvSpPr>
        <p:spPr/>
        <p:txBody>
          <a:bodyPr/>
          <a:lstStyle/>
          <a:p>
            <a:fld id="{46B3EBB8-06A4-4AFC-B764-DB571B170F52}" type="datetime1">
              <a:rPr lang="tr-TR" smtClean="0"/>
              <a:pPr/>
              <a:t>21.04.2013</a:t>
            </a:fld>
            <a:endParaRPr lang="tr-TR"/>
          </a:p>
        </p:txBody>
      </p:sp>
      <p:sp>
        <p:nvSpPr>
          <p:cNvPr id="17" name="16 Altbilgi Yer Tutucusu"/>
          <p:cNvSpPr>
            <a:spLocks noGrp="1"/>
          </p:cNvSpPr>
          <p:nvPr>
            <p:ph type="ftr" sz="quarter" idx="11"/>
          </p:nvPr>
        </p:nvSpPr>
        <p:spPr/>
        <p:txBody>
          <a:bodyPr/>
          <a:lstStyle/>
          <a:p>
            <a:endParaRPr lang="tr-TR"/>
          </a:p>
        </p:txBody>
      </p:sp>
      <p:sp>
        <p:nvSpPr>
          <p:cNvPr id="29" name="28 Slayt Numarası Yer Tutucusu"/>
          <p:cNvSpPr>
            <a:spLocks noGrp="1"/>
          </p:cNvSpPr>
          <p:nvPr>
            <p:ph type="sldNum" sz="quarter" idx="12"/>
          </p:nvPr>
        </p:nvSpPr>
        <p:spPr/>
        <p:txBody>
          <a:bodyPr/>
          <a:lstStyle/>
          <a:p>
            <a:fld id="{24DEC26B-2E28-4867-908F-0D1042E1757C}" type="slidenum">
              <a:rPr lang="tr-TR" smtClean="0"/>
              <a:pPr/>
              <a:t>‹#›</a:t>
            </a:fld>
            <a:endParaRPr lang="tr-TR"/>
          </a:p>
        </p:txBody>
      </p:sp>
      <p:sp>
        <p:nvSpPr>
          <p:cNvPr id="9" name="8 Alt Başlık"/>
          <p:cNvSpPr>
            <a:spLocks noGrp="1"/>
          </p:cNvSpPr>
          <p:nvPr>
            <p:ph type="subTitle" idx="1"/>
          </p:nvPr>
        </p:nvSpPr>
        <p:spPr>
          <a:xfrm>
            <a:off x="1371600" y="3331698"/>
            <a:ext cx="6400800" cy="1752600"/>
          </a:xfrm>
        </p:spPr>
        <p:txBody>
          <a:bodyPr/>
          <a:lstStyle>
            <a:lvl1pPr marL="0" indent="0" algn="ct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tr-TR" smtClean="0"/>
              <a:t>Asıl alt başlık stilini düzenlemek için tıklatın</a:t>
            </a:r>
            <a:endParaRPr kumimoji="0" lang="en-US"/>
          </a:p>
        </p:txBody>
      </p:sp>
    </p:spTree>
  </p:cSld>
  <p:clrMapOvr>
    <a:masterClrMapping/>
  </p:clrMapOvr>
  <p:transition spd="slow" advTm="10000">
    <p:split orient="vert"/>
    <p:sndAc>
      <p:stSnd loop="1">
        <p:snd r:embed="rId1" name="breeze.wav"/>
      </p:stSnd>
    </p:sndAc>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kumimoji="0" lang="tr-TR" smtClean="0"/>
              <a:t>Asıl başlık stili için tıklatın</a:t>
            </a:r>
            <a:endParaRPr kumimoji="0" lang="en-US"/>
          </a:p>
        </p:txBody>
      </p:sp>
      <p:sp>
        <p:nvSpPr>
          <p:cNvPr id="3" name="2 Dikey Metin Yer Tutucusu"/>
          <p:cNvSpPr>
            <a:spLocks noGrp="1"/>
          </p:cNvSpPr>
          <p:nvPr>
            <p:ph type="body" orient="vert" idx="1"/>
          </p:nvPr>
        </p:nvSpPr>
        <p:spPr/>
        <p:txBody>
          <a:bodyPr vert="eaVer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p>
            <a:fld id="{DE7DCE3D-1EFE-4C92-80B9-A43E885F0F02}" type="datetime1">
              <a:rPr lang="tr-TR" smtClean="0"/>
              <a:pPr/>
              <a:t>21.04.2013</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24DEC26B-2E28-4867-908F-0D1042E1757C}" type="slidenum">
              <a:rPr lang="tr-TR" smtClean="0"/>
              <a:pPr/>
              <a:t>‹#›</a:t>
            </a:fld>
            <a:endParaRPr lang="tr-TR"/>
          </a:p>
        </p:txBody>
      </p:sp>
    </p:spTree>
  </p:cSld>
  <p:clrMapOvr>
    <a:masterClrMapping/>
  </p:clrMapOvr>
  <p:transition spd="slow" advTm="10000">
    <p:split orient="vert"/>
    <p:sndAc>
      <p:stSnd loop="1">
        <p:snd r:embed="rId1" name="breeze.wav"/>
      </p:stSnd>
    </p:sndAc>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274638"/>
            <a:ext cx="2057400" cy="5851525"/>
          </a:xfrm>
        </p:spPr>
        <p:txBody>
          <a:bodyPr vert="eaVert"/>
          <a:lstStyle/>
          <a:p>
            <a:r>
              <a:rPr kumimoji="0" lang="tr-TR" smtClean="0"/>
              <a:t>Asıl başlık stili için tıklatın</a:t>
            </a:r>
            <a:endParaRPr kumimoji="0" lang="en-US"/>
          </a:p>
        </p:txBody>
      </p:sp>
      <p:sp>
        <p:nvSpPr>
          <p:cNvPr id="3" name="2 Dikey Metin Yer Tutucusu"/>
          <p:cNvSpPr>
            <a:spLocks noGrp="1"/>
          </p:cNvSpPr>
          <p:nvPr>
            <p:ph type="body" orient="vert" idx="1"/>
          </p:nvPr>
        </p:nvSpPr>
        <p:spPr>
          <a:xfrm>
            <a:off x="457200" y="274638"/>
            <a:ext cx="6019800" cy="5851525"/>
          </a:xfrm>
        </p:spPr>
        <p:txBody>
          <a:bodyPr vert="eaVer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p>
            <a:fld id="{A0504C10-62BE-4D35-B0C2-1EB1AF084F59}" type="datetime1">
              <a:rPr lang="tr-TR" smtClean="0"/>
              <a:pPr/>
              <a:t>21.04.2013</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24DEC26B-2E28-4867-908F-0D1042E1757C}" type="slidenum">
              <a:rPr lang="tr-TR" smtClean="0"/>
              <a:pPr/>
              <a:t>‹#›</a:t>
            </a:fld>
            <a:endParaRPr lang="tr-TR"/>
          </a:p>
        </p:txBody>
      </p:sp>
    </p:spTree>
  </p:cSld>
  <p:clrMapOvr>
    <a:masterClrMapping/>
  </p:clrMapOvr>
  <p:transition spd="slow" advTm="10000">
    <p:split orient="vert"/>
    <p:sndAc>
      <p:stSnd loop="1">
        <p:snd r:embed="rId1" name="breeze.wav"/>
      </p:stSnd>
    </p:sndAc>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kumimoji="0" lang="tr-TR" smtClean="0"/>
              <a:t>Asıl başlık stili için tıklatın</a:t>
            </a:r>
            <a:endParaRPr kumimoji="0" lang="en-US"/>
          </a:p>
        </p:txBody>
      </p:sp>
      <p:sp>
        <p:nvSpPr>
          <p:cNvPr id="3" name="2 İçerik Yer Tutucusu"/>
          <p:cNvSpPr>
            <a:spLocks noGrp="1"/>
          </p:cNvSpPr>
          <p:nvPr>
            <p:ph idx="1"/>
          </p:nvPr>
        </p:nvSpPr>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p>
            <a:fld id="{C24D3DD2-521E-4D96-AF0D-FD7E744861C2}" type="datetime1">
              <a:rPr lang="tr-TR" smtClean="0"/>
              <a:pPr/>
              <a:t>21.04.2013</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24DEC26B-2E28-4867-908F-0D1042E1757C}" type="slidenum">
              <a:rPr lang="tr-TR" smtClean="0"/>
              <a:pPr/>
              <a:t>‹#›</a:t>
            </a:fld>
            <a:endParaRPr lang="tr-TR"/>
          </a:p>
        </p:txBody>
      </p:sp>
    </p:spTree>
  </p:cSld>
  <p:clrMapOvr>
    <a:masterClrMapping/>
  </p:clrMapOvr>
  <p:transition spd="slow" advTm="10000">
    <p:split orient="vert"/>
    <p:sndAc>
      <p:stSnd loop="1">
        <p:snd r:embed="rId1" name="breeze.wav"/>
      </p:stSnd>
    </p:sndAc>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1 Başlık"/>
          <p:cNvSpPr>
            <a:spLocks noGrp="1"/>
          </p:cNvSpPr>
          <p:nvPr>
            <p:ph type="title"/>
          </p:nvPr>
        </p:nvSpPr>
        <p:spPr>
          <a:xfrm>
            <a:off x="1600200" y="609600"/>
            <a:ext cx="7086600" cy="1828800"/>
          </a:xfrm>
        </p:spPr>
        <p:txBody>
          <a:bodyPr vert="horz" bIns="0" anchor="b">
            <a:noAutofit/>
            <a:scene3d>
              <a:camera prst="orthographicFront"/>
              <a:lightRig rig="soft" dir="t">
                <a:rot lat="0" lon="0" rev="17220000"/>
              </a:lightRig>
            </a:scene3d>
            <a:sp3d prstMaterial="softEdge">
              <a:bevelT w="38100" h="38100"/>
              <a:contourClr>
                <a:schemeClr val="tx2">
                  <a:shade val="50000"/>
                </a:schemeClr>
              </a:contourClr>
            </a:sp3d>
          </a:bodyPr>
          <a:lstStyle>
            <a:lvl1pPr algn="l" rtl="0">
              <a:spcBef>
                <a:spcPct val="0"/>
              </a:spcBef>
              <a:buNone/>
              <a:defRPr sz="4800" b="1" cap="none" baseline="0">
                <a:ln w="6350">
                  <a:noFill/>
                </a:ln>
                <a:solidFill>
                  <a:schemeClr val="accent1">
                    <a:tint val="90000"/>
                    <a:satMod val="120000"/>
                  </a:schemeClr>
                </a:solidFill>
                <a:effectLst>
                  <a:outerShdw blurRad="114300" dist="101600" dir="2700000" algn="tl" rotWithShape="0">
                    <a:srgbClr val="000000">
                      <a:alpha val="40000"/>
                    </a:srgbClr>
                  </a:outerShdw>
                </a:effectLst>
                <a:latin typeface="+mj-lt"/>
                <a:ea typeface="+mj-ea"/>
                <a:cs typeface="+mj-cs"/>
              </a:defRPr>
            </a:lvl1pPr>
          </a:lstStyle>
          <a:p>
            <a:r>
              <a:rPr kumimoji="0" lang="tr-TR" smtClean="0"/>
              <a:t>Asıl başlık stili için tıklatın</a:t>
            </a:r>
            <a:endParaRPr kumimoji="0" lang="en-US"/>
          </a:p>
        </p:txBody>
      </p:sp>
      <p:sp>
        <p:nvSpPr>
          <p:cNvPr id="3" name="2 Metin Yer Tutucusu"/>
          <p:cNvSpPr>
            <a:spLocks noGrp="1"/>
          </p:cNvSpPr>
          <p:nvPr>
            <p:ph type="body" idx="1"/>
          </p:nvPr>
        </p:nvSpPr>
        <p:spPr>
          <a:xfrm>
            <a:off x="1600200" y="2507786"/>
            <a:ext cx="7086600" cy="1509712"/>
          </a:xfrm>
        </p:spPr>
        <p:txBody>
          <a:bodyPr anchor="t"/>
          <a:lstStyle>
            <a:lvl1pPr marL="73152" indent="0" algn="l">
              <a:buNone/>
              <a:defRPr sz="20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tr-TR" smtClean="0"/>
              <a:t>Asıl metin stillerini düzenlemek için tıklatın</a:t>
            </a:r>
          </a:p>
        </p:txBody>
      </p:sp>
      <p:sp>
        <p:nvSpPr>
          <p:cNvPr id="4" name="3 Veri Yer Tutucusu"/>
          <p:cNvSpPr>
            <a:spLocks noGrp="1"/>
          </p:cNvSpPr>
          <p:nvPr>
            <p:ph type="dt" sz="half" idx="10"/>
          </p:nvPr>
        </p:nvSpPr>
        <p:spPr/>
        <p:txBody>
          <a:bodyPr/>
          <a:lstStyle/>
          <a:p>
            <a:fld id="{9FFDE42F-E63A-40F5-B023-8E3D87BA575F}" type="datetime1">
              <a:rPr lang="tr-TR" smtClean="0"/>
              <a:pPr/>
              <a:t>21.04.2013</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a:xfrm>
            <a:off x="7924800" y="6416675"/>
            <a:ext cx="762000" cy="365125"/>
          </a:xfrm>
        </p:spPr>
        <p:txBody>
          <a:bodyPr/>
          <a:lstStyle/>
          <a:p>
            <a:fld id="{24DEC26B-2E28-4867-908F-0D1042E1757C}" type="slidenum">
              <a:rPr lang="tr-TR" smtClean="0"/>
              <a:pPr/>
              <a:t>‹#›</a:t>
            </a:fld>
            <a:endParaRPr lang="tr-TR"/>
          </a:p>
        </p:txBody>
      </p:sp>
    </p:spTree>
  </p:cSld>
  <p:clrMapOvr>
    <a:masterClrMapping/>
  </p:clrMapOvr>
  <p:transition spd="slow" advTm="10000">
    <p:split orient="vert"/>
    <p:sndAc>
      <p:stSnd loop="1">
        <p:snd r:embed="rId1" name="breeze.wav"/>
      </p:stSnd>
    </p:sndAc>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kumimoji="0" lang="tr-TR" smtClean="0"/>
              <a:t>Asıl başlık stili için tıklatın</a:t>
            </a:r>
            <a:endParaRPr kumimoji="0" lang="en-US"/>
          </a:p>
        </p:txBody>
      </p:sp>
      <p:sp>
        <p:nvSpPr>
          <p:cNvPr id="3" name="2 İçerik Yer Tutucusu"/>
          <p:cNvSpPr>
            <a:spLocks noGrp="1"/>
          </p:cNvSpPr>
          <p:nvPr>
            <p:ph sz="half" idx="1"/>
          </p:nvPr>
        </p:nvSpPr>
        <p:spPr>
          <a:xfrm>
            <a:off x="457200" y="1600200"/>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İçerik Yer Tutucusu"/>
          <p:cNvSpPr>
            <a:spLocks noGrp="1"/>
          </p:cNvSpPr>
          <p:nvPr>
            <p:ph sz="half" idx="2"/>
          </p:nvPr>
        </p:nvSpPr>
        <p:spPr>
          <a:xfrm>
            <a:off x="4648200" y="1600200"/>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5" name="4 Veri Yer Tutucusu"/>
          <p:cNvSpPr>
            <a:spLocks noGrp="1"/>
          </p:cNvSpPr>
          <p:nvPr>
            <p:ph type="dt" sz="half" idx="10"/>
          </p:nvPr>
        </p:nvSpPr>
        <p:spPr/>
        <p:txBody>
          <a:bodyPr/>
          <a:lstStyle/>
          <a:p>
            <a:fld id="{3DE5B464-D527-450F-B36E-E62F68071BF9}" type="datetime1">
              <a:rPr lang="tr-TR" smtClean="0"/>
              <a:pPr/>
              <a:t>21.04.2013</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24DEC26B-2E28-4867-908F-0D1042E1757C}" type="slidenum">
              <a:rPr lang="tr-TR" smtClean="0"/>
              <a:pPr/>
              <a:t>‹#›</a:t>
            </a:fld>
            <a:endParaRPr lang="tr-TR"/>
          </a:p>
        </p:txBody>
      </p:sp>
    </p:spTree>
  </p:cSld>
  <p:clrMapOvr>
    <a:masterClrMapping/>
  </p:clrMapOvr>
  <p:transition spd="slow" advTm="10000">
    <p:split orient="vert"/>
    <p:sndAc>
      <p:stSnd loop="1">
        <p:snd r:embed="rId1" name="breeze.wav"/>
      </p:stSnd>
    </p:sndAc>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3050"/>
            <a:ext cx="8229600" cy="1143000"/>
          </a:xfrm>
        </p:spPr>
        <p:txBody>
          <a:bodyPr anchor="ctr"/>
          <a:lstStyle>
            <a:lvl1pPr>
              <a:defRPr/>
            </a:lvl1pPr>
          </a:lstStyle>
          <a:p>
            <a:r>
              <a:rPr kumimoji="0" lang="tr-TR" smtClean="0"/>
              <a:t>Asıl başlık stili için tıklatın</a:t>
            </a:r>
            <a:endParaRPr kumimoji="0" lang="en-US"/>
          </a:p>
        </p:txBody>
      </p:sp>
      <p:sp>
        <p:nvSpPr>
          <p:cNvPr id="3" name="2 Metin Yer Tutucusu"/>
          <p:cNvSpPr>
            <a:spLocks noGrp="1"/>
          </p:cNvSpPr>
          <p:nvPr>
            <p:ph type="body" idx="1"/>
          </p:nvPr>
        </p:nvSpPr>
        <p:spPr>
          <a:xfrm>
            <a:off x="457200" y="1535112"/>
            <a:ext cx="4040188" cy="750887"/>
          </a:xfrm>
        </p:spPr>
        <p:txBody>
          <a:bodyPr anchor="ctr"/>
          <a:lstStyle>
            <a:lvl1pPr marL="0" indent="0">
              <a:buNone/>
              <a:defRPr sz="2400" b="0" cap="all" baseline="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tr-TR" smtClean="0"/>
              <a:t>Asıl metin stillerini düzenlemek için tıklatın</a:t>
            </a:r>
          </a:p>
        </p:txBody>
      </p:sp>
      <p:sp>
        <p:nvSpPr>
          <p:cNvPr id="4" name="3 Metin Yer Tutucusu"/>
          <p:cNvSpPr>
            <a:spLocks noGrp="1"/>
          </p:cNvSpPr>
          <p:nvPr>
            <p:ph type="body" sz="half" idx="3"/>
          </p:nvPr>
        </p:nvSpPr>
        <p:spPr>
          <a:xfrm>
            <a:off x="4645025" y="1535112"/>
            <a:ext cx="4041775" cy="750887"/>
          </a:xfrm>
        </p:spPr>
        <p:txBody>
          <a:bodyPr anchor="ctr"/>
          <a:lstStyle>
            <a:lvl1pPr marL="0" indent="0">
              <a:buNone/>
              <a:defRPr sz="2400" b="0" cap="all" baseline="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tr-TR" smtClean="0"/>
              <a:t>Asıl metin stillerini düzenlemek için tıklatın</a:t>
            </a:r>
          </a:p>
        </p:txBody>
      </p:sp>
      <p:sp>
        <p:nvSpPr>
          <p:cNvPr id="5" name="4 İçerik Yer Tutucusu"/>
          <p:cNvSpPr>
            <a:spLocks noGrp="1"/>
          </p:cNvSpPr>
          <p:nvPr>
            <p:ph sz="quarter" idx="2"/>
          </p:nvPr>
        </p:nvSpPr>
        <p:spPr>
          <a:xfrm>
            <a:off x="457200" y="2362200"/>
            <a:ext cx="4040188" cy="3763963"/>
          </a:xfrm>
        </p:spPr>
        <p:txBody>
          <a:bodyPr/>
          <a:lstStyle>
            <a:lvl1pPr>
              <a:defRPr sz="2400"/>
            </a:lvl1pPr>
            <a:lvl2pPr>
              <a:defRPr sz="2000"/>
            </a:lvl2pPr>
            <a:lvl3pPr>
              <a:defRPr sz="1800"/>
            </a:lvl3pPr>
            <a:lvl4pPr>
              <a:defRPr sz="1600"/>
            </a:lvl4pPr>
            <a:lvl5pPr>
              <a:defRPr sz="16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6" name="5 İçerik Yer Tutucusu"/>
          <p:cNvSpPr>
            <a:spLocks noGrp="1"/>
          </p:cNvSpPr>
          <p:nvPr>
            <p:ph sz="quarter" idx="4"/>
          </p:nvPr>
        </p:nvSpPr>
        <p:spPr>
          <a:xfrm>
            <a:off x="4645025" y="2362200"/>
            <a:ext cx="4041775" cy="3763963"/>
          </a:xfrm>
        </p:spPr>
        <p:txBody>
          <a:bodyPr/>
          <a:lstStyle>
            <a:lvl1pPr>
              <a:defRPr sz="2400"/>
            </a:lvl1pPr>
            <a:lvl2pPr>
              <a:defRPr sz="2000"/>
            </a:lvl2pPr>
            <a:lvl3pPr>
              <a:defRPr sz="1800"/>
            </a:lvl3pPr>
            <a:lvl4pPr>
              <a:defRPr sz="1600"/>
            </a:lvl4pPr>
            <a:lvl5pPr>
              <a:defRPr sz="16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7" name="6 Veri Yer Tutucusu"/>
          <p:cNvSpPr>
            <a:spLocks noGrp="1"/>
          </p:cNvSpPr>
          <p:nvPr>
            <p:ph type="dt" sz="half" idx="10"/>
          </p:nvPr>
        </p:nvSpPr>
        <p:spPr/>
        <p:txBody>
          <a:bodyPr/>
          <a:lstStyle/>
          <a:p>
            <a:fld id="{BF9F66BD-CE3A-4A65-B571-28C0B1CF3AC3}" type="datetime1">
              <a:rPr lang="tr-TR" smtClean="0"/>
              <a:pPr/>
              <a:t>21.04.2013</a:t>
            </a:fld>
            <a:endParaRPr lang="tr-TR"/>
          </a:p>
        </p:txBody>
      </p:sp>
      <p:sp>
        <p:nvSpPr>
          <p:cNvPr id="8" name="7 Altbilgi Yer Tutucusu"/>
          <p:cNvSpPr>
            <a:spLocks noGrp="1"/>
          </p:cNvSpPr>
          <p:nvPr>
            <p:ph type="ftr" sz="quarter" idx="11"/>
          </p:nvPr>
        </p:nvSpPr>
        <p:spPr/>
        <p:txBody>
          <a:bodyPr/>
          <a:lstStyle/>
          <a:p>
            <a:endParaRPr lang="tr-TR"/>
          </a:p>
        </p:txBody>
      </p:sp>
      <p:sp>
        <p:nvSpPr>
          <p:cNvPr id="9" name="8 Slayt Numarası Yer Tutucusu"/>
          <p:cNvSpPr>
            <a:spLocks noGrp="1"/>
          </p:cNvSpPr>
          <p:nvPr>
            <p:ph type="sldNum" sz="quarter" idx="12"/>
          </p:nvPr>
        </p:nvSpPr>
        <p:spPr/>
        <p:txBody>
          <a:bodyPr/>
          <a:lstStyle/>
          <a:p>
            <a:fld id="{24DEC26B-2E28-4867-908F-0D1042E1757C}" type="slidenum">
              <a:rPr lang="tr-TR" smtClean="0"/>
              <a:pPr/>
              <a:t>‹#›</a:t>
            </a:fld>
            <a:endParaRPr lang="tr-TR"/>
          </a:p>
        </p:txBody>
      </p:sp>
    </p:spTree>
  </p:cSld>
  <p:clrMapOvr>
    <a:masterClrMapping/>
  </p:clrMapOvr>
  <p:transition spd="slow" advTm="10000">
    <p:split orient="vert"/>
    <p:sndAc>
      <p:stSnd loop="1">
        <p:snd r:embed="rId1" name="breeze.wav"/>
      </p:stSnd>
    </p:sndAc>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kumimoji="0" lang="tr-TR" smtClean="0"/>
              <a:t>Asıl başlık stili için tıklatın</a:t>
            </a:r>
            <a:endParaRPr kumimoji="0" lang="en-US"/>
          </a:p>
        </p:txBody>
      </p:sp>
      <p:sp>
        <p:nvSpPr>
          <p:cNvPr id="3" name="2 Veri Yer Tutucusu"/>
          <p:cNvSpPr>
            <a:spLocks noGrp="1"/>
          </p:cNvSpPr>
          <p:nvPr>
            <p:ph type="dt" sz="half" idx="10"/>
          </p:nvPr>
        </p:nvSpPr>
        <p:spPr/>
        <p:txBody>
          <a:bodyPr/>
          <a:lstStyle/>
          <a:p>
            <a:fld id="{4BDC68CE-524F-47E1-B67C-F82EA9E6C08E}" type="datetime1">
              <a:rPr lang="tr-TR" smtClean="0"/>
              <a:pPr/>
              <a:t>21.04.2013</a:t>
            </a:fld>
            <a:endParaRPr lang="tr-TR"/>
          </a:p>
        </p:txBody>
      </p:sp>
      <p:sp>
        <p:nvSpPr>
          <p:cNvPr id="4" name="3 Altbilgi Yer Tutucusu"/>
          <p:cNvSpPr>
            <a:spLocks noGrp="1"/>
          </p:cNvSpPr>
          <p:nvPr>
            <p:ph type="ftr" sz="quarter" idx="11"/>
          </p:nvPr>
        </p:nvSpPr>
        <p:spPr/>
        <p:txBody>
          <a:bodyPr/>
          <a:lstStyle/>
          <a:p>
            <a:endParaRPr lang="tr-TR"/>
          </a:p>
        </p:txBody>
      </p:sp>
      <p:sp>
        <p:nvSpPr>
          <p:cNvPr id="5" name="4 Slayt Numarası Yer Tutucusu"/>
          <p:cNvSpPr>
            <a:spLocks noGrp="1"/>
          </p:cNvSpPr>
          <p:nvPr>
            <p:ph type="sldNum" sz="quarter" idx="12"/>
          </p:nvPr>
        </p:nvSpPr>
        <p:spPr/>
        <p:txBody>
          <a:bodyPr/>
          <a:lstStyle/>
          <a:p>
            <a:fld id="{24DEC26B-2E28-4867-908F-0D1042E1757C}" type="slidenum">
              <a:rPr lang="tr-TR" smtClean="0"/>
              <a:pPr/>
              <a:t>‹#›</a:t>
            </a:fld>
            <a:endParaRPr lang="tr-TR"/>
          </a:p>
        </p:txBody>
      </p:sp>
    </p:spTree>
  </p:cSld>
  <p:clrMapOvr>
    <a:masterClrMapping/>
  </p:clrMapOvr>
  <p:transition spd="slow" advTm="10000">
    <p:split orient="vert"/>
    <p:sndAc>
      <p:stSnd loop="1">
        <p:snd r:embed="rId1" name="breeze.wav"/>
      </p:stSnd>
    </p:sndAc>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p>
            <a:fld id="{BA1B24F0-6127-4F17-9FC8-300CA6BC7C62}" type="datetime1">
              <a:rPr lang="tr-TR" smtClean="0"/>
              <a:pPr/>
              <a:t>21.04.2013</a:t>
            </a:fld>
            <a:endParaRPr lang="tr-TR"/>
          </a:p>
        </p:txBody>
      </p:sp>
      <p:sp>
        <p:nvSpPr>
          <p:cNvPr id="3" name="2 Altbilgi Yer Tutucusu"/>
          <p:cNvSpPr>
            <a:spLocks noGrp="1"/>
          </p:cNvSpPr>
          <p:nvPr>
            <p:ph type="ftr" sz="quarter" idx="11"/>
          </p:nvPr>
        </p:nvSpPr>
        <p:spPr/>
        <p:txBody>
          <a:bodyPr/>
          <a:lstStyle/>
          <a:p>
            <a:endParaRPr lang="tr-TR"/>
          </a:p>
        </p:txBody>
      </p:sp>
      <p:sp>
        <p:nvSpPr>
          <p:cNvPr id="4" name="3 Slayt Numarası Yer Tutucusu"/>
          <p:cNvSpPr>
            <a:spLocks noGrp="1"/>
          </p:cNvSpPr>
          <p:nvPr>
            <p:ph type="sldNum" sz="quarter" idx="12"/>
          </p:nvPr>
        </p:nvSpPr>
        <p:spPr/>
        <p:txBody>
          <a:bodyPr/>
          <a:lstStyle/>
          <a:p>
            <a:fld id="{24DEC26B-2E28-4867-908F-0D1042E1757C}" type="slidenum">
              <a:rPr lang="tr-TR" smtClean="0"/>
              <a:pPr/>
              <a:t>‹#›</a:t>
            </a:fld>
            <a:endParaRPr lang="tr-TR"/>
          </a:p>
        </p:txBody>
      </p:sp>
    </p:spTree>
  </p:cSld>
  <p:clrMapOvr>
    <a:masterClrMapping/>
  </p:clrMapOvr>
  <p:transition spd="slow" advTm="10000">
    <p:split orient="vert"/>
    <p:sndAc>
      <p:stSnd loop="1">
        <p:snd r:embed="rId1" name="breeze.wav"/>
      </p:stSnd>
    </p:sndAc>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3050"/>
            <a:ext cx="3008313" cy="1162050"/>
          </a:xfrm>
        </p:spPr>
        <p:txBody>
          <a:bodyPr vert="horz" anchor="b">
            <a:normAutofit/>
            <a:sp3d prstMaterial="softEdge"/>
          </a:bodyPr>
          <a:lstStyle>
            <a:lvl1pPr algn="l">
              <a:buNone/>
              <a:defRPr sz="2200" b="0">
                <a:ln w="6350">
                  <a:noFill/>
                </a:ln>
                <a:solidFill>
                  <a:schemeClr val="accent1">
                    <a:tint val="73000"/>
                    <a:satMod val="180000"/>
                  </a:schemeClr>
                </a:solidFill>
              </a:defRPr>
            </a:lvl1pPr>
          </a:lstStyle>
          <a:p>
            <a:r>
              <a:rPr kumimoji="0" lang="tr-TR" smtClean="0"/>
              <a:t>Asıl başlık stili için tıklatın</a:t>
            </a:r>
            <a:endParaRPr kumimoji="0" lang="en-US"/>
          </a:p>
        </p:txBody>
      </p:sp>
      <p:sp>
        <p:nvSpPr>
          <p:cNvPr id="3" name="2 Metin Yer Tutucusu"/>
          <p:cNvSpPr>
            <a:spLocks noGrp="1"/>
          </p:cNvSpPr>
          <p:nvPr>
            <p:ph type="body" idx="2"/>
          </p:nvPr>
        </p:nvSpPr>
        <p:spPr>
          <a:xfrm>
            <a:off x="457200" y="1524000"/>
            <a:ext cx="3008313" cy="4602163"/>
          </a:xfrm>
        </p:spPr>
        <p:txBody>
          <a:bodyPr/>
          <a:lstStyle>
            <a:lvl1pPr marL="0"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tr-TR" smtClean="0"/>
              <a:t>Asıl metin stillerini düzenlemek için tıklatın</a:t>
            </a:r>
          </a:p>
        </p:txBody>
      </p:sp>
      <p:sp>
        <p:nvSpPr>
          <p:cNvPr id="4" name="3 İçerik Yer Tutucusu"/>
          <p:cNvSpPr>
            <a:spLocks noGrp="1"/>
          </p:cNvSpPr>
          <p:nvPr>
            <p:ph sz="half" idx="1"/>
          </p:nvPr>
        </p:nvSpPr>
        <p:spPr>
          <a:xfrm>
            <a:off x="3575050" y="273050"/>
            <a:ext cx="5111750" cy="5853113"/>
          </a:xfrm>
        </p:spPr>
        <p:txBody>
          <a:bodyPr/>
          <a:lstStyle>
            <a:lvl1pPr>
              <a:defRPr sz="2600"/>
            </a:lvl1pPr>
            <a:lvl2pPr>
              <a:defRPr sz="2400"/>
            </a:lvl2pPr>
            <a:lvl3pPr>
              <a:defRPr sz="2200"/>
            </a:lvl3pPr>
            <a:lvl4pPr>
              <a:defRPr sz="2000"/>
            </a:lvl4pPr>
            <a:lvl5pPr>
              <a:defRPr sz="18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5" name="4 Veri Yer Tutucusu"/>
          <p:cNvSpPr>
            <a:spLocks noGrp="1"/>
          </p:cNvSpPr>
          <p:nvPr>
            <p:ph type="dt" sz="half" idx="10"/>
          </p:nvPr>
        </p:nvSpPr>
        <p:spPr/>
        <p:txBody>
          <a:bodyPr/>
          <a:lstStyle/>
          <a:p>
            <a:fld id="{7DBF502C-CDBD-4212-981B-0EE397B68FC1}" type="datetime1">
              <a:rPr lang="tr-TR" smtClean="0"/>
              <a:pPr/>
              <a:t>21.04.2013</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24DEC26B-2E28-4867-908F-0D1042E1757C}" type="slidenum">
              <a:rPr lang="tr-TR" smtClean="0"/>
              <a:pPr/>
              <a:t>‹#›</a:t>
            </a:fld>
            <a:endParaRPr lang="tr-TR"/>
          </a:p>
        </p:txBody>
      </p:sp>
    </p:spTree>
  </p:cSld>
  <p:clrMapOvr>
    <a:masterClrMapping/>
  </p:clrMapOvr>
  <p:transition spd="slow" advTm="10000">
    <p:split orient="vert"/>
    <p:sndAc>
      <p:stSnd loop="1">
        <p:snd r:embed="rId1" name="breeze.wav"/>
      </p:stSnd>
    </p:sndAc>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1 Başlık"/>
          <p:cNvSpPr>
            <a:spLocks noGrp="1"/>
          </p:cNvSpPr>
          <p:nvPr>
            <p:ph type="title"/>
          </p:nvPr>
        </p:nvSpPr>
        <p:spPr>
          <a:xfrm>
            <a:off x="1828800" y="609600"/>
            <a:ext cx="5486400" cy="522288"/>
          </a:xfrm>
        </p:spPr>
        <p:txBody>
          <a:bodyPr lIns="45720" rIns="45720" bIns="0" anchor="b">
            <a:sp3d prstMaterial="softEdge"/>
          </a:bodyPr>
          <a:lstStyle>
            <a:lvl1pPr algn="ctr">
              <a:buNone/>
              <a:defRPr sz="2000" b="1"/>
            </a:lvl1pPr>
          </a:lstStyle>
          <a:p>
            <a:r>
              <a:rPr kumimoji="0" lang="tr-TR" smtClean="0"/>
              <a:t>Asıl başlık stili için tıklatın</a:t>
            </a:r>
            <a:endParaRPr kumimoji="0" lang="en-US"/>
          </a:p>
        </p:txBody>
      </p:sp>
      <p:sp>
        <p:nvSpPr>
          <p:cNvPr id="3" name="2 Resim Yer Tutucusu"/>
          <p:cNvSpPr>
            <a:spLocks noGrp="1"/>
          </p:cNvSpPr>
          <p:nvPr>
            <p:ph type="pic" idx="1"/>
          </p:nvPr>
        </p:nvSpPr>
        <p:spPr>
          <a:xfrm>
            <a:off x="1828800" y="1831975"/>
            <a:ext cx="5486400" cy="3962400"/>
          </a:xfrm>
          <a:solidFill>
            <a:schemeClr val="bg2"/>
          </a:solidFill>
          <a:ln w="44450" cap="sq" cmpd="sng" algn="ctr">
            <a:solidFill>
              <a:srgbClr val="FFFFFF"/>
            </a:solidFill>
            <a:prstDash val="solid"/>
            <a:miter lim="800000"/>
          </a:ln>
          <a:effectLst>
            <a:outerShdw blurRad="190500" dist="228600" dir="2700000" sy="90000">
              <a:srgbClr val="000000">
                <a:alpha val="25000"/>
              </a:srgbClr>
            </a:outerShdw>
          </a:effectLst>
          <a:scene3d>
            <a:camera prst="orthographicFront">
              <a:rot lat="0" lon="0" rev="0"/>
            </a:camera>
            <a:lightRig rig="balanced" dir="tr">
              <a:rot lat="0" lon="0" rev="2700000"/>
            </a:lightRig>
          </a:scene3d>
          <a:sp3d prstMaterial="matte">
            <a:contourClr>
              <a:schemeClr val="tx2">
                <a:shade val="50000"/>
              </a:schemeClr>
            </a:contourClr>
          </a:sp3d>
        </p:spPr>
        <p:style>
          <a:lnRef idx="3">
            <a:schemeClr val="lt1"/>
          </a:lnRef>
          <a:fillRef idx="1">
            <a:schemeClr val="accent1"/>
          </a:fillRef>
          <a:effectRef idx="1">
            <a:schemeClr val="accent1"/>
          </a:effectRef>
          <a:fontRef idx="minor">
            <a:schemeClr val="lt1"/>
          </a:fontRef>
        </p:style>
        <p:txBody>
          <a:bodyPr anchor="t"/>
          <a:lstStyle>
            <a:lvl1pPr indent="0">
              <a:buNone/>
              <a:defRPr sz="3200"/>
            </a:lvl1pPr>
          </a:lstStyle>
          <a:p>
            <a:pPr marL="0" algn="l" rtl="0" eaLnBrk="1" latinLnBrk="0" hangingPunct="1"/>
            <a:r>
              <a:rPr kumimoji="0" lang="tr-TR" smtClean="0">
                <a:solidFill>
                  <a:schemeClr val="lt1"/>
                </a:solidFill>
                <a:latin typeface="+mn-lt"/>
                <a:ea typeface="+mn-ea"/>
                <a:cs typeface="+mn-cs"/>
              </a:rPr>
              <a:t>Resim eklemek için simgeyi tıklatın</a:t>
            </a:r>
            <a:endParaRPr kumimoji="0" lang="en-US" dirty="0">
              <a:solidFill>
                <a:schemeClr val="lt1"/>
              </a:solidFill>
              <a:latin typeface="+mn-lt"/>
              <a:ea typeface="+mn-ea"/>
              <a:cs typeface="+mn-cs"/>
            </a:endParaRPr>
          </a:p>
        </p:txBody>
      </p:sp>
      <p:sp>
        <p:nvSpPr>
          <p:cNvPr id="4" name="3 Metin Yer Tutucusu"/>
          <p:cNvSpPr>
            <a:spLocks noGrp="1"/>
          </p:cNvSpPr>
          <p:nvPr>
            <p:ph type="body" sz="half" idx="2"/>
          </p:nvPr>
        </p:nvSpPr>
        <p:spPr>
          <a:xfrm>
            <a:off x="1828800" y="1166787"/>
            <a:ext cx="5486400" cy="530352"/>
          </a:xfrm>
        </p:spPr>
        <p:txBody>
          <a:bodyPr lIns="45720" tIns="45720" rIns="45720" anchor="t"/>
          <a:lstStyle>
            <a:lvl1pPr marL="0" indent="0" algn="ctr">
              <a:buNone/>
              <a:defRPr sz="1400"/>
            </a:lvl1pPr>
            <a:lvl2pPr>
              <a:defRPr sz="1200"/>
            </a:lvl2pPr>
            <a:lvl3pPr>
              <a:defRPr sz="1000"/>
            </a:lvl3pPr>
            <a:lvl4pPr>
              <a:defRPr sz="900"/>
            </a:lvl4pPr>
            <a:lvl5pPr>
              <a:defRPr sz="900"/>
            </a:lvl5pPr>
          </a:lstStyle>
          <a:p>
            <a:pPr lvl="0" eaLnBrk="1" latinLnBrk="0" hangingPunct="1"/>
            <a:r>
              <a:rPr kumimoji="0" lang="tr-TR" smtClean="0"/>
              <a:t>Asıl metin stillerini düzenlemek için tıklatın</a:t>
            </a:r>
          </a:p>
        </p:txBody>
      </p:sp>
      <p:sp>
        <p:nvSpPr>
          <p:cNvPr id="5" name="4 Veri Yer Tutucusu"/>
          <p:cNvSpPr>
            <a:spLocks noGrp="1"/>
          </p:cNvSpPr>
          <p:nvPr>
            <p:ph type="dt" sz="half" idx="10"/>
          </p:nvPr>
        </p:nvSpPr>
        <p:spPr/>
        <p:txBody>
          <a:bodyPr/>
          <a:lstStyle/>
          <a:p>
            <a:fld id="{F123DDF8-416C-44D5-8C65-99E301CE95DE}" type="datetime1">
              <a:rPr lang="tr-TR" smtClean="0"/>
              <a:pPr/>
              <a:t>21.04.2013</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24DEC26B-2E28-4867-908F-0D1042E1757C}" type="slidenum">
              <a:rPr lang="tr-TR" smtClean="0"/>
              <a:pPr/>
              <a:t>‹#›</a:t>
            </a:fld>
            <a:endParaRPr lang="tr-TR"/>
          </a:p>
        </p:txBody>
      </p:sp>
    </p:spTree>
  </p:cSld>
  <p:clrMapOvr>
    <a:masterClrMapping/>
  </p:clrMapOvr>
  <p:transition spd="slow" advTm="10000">
    <p:split orient="vert"/>
    <p:sndAc>
      <p:stSnd loop="1">
        <p:snd r:embed="rId1" name="breeze.wav"/>
      </p:stSnd>
    </p:sndAc>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audio" Target="../media/audio1.wav"/><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2" name="21 Başlık Yer Tutucusu"/>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rot lat="0" lon="0" rev="16800000"/>
              </a:lightRig>
            </a:scene3d>
            <a:sp3d prstMaterial="softEdge">
              <a:bevelT w="38100" h="38100"/>
            </a:sp3d>
          </a:bodyPr>
          <a:lstStyle/>
          <a:p>
            <a:r>
              <a:rPr kumimoji="0" lang="tr-TR" smtClean="0"/>
              <a:t>Asıl başlık stili için tıklatın</a:t>
            </a:r>
            <a:endParaRPr kumimoji="0" lang="en-US"/>
          </a:p>
        </p:txBody>
      </p:sp>
      <p:sp>
        <p:nvSpPr>
          <p:cNvPr id="13" name="12 Metin Yer Tutucusu"/>
          <p:cNvSpPr>
            <a:spLocks noGrp="1"/>
          </p:cNvSpPr>
          <p:nvPr>
            <p:ph type="body" idx="1"/>
          </p:nvPr>
        </p:nvSpPr>
        <p:spPr>
          <a:xfrm>
            <a:off x="457200" y="1600200"/>
            <a:ext cx="8229600" cy="4709160"/>
          </a:xfrm>
          <a:prstGeom prst="rect">
            <a:avLst/>
          </a:prstGeom>
        </p:spPr>
        <p:txBody>
          <a:bodyPr vert="horz">
            <a:normAutofit/>
          </a:bodyPr>
          <a:lstStyle/>
          <a:p>
            <a:pPr lvl="0" eaLnBrk="1" latinLnBrk="0" hangingPunct="1"/>
            <a:r>
              <a:rPr kumimoji="0" lang="tr-TR" smtClean="0"/>
              <a:t>Asıl metin stillerini düzenlemek için tıklatın</a:t>
            </a:r>
          </a:p>
          <a:p>
            <a:pPr lvl="1" eaLnBrk="1" latinLnBrk="0" hangingPunct="1"/>
            <a:r>
              <a:rPr kumimoji="0" lang="tr-TR" smtClean="0"/>
              <a:t>İkinci düzey</a:t>
            </a:r>
          </a:p>
          <a:p>
            <a:pPr lvl="2" eaLnBrk="1" latinLnBrk="0" hangingPunct="1"/>
            <a:r>
              <a:rPr kumimoji="0" lang="tr-TR" smtClean="0"/>
              <a:t>Üçüncü düzey</a:t>
            </a:r>
          </a:p>
          <a:p>
            <a:pPr lvl="3" eaLnBrk="1" latinLnBrk="0" hangingPunct="1"/>
            <a:r>
              <a:rPr kumimoji="0" lang="tr-TR" smtClean="0"/>
              <a:t>Dördüncü düzey</a:t>
            </a:r>
          </a:p>
          <a:p>
            <a:pPr lvl="4" eaLnBrk="1" latinLnBrk="0" hangingPunct="1"/>
            <a:r>
              <a:rPr kumimoji="0" lang="tr-TR" smtClean="0"/>
              <a:t>Beşinci düzey</a:t>
            </a:r>
            <a:endParaRPr kumimoji="0" lang="en-US"/>
          </a:p>
        </p:txBody>
      </p:sp>
      <p:sp>
        <p:nvSpPr>
          <p:cNvPr id="14" name="13 Veri Yer Tutucusu"/>
          <p:cNvSpPr>
            <a:spLocks noGrp="1"/>
          </p:cNvSpPr>
          <p:nvPr>
            <p:ph type="dt" sz="half" idx="2"/>
          </p:nvPr>
        </p:nvSpPr>
        <p:spPr>
          <a:xfrm>
            <a:off x="457200" y="6416675"/>
            <a:ext cx="2133600" cy="365125"/>
          </a:xfrm>
          <a:prstGeom prst="rect">
            <a:avLst/>
          </a:prstGeom>
        </p:spPr>
        <p:txBody>
          <a:bodyPr vert="horz" anchor="b"/>
          <a:lstStyle>
            <a:lvl1pPr algn="l" eaLnBrk="1" latinLnBrk="0" hangingPunct="1">
              <a:defRPr kumimoji="0" sz="1200">
                <a:solidFill>
                  <a:schemeClr val="tx1">
                    <a:shade val="50000"/>
                  </a:schemeClr>
                </a:solidFill>
              </a:defRPr>
            </a:lvl1pPr>
          </a:lstStyle>
          <a:p>
            <a:fld id="{092B7FFC-6063-4925-B853-F28FCCDAB54A}" type="datetime1">
              <a:rPr lang="tr-TR" smtClean="0"/>
              <a:pPr/>
              <a:t>21.04.2013</a:t>
            </a:fld>
            <a:endParaRPr lang="tr-TR" dirty="0"/>
          </a:p>
        </p:txBody>
      </p:sp>
      <p:sp>
        <p:nvSpPr>
          <p:cNvPr id="3" name="2 Altbilgi Yer Tutucusu"/>
          <p:cNvSpPr>
            <a:spLocks noGrp="1"/>
          </p:cNvSpPr>
          <p:nvPr>
            <p:ph type="ftr" sz="quarter" idx="3"/>
          </p:nvPr>
        </p:nvSpPr>
        <p:spPr>
          <a:xfrm>
            <a:off x="3124200" y="6416675"/>
            <a:ext cx="2895600" cy="365125"/>
          </a:xfrm>
          <a:prstGeom prst="rect">
            <a:avLst/>
          </a:prstGeom>
        </p:spPr>
        <p:txBody>
          <a:bodyPr vert="horz" anchor="b"/>
          <a:lstStyle>
            <a:lvl1pPr algn="ctr" eaLnBrk="1" latinLnBrk="0" hangingPunct="1">
              <a:defRPr kumimoji="0" sz="1200">
                <a:solidFill>
                  <a:schemeClr val="tx1">
                    <a:shade val="50000"/>
                  </a:schemeClr>
                </a:solidFill>
              </a:defRPr>
            </a:lvl1pPr>
          </a:lstStyle>
          <a:p>
            <a:endParaRPr lang="tr-TR" dirty="0"/>
          </a:p>
        </p:txBody>
      </p:sp>
      <p:sp>
        <p:nvSpPr>
          <p:cNvPr id="23" name="22 Slayt Numarası Yer Tutucusu"/>
          <p:cNvSpPr>
            <a:spLocks noGrp="1"/>
          </p:cNvSpPr>
          <p:nvPr>
            <p:ph type="sldNum" sz="quarter" idx="4"/>
          </p:nvPr>
        </p:nvSpPr>
        <p:spPr>
          <a:xfrm>
            <a:off x="7924800" y="6416675"/>
            <a:ext cx="762000" cy="365125"/>
          </a:xfrm>
          <a:prstGeom prst="rect">
            <a:avLst/>
          </a:prstGeom>
        </p:spPr>
        <p:txBody>
          <a:bodyPr vert="horz" lIns="0" rIns="0" anchor="b"/>
          <a:lstStyle>
            <a:lvl1pPr algn="r" eaLnBrk="1" latinLnBrk="0" hangingPunct="1">
              <a:defRPr kumimoji="0" sz="1200">
                <a:solidFill>
                  <a:schemeClr val="tx1">
                    <a:shade val="50000"/>
                  </a:schemeClr>
                </a:solidFill>
              </a:defRPr>
            </a:lvl1pPr>
          </a:lstStyle>
          <a:p>
            <a:fld id="{24DEC26B-2E28-4867-908F-0D1042E1757C}" type="slidenum">
              <a:rPr lang="tr-TR" smtClean="0"/>
              <a:pPr/>
              <a:t>‹#›</a:t>
            </a:fld>
            <a:endParaRPr lang="tr-TR" dirty="0"/>
          </a:p>
        </p:txBody>
      </p:sp>
    </p:spTree>
  </p:cSld>
  <p:clrMap bg1="dk1" tx1="lt1" bg2="dk2" tx2="lt2" accent1="accent1" accent2="accent2" accent3="accent3" accent4="accent4" accent5="accent5" accent6="accent6" hlink="hlink" folHlink="folHlink"/>
  <p:sldLayoutIdLst>
    <p:sldLayoutId id="2147483937" r:id="rId1"/>
    <p:sldLayoutId id="2147483938" r:id="rId2"/>
    <p:sldLayoutId id="2147483939" r:id="rId3"/>
    <p:sldLayoutId id="2147483940" r:id="rId4"/>
    <p:sldLayoutId id="2147483941" r:id="rId5"/>
    <p:sldLayoutId id="2147483942" r:id="rId6"/>
    <p:sldLayoutId id="2147483943" r:id="rId7"/>
    <p:sldLayoutId id="2147483944" r:id="rId8"/>
    <p:sldLayoutId id="2147483945" r:id="rId9"/>
    <p:sldLayoutId id="2147483946" r:id="rId10"/>
    <p:sldLayoutId id="2147483947" r:id="rId11"/>
  </p:sldLayoutIdLst>
  <p:transition spd="slow" advTm="10000">
    <p:split orient="vert"/>
    <p:sndAc>
      <p:stSnd loop="1">
        <p:snd r:embed="rId13" name="breeze.wav"/>
      </p:stSnd>
    </p:sndAc>
  </p:transition>
  <p:hf hdr="0" ftr="0" dt="0"/>
  <p:txStyles>
    <p:titleStyle>
      <a:lvl1pPr algn="ctr" rtl="0" eaLnBrk="1" latinLnBrk="0" hangingPunct="1">
        <a:spcBef>
          <a:spcPct val="0"/>
        </a:spcBef>
        <a:buNone/>
        <a:defRPr kumimoji="0" sz="4100" b="1" kern="1200" cap="none"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14300" dist="101600" dir="2700000" algn="tl" rotWithShape="0">
              <a:srgbClr val="000000">
                <a:alpha val="40000"/>
              </a:srgbClr>
            </a:outerShdw>
          </a:effectLst>
          <a:latin typeface="+mj-lt"/>
          <a:ea typeface="+mj-ea"/>
          <a:cs typeface="+mj-cs"/>
        </a:defRPr>
      </a:lvl1pPr>
    </p:titleStyle>
    <p:bodyStyle>
      <a:lvl1pPr marL="548640" indent="-411480" algn="l" rtl="0" eaLnBrk="1" latinLnBrk="0" hangingPunct="1">
        <a:spcBef>
          <a:spcPct val="20000"/>
        </a:spcBef>
        <a:buClr>
          <a:schemeClr val="tx1">
            <a:shade val="95000"/>
          </a:schemeClr>
        </a:buClr>
        <a:buSzPct val="65000"/>
        <a:buFont typeface="Wingdings 2"/>
        <a:buChar char=""/>
        <a:defRPr kumimoji="0" sz="2800" kern="1200">
          <a:solidFill>
            <a:schemeClr val="tx1"/>
          </a:solidFill>
          <a:latin typeface="+mn-lt"/>
          <a:ea typeface="+mn-ea"/>
          <a:cs typeface="+mn-cs"/>
        </a:defRPr>
      </a:lvl1pPr>
      <a:lvl2pPr marL="868680" indent="-283464" algn="l" rtl="0" eaLnBrk="1" latinLnBrk="0" hangingPunct="1">
        <a:spcBef>
          <a:spcPct val="20000"/>
        </a:spcBef>
        <a:buClr>
          <a:schemeClr val="tx1"/>
        </a:buClr>
        <a:buSzPct val="80000"/>
        <a:buFont typeface="Wingdings 2"/>
        <a:buChar char=""/>
        <a:defRPr kumimoji="0" sz="2400" kern="1200">
          <a:solidFill>
            <a:schemeClr val="tx1"/>
          </a:solidFill>
          <a:latin typeface="+mn-lt"/>
          <a:ea typeface="+mn-ea"/>
          <a:cs typeface="+mn-cs"/>
        </a:defRPr>
      </a:lvl2pPr>
      <a:lvl3pPr marL="1133856" indent="-228600" algn="l" rtl="0" eaLnBrk="1" latinLnBrk="0" hangingPunct="1">
        <a:spcBef>
          <a:spcPct val="20000"/>
        </a:spcBef>
        <a:buClr>
          <a:schemeClr val="tx1"/>
        </a:buClr>
        <a:buSzPct val="95000"/>
        <a:buFont typeface="Wingdings"/>
        <a:buChar char=""/>
        <a:defRPr kumimoji="0" sz="2200" kern="1200">
          <a:solidFill>
            <a:schemeClr val="tx1"/>
          </a:solidFill>
          <a:latin typeface="+mn-lt"/>
          <a:ea typeface="+mn-ea"/>
          <a:cs typeface="+mn-cs"/>
        </a:defRPr>
      </a:lvl3pPr>
      <a:lvl4pPr marL="1353312" indent="-182880" algn="l" rtl="0" eaLnBrk="1" latinLnBrk="0" hangingPunct="1">
        <a:spcBef>
          <a:spcPct val="20000"/>
        </a:spcBef>
        <a:buClr>
          <a:schemeClr val="tx1"/>
        </a:buClr>
        <a:buSzPct val="100000"/>
        <a:buFont typeface="Wingdings 3"/>
        <a:buChar char=""/>
        <a:defRPr kumimoji="0" sz="2000" kern="1200">
          <a:solidFill>
            <a:schemeClr val="tx1"/>
          </a:solidFill>
          <a:latin typeface="+mn-lt"/>
          <a:ea typeface="+mn-ea"/>
          <a:cs typeface="+mn-cs"/>
        </a:defRPr>
      </a:lvl4pPr>
      <a:lvl5pPr marL="1545336" indent="-182880" algn="l" rtl="0" eaLnBrk="1" latinLnBrk="0" hangingPunct="1">
        <a:spcBef>
          <a:spcPct val="20000"/>
        </a:spcBef>
        <a:buClr>
          <a:schemeClr val="tx1"/>
        </a:buClr>
        <a:buFont typeface="Wingdings 2"/>
        <a:buChar char=""/>
        <a:defRPr kumimoji="0" sz="2000" kern="1200">
          <a:solidFill>
            <a:schemeClr val="tx1"/>
          </a:solidFill>
          <a:latin typeface="+mn-lt"/>
          <a:ea typeface="+mn-ea"/>
          <a:cs typeface="+mn-cs"/>
        </a:defRPr>
      </a:lvl5pPr>
      <a:lvl6pPr marL="1764792" indent="-182880" algn="l" rtl="0" eaLnBrk="1" latinLnBrk="0" hangingPunct="1">
        <a:spcBef>
          <a:spcPct val="20000"/>
        </a:spcBef>
        <a:buClr>
          <a:schemeClr val="tx1"/>
        </a:buClr>
        <a:buFont typeface="Wingdings 3"/>
        <a:buChar char=""/>
        <a:defRPr kumimoji="0" sz="1800" kern="1200">
          <a:solidFill>
            <a:schemeClr val="tx1"/>
          </a:solidFill>
          <a:latin typeface="+mn-lt"/>
          <a:ea typeface="+mn-ea"/>
          <a:cs typeface="+mn-cs"/>
        </a:defRPr>
      </a:lvl6pPr>
      <a:lvl7pPr marL="1965960" indent="-182880" algn="l" rtl="0" eaLnBrk="1" latinLnBrk="0" hangingPunct="1">
        <a:spcBef>
          <a:spcPct val="20000"/>
        </a:spcBef>
        <a:buClr>
          <a:schemeClr val="tx1"/>
        </a:buClr>
        <a:buFont typeface="Wingdings 2"/>
        <a:buChar char=""/>
        <a:defRPr kumimoji="0" sz="1600" kern="1200">
          <a:solidFill>
            <a:schemeClr val="tx1"/>
          </a:solidFill>
          <a:latin typeface="+mn-lt"/>
          <a:ea typeface="+mn-ea"/>
          <a:cs typeface="+mn-cs"/>
        </a:defRPr>
      </a:lvl7pPr>
      <a:lvl8pPr marL="2167128" indent="-182880" algn="l" rtl="0" eaLnBrk="1" latinLnBrk="0" hangingPunct="1">
        <a:spcBef>
          <a:spcPct val="20000"/>
        </a:spcBef>
        <a:buClr>
          <a:schemeClr val="tx1"/>
        </a:buClr>
        <a:buFont typeface="Wingdings 2"/>
        <a:buChar char=""/>
        <a:defRPr kumimoji="0" sz="1400" kern="1200">
          <a:solidFill>
            <a:schemeClr val="tx1"/>
          </a:solidFill>
          <a:latin typeface="+mn-lt"/>
          <a:ea typeface="+mn-ea"/>
          <a:cs typeface="+mn-cs"/>
        </a:defRPr>
      </a:lvl8pPr>
      <a:lvl9pPr marL="2368296" indent="-182880" algn="l" rtl="0" eaLnBrk="1" latinLnBrk="0" hangingPunct="1">
        <a:spcBef>
          <a:spcPct val="20000"/>
        </a:spcBef>
        <a:buClr>
          <a:schemeClr val="tx1"/>
        </a:buClr>
        <a:buFont typeface="Wingdings 2"/>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Layout" Target="../slideLayouts/slideLayout3.xml"/><Relationship Id="rId1" Type="http://schemas.openxmlformats.org/officeDocument/2006/relationships/themeOverride" Target="../theme/themeOverride1.xml"/><Relationship Id="rId4" Type="http://schemas.openxmlformats.org/officeDocument/2006/relationships/image" Target="../media/image2.jpeg"/></Relationships>
</file>

<file path=ppt/slides/_rels/slide10.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audio" Target="../media/audio1.wav"/><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image" Target="../media/image5.jpeg"/></Relationships>
</file>

<file path=ppt/slides/_rels/slide8.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hyperlink" Target="http://www.gelisenbeyin.net/misir-piramitleri-hikayesi.html" TargetMode="External"/></Relationships>
</file>

<file path=ppt/slides/_rels/slide9.xml.rels><?xml version="1.0" encoding="UTF-8" standalone="yes"?>
<Relationships xmlns="http://schemas.openxmlformats.org/package/2006/relationships"><Relationship Id="rId3" Type="http://schemas.openxmlformats.org/officeDocument/2006/relationships/hyperlink" Target="http://www.gelisenbeyin.net/" TargetMode="External"/><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image" Target="../media/image7.jpeg"/></Relationships>
</file>

<file path=ppt/slides/slide1.xml><?xml version="1.0" encoding="utf-8"?>
<p:sld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8" name="7 Başlık"/>
          <p:cNvSpPr>
            <a:spLocks noGrp="1"/>
          </p:cNvSpPr>
          <p:nvPr>
            <p:ph type="title"/>
          </p:nvPr>
        </p:nvSpPr>
        <p:spPr>
          <a:xfrm>
            <a:off x="323528" y="188640"/>
            <a:ext cx="8496944" cy="1008112"/>
          </a:xfrm>
          <a:solidFill>
            <a:schemeClr val="tx2"/>
          </a:solidFill>
        </p:spPr>
        <p:txBody>
          <a:bodyPr/>
          <a:lstStyle/>
          <a:p>
            <a:r>
              <a:rPr lang="tr-TR" sz="5400" dirty="0" smtClean="0">
                <a:solidFill>
                  <a:schemeClr val="bg2"/>
                </a:solidFill>
              </a:rPr>
              <a:t>     MISIR   PRAMİTLERİ </a:t>
            </a:r>
            <a:endParaRPr lang="tr-TR" sz="5400" dirty="0">
              <a:solidFill>
                <a:schemeClr val="bg2"/>
              </a:solidFill>
            </a:endParaRPr>
          </a:p>
        </p:txBody>
      </p:sp>
      <p:sp>
        <p:nvSpPr>
          <p:cNvPr id="9" name="8 Metin Yer Tutucusu"/>
          <p:cNvSpPr>
            <a:spLocks noGrp="1"/>
          </p:cNvSpPr>
          <p:nvPr>
            <p:ph type="body" idx="1"/>
          </p:nvPr>
        </p:nvSpPr>
        <p:spPr/>
        <p:txBody>
          <a:bodyPr/>
          <a:lstStyle/>
          <a:p>
            <a:endParaRPr lang="tr-TR"/>
          </a:p>
        </p:txBody>
      </p:sp>
      <p:pic>
        <p:nvPicPr>
          <p:cNvPr id="1026" name="Picture 2" descr="Piramitler, Mısır Piramitleri"/>
          <p:cNvPicPr>
            <a:picLocks noChangeAspect="1" noChangeArrowheads="1"/>
          </p:cNvPicPr>
          <p:nvPr/>
        </p:nvPicPr>
        <p:blipFill>
          <a:blip r:embed="rId4" cstate="print"/>
          <a:srcRect/>
          <a:stretch>
            <a:fillRect/>
          </a:stretch>
        </p:blipFill>
        <p:spPr bwMode="auto">
          <a:xfrm>
            <a:off x="323528" y="1412776"/>
            <a:ext cx="8496944" cy="5040560"/>
          </a:xfrm>
          <a:prstGeom prst="rect">
            <a:avLst/>
          </a:prstGeom>
          <a:noFill/>
        </p:spPr>
      </p:pic>
      <p:sp>
        <p:nvSpPr>
          <p:cNvPr id="5" name="4 Slayt Numarası Yer Tutucusu"/>
          <p:cNvSpPr>
            <a:spLocks noGrp="1"/>
          </p:cNvSpPr>
          <p:nvPr>
            <p:ph type="sldNum" sz="quarter" idx="12"/>
          </p:nvPr>
        </p:nvSpPr>
        <p:spPr/>
        <p:txBody>
          <a:bodyPr/>
          <a:lstStyle/>
          <a:p>
            <a:fld id="{24DEC26B-2E28-4867-908F-0D1042E1757C}" type="slidenum">
              <a:rPr lang="tr-TR" smtClean="0"/>
              <a:pPr/>
              <a:t>1</a:t>
            </a:fld>
            <a:endParaRPr lang="tr-TR"/>
          </a:p>
        </p:txBody>
      </p:sp>
    </p:spTree>
  </p:cSld>
  <p:clrMapOvr>
    <a:overrideClrMapping bg1="dk1" tx1="lt1" bg2="dk2" tx2="lt2" accent1="accent1" accent2="accent2" accent3="accent3" accent4="accent4" accent5="accent5" accent6="accent6" hlink="hlink" folHlink="folHlink"/>
  </p:clrMapOvr>
  <p:transition spd="slow" advTm="10000">
    <p:split orient="vert"/>
    <p:sndAc>
      <p:stSnd loop="1">
        <p:snd r:embed="rId3" name="breeze.wav"/>
      </p:stSnd>
    </p:sndAc>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Başlık"/>
          <p:cNvSpPr>
            <a:spLocks noGrp="1"/>
          </p:cNvSpPr>
          <p:nvPr>
            <p:ph type="ctrTitle"/>
          </p:nvPr>
        </p:nvSpPr>
        <p:spPr>
          <a:xfrm>
            <a:off x="1691680" y="620688"/>
            <a:ext cx="5832648" cy="1152128"/>
          </a:xfrm>
          <a:solidFill>
            <a:schemeClr val="tx1"/>
          </a:solidFill>
          <a:ln w="34925">
            <a:solidFill>
              <a:schemeClr val="tx1"/>
            </a:solidFill>
          </a:ln>
          <a:effectLst>
            <a:glow rad="228600">
              <a:schemeClr val="accent5">
                <a:satMod val="175000"/>
                <a:alpha val="40000"/>
              </a:schemeClr>
            </a:glo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4">
              <a:shade val="50000"/>
            </a:schemeClr>
          </a:lnRef>
          <a:fillRef idx="1">
            <a:schemeClr val="accent4"/>
          </a:fillRef>
          <a:effectRef idx="0">
            <a:schemeClr val="accent4"/>
          </a:effectRef>
          <a:fontRef idx="minor">
            <a:schemeClr val="lt1"/>
          </a:fontRef>
        </p:style>
        <p:txBody>
          <a:bodyPr>
            <a:normAutofit/>
            <a:scene3d>
              <a:camera prst="orthographicFront"/>
              <a:lightRig rig="soft" dir="t">
                <a:rot lat="0" lon="0" rev="17220000"/>
              </a:lightRig>
            </a:scene3d>
            <a:sp3d prstMaterial="softEdge">
              <a:bevelT w="38100" h="38100"/>
            </a:sp3d>
          </a:bodyPr>
          <a:lstStyle/>
          <a:p>
            <a:r>
              <a:rPr lang="tr-TR" sz="4400" dirty="0" smtClean="0">
                <a:solidFill>
                  <a:schemeClr val="bg2"/>
                </a:solidFill>
              </a:rPr>
              <a:t>HAZIRLAYANLAR</a:t>
            </a:r>
            <a:endParaRPr lang="tr-TR" sz="4400" dirty="0">
              <a:solidFill>
                <a:schemeClr val="bg2"/>
              </a:solidFill>
            </a:endParaRPr>
          </a:p>
        </p:txBody>
      </p:sp>
      <p:sp>
        <p:nvSpPr>
          <p:cNvPr id="2" name="1 Alt Başlık"/>
          <p:cNvSpPr>
            <a:spLocks noGrp="1"/>
          </p:cNvSpPr>
          <p:nvPr>
            <p:ph type="subTitle" idx="1"/>
          </p:nvPr>
        </p:nvSpPr>
        <p:spPr>
          <a:xfrm>
            <a:off x="467544" y="1988841"/>
            <a:ext cx="8072066" cy="4680520"/>
          </a:xfrm>
        </p:spPr>
        <p:txBody>
          <a:bodyPr>
            <a:normAutofit/>
          </a:bodyPr>
          <a:lstStyle/>
          <a:p>
            <a:r>
              <a:rPr lang="tr-TR" sz="2400" dirty="0" smtClean="0"/>
              <a:t>    5  /C   </a:t>
            </a:r>
          </a:p>
          <a:p>
            <a:r>
              <a:rPr lang="tr-TR" sz="2400" dirty="0" smtClean="0"/>
              <a:t> </a:t>
            </a:r>
          </a:p>
          <a:p>
            <a:r>
              <a:rPr lang="tr-TR" sz="2400" dirty="0" smtClean="0"/>
              <a:t>     NEŞE DÖŞOĞLU</a:t>
            </a:r>
          </a:p>
          <a:p>
            <a:r>
              <a:rPr lang="tr-TR" sz="2400" dirty="0" smtClean="0"/>
              <a:t> 1461  </a:t>
            </a:r>
          </a:p>
          <a:p>
            <a:r>
              <a:rPr lang="tr-TR" sz="2400" dirty="0" smtClean="0"/>
              <a:t> </a:t>
            </a:r>
          </a:p>
          <a:p>
            <a:r>
              <a:rPr lang="tr-TR" sz="2400" dirty="0" smtClean="0"/>
              <a:t>  ENES FATİH TAŞTAN</a:t>
            </a:r>
          </a:p>
          <a:p>
            <a:r>
              <a:rPr lang="tr-TR" sz="2400" dirty="0" smtClean="0"/>
              <a:t> 1999 </a:t>
            </a:r>
          </a:p>
          <a:p>
            <a:endParaRPr lang="tr-TR" sz="2400" dirty="0" smtClean="0"/>
          </a:p>
          <a:p>
            <a:r>
              <a:rPr lang="tr-TR" sz="2400" dirty="0" smtClean="0"/>
              <a:t>  EMRE BAYSAL</a:t>
            </a:r>
          </a:p>
          <a:p>
            <a:r>
              <a:rPr lang="tr-TR" sz="2400" dirty="0" smtClean="0"/>
              <a:t>  1403</a:t>
            </a:r>
            <a:endParaRPr lang="tr-TR" sz="2400" dirty="0"/>
          </a:p>
        </p:txBody>
      </p:sp>
      <p:sp>
        <p:nvSpPr>
          <p:cNvPr id="4" name="3 Slayt Numarası Yer Tutucusu"/>
          <p:cNvSpPr>
            <a:spLocks noGrp="1"/>
          </p:cNvSpPr>
          <p:nvPr>
            <p:ph type="sldNum" sz="quarter" idx="12"/>
          </p:nvPr>
        </p:nvSpPr>
        <p:spPr/>
        <p:txBody>
          <a:bodyPr/>
          <a:lstStyle/>
          <a:p>
            <a:fld id="{24DEC26B-2E28-4867-908F-0D1042E1757C}" type="slidenum">
              <a:rPr lang="tr-TR" smtClean="0"/>
              <a:pPr/>
              <a:t>10</a:t>
            </a:fld>
            <a:endParaRPr lang="tr-TR"/>
          </a:p>
        </p:txBody>
      </p:sp>
    </p:spTree>
  </p:cSld>
  <p:clrMapOvr>
    <a:masterClrMapping/>
  </p:clrMapOvr>
  <p:transition spd="slow" advTm="10000">
    <p:split orient="vert"/>
    <p:sndAc>
      <p:stSnd loop="1">
        <p:snd r:embed="rId2" name="breeze.wav"/>
      </p:stSnd>
    </p:sndAc>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251520" y="0"/>
            <a:ext cx="8712968" cy="7017306"/>
          </a:xfrm>
          <a:prstGeom prst="rect">
            <a:avLst/>
          </a:prstGeom>
        </p:spPr>
        <p:txBody>
          <a:bodyPr wrap="square">
            <a:spAutoFit/>
          </a:bodyPr>
          <a:lstStyle/>
          <a:p>
            <a:r>
              <a:rPr lang="tr-TR" sz="2800" dirty="0" smtClean="0"/>
              <a:t>                    </a:t>
            </a:r>
          </a:p>
          <a:p>
            <a:r>
              <a:rPr lang="tr-TR" sz="2800" dirty="0" smtClean="0"/>
              <a:t>                     MISIR PRAMİTLERİ NEDİR</a:t>
            </a:r>
          </a:p>
          <a:p>
            <a:r>
              <a:rPr lang="tr-TR" sz="2000" dirty="0" smtClean="0"/>
              <a:t>            </a:t>
            </a:r>
          </a:p>
          <a:p>
            <a:r>
              <a:rPr lang="tr-TR" sz="2000" dirty="0" smtClean="0"/>
              <a:t>               Piramit </a:t>
            </a:r>
            <a:r>
              <a:rPr lang="tr-TR" sz="2000" dirty="0"/>
              <a:t>denilince akla ilk olarak Mısırlılar gelmektedir. Piramitlerin günümüzde pek çok özelliği keşfedilmiş olmasına karşın bu harika yapıların nasıl inşa edildiği konusunda kesin bir fikir söz konusu değildir. İnşa edilen merdiven basamağı şeklindeki bu yapıların pek çok esrarengiz özelliği de bulunmaktadır. Piramitler, Mısır krallarının yani Firavunların mezarları temel alınarak inşa edilen binalar olup Firavun’un mezarının bulunduğu odaya sadece doğduğu ve tahta çıktığı günlerde Güneş’in girdiği saptanmıştır. Bunun yanı sıra piramit içerisine konulan yiyeceğin uzun bir süre bozulmadan kalması ya da konulan sütün bir süre sonra kendiliğinden mayalanıp yoğurt olması gibi pek çok sebebi bilinmeyen olayların olması da o döneme ait bilgilerin eksikliği ve Mısırlıların kullandığı teknoloji hakkında insanları biraz daha düşündürmeye itmiştir.</a:t>
            </a:r>
            <a:r>
              <a:rPr lang="tr-TR" sz="2000" dirty="0" smtClean="0"/>
              <a:t/>
            </a:r>
            <a:br>
              <a:rPr lang="tr-TR" sz="2000" dirty="0" smtClean="0"/>
            </a:br>
            <a:r>
              <a:rPr lang="tr-TR" sz="2000" dirty="0" smtClean="0"/>
              <a:t>              Piramitlerin </a:t>
            </a:r>
            <a:r>
              <a:rPr lang="tr-TR" sz="2000" dirty="0"/>
              <a:t>yapımı sırasında kullanılan arazi oldukça önem taşımaktadır. Sağlam bir temel kurmak için yapılan pek çok enlem boylam hesabı, yön bilgisi ve mükemmel açılara sahip köşelerin oluşu; bugünkü mühendisliğin çok daha ötesinde bir bilginin varlığını da düşündürmektedir.</a:t>
            </a:r>
            <a:r>
              <a:rPr lang="tr-TR" dirty="0" smtClean="0"/>
              <a:t/>
            </a:r>
            <a:br>
              <a:rPr lang="tr-TR" dirty="0" smtClean="0"/>
            </a:br>
            <a:r>
              <a:rPr lang="tr-TR" dirty="0" smtClean="0"/>
              <a:t/>
            </a:r>
            <a:br>
              <a:rPr lang="tr-TR" dirty="0" smtClean="0"/>
            </a:br>
            <a:r>
              <a:rPr lang="tr-TR" dirty="0"/>
              <a:t/>
            </a:r>
            <a:br>
              <a:rPr lang="tr-TR" dirty="0"/>
            </a:br>
            <a:endParaRPr lang="tr-TR" dirty="0"/>
          </a:p>
        </p:txBody>
      </p:sp>
      <p:sp>
        <p:nvSpPr>
          <p:cNvPr id="3" name="2 Slayt Numarası Yer Tutucusu"/>
          <p:cNvSpPr>
            <a:spLocks noGrp="1"/>
          </p:cNvSpPr>
          <p:nvPr>
            <p:ph type="sldNum" sz="quarter" idx="12"/>
          </p:nvPr>
        </p:nvSpPr>
        <p:spPr/>
        <p:txBody>
          <a:bodyPr/>
          <a:lstStyle/>
          <a:p>
            <a:fld id="{24DEC26B-2E28-4867-908F-0D1042E1757C}" type="slidenum">
              <a:rPr lang="tr-TR" smtClean="0"/>
              <a:pPr/>
              <a:t>2</a:t>
            </a:fld>
            <a:endParaRPr lang="tr-TR"/>
          </a:p>
        </p:txBody>
      </p:sp>
    </p:spTree>
  </p:cSld>
  <p:clrMapOvr>
    <a:masterClrMapping/>
  </p:clrMapOvr>
  <p:transition spd="slow" advTm="10000">
    <p:strips/>
    <p:sndAc>
      <p:stSnd loop="1">
        <p:snd r:embed="rId2" name="breeze.wav"/>
      </p:stSnd>
    </p:sndAc>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323528" y="332656"/>
            <a:ext cx="8496944" cy="6278642"/>
          </a:xfrm>
          <a:prstGeom prst="rect">
            <a:avLst/>
          </a:prstGeom>
        </p:spPr>
        <p:txBody>
          <a:bodyPr wrap="square">
            <a:spAutoFit/>
          </a:bodyPr>
          <a:lstStyle/>
          <a:p>
            <a:r>
              <a:rPr lang="tr-TR" dirty="0" smtClean="0"/>
              <a:t/>
            </a:r>
            <a:br>
              <a:rPr lang="tr-TR" dirty="0" smtClean="0"/>
            </a:br>
            <a:r>
              <a:rPr lang="tr-TR" dirty="0" smtClean="0"/>
              <a:t>                    </a:t>
            </a:r>
            <a:r>
              <a:rPr lang="tr-TR" sz="2800" dirty="0" smtClean="0"/>
              <a:t>MISIR PRAMİTLERİN ÖZELLİKLERİ</a:t>
            </a:r>
          </a:p>
          <a:p>
            <a:endParaRPr lang="tr-TR" sz="2000" dirty="0" smtClean="0"/>
          </a:p>
          <a:p>
            <a:r>
              <a:rPr lang="tr-TR" sz="2000" dirty="0" smtClean="0"/>
              <a:t>            Piramitlerin ortak özellikleri olduğu gibi kendilerine has birçok farklılığı da üzerlerinde barındırmaktadır. Dünya’nın yedi harikasından biri olarak kabul edilen bu yapıların bir kısmı gökyüzündeki bazı yıldızlarla paralel olarak Dünya üzerine yerleştirildiği gibi inşası sırasında kullanılan her bir taşın ebadı aynı olup milimetrik sapma dahi göstermediği keşfedilmiştir. İnşaatında binlerce işçinin çalıştırıldığı düşünülen bu yapıların inşasının uzun yıllar sürdüğü düşünülmektedir. </a:t>
            </a:r>
            <a:br>
              <a:rPr lang="tr-TR" sz="2000" dirty="0" smtClean="0"/>
            </a:br>
            <a:r>
              <a:rPr lang="tr-TR" sz="2000" dirty="0" smtClean="0"/>
              <a:t>            İlk yapılan Piramit </a:t>
            </a:r>
            <a:r>
              <a:rPr lang="tr-TR" sz="2000" dirty="0" err="1" smtClean="0"/>
              <a:t>Zoser</a:t>
            </a:r>
            <a:r>
              <a:rPr lang="tr-TR" sz="2000" dirty="0" smtClean="0"/>
              <a:t> piramidi olup </a:t>
            </a:r>
            <a:r>
              <a:rPr lang="tr-TR" sz="2000" dirty="0" err="1" smtClean="0"/>
              <a:t>İmhotep</a:t>
            </a:r>
            <a:r>
              <a:rPr lang="tr-TR" sz="2000" dirty="0" smtClean="0"/>
              <a:t> tarafından Kral </a:t>
            </a:r>
            <a:r>
              <a:rPr lang="tr-TR" sz="2000" dirty="0" err="1" smtClean="0"/>
              <a:t>Zoser</a:t>
            </a:r>
            <a:r>
              <a:rPr lang="tr-TR" sz="2000" dirty="0" smtClean="0"/>
              <a:t> adına yapılmıştır. İçleri moloz ile dolu olan bu piramidin iç kısımlarındaki geniş duvarlarda ise ince süslemeler gözlenmektedir. Piramitler üzerinde yapılan incelemeler sonrasında matematiksel anlamda da pek çok ilginç olayın ve mühendislik harikası yapıların varlığı ortaya konulmuştur. </a:t>
            </a:r>
            <a:r>
              <a:rPr lang="tr-TR" sz="2000" dirty="0" err="1" smtClean="0"/>
              <a:t>Keops</a:t>
            </a:r>
            <a:r>
              <a:rPr lang="tr-TR" sz="2000" dirty="0" smtClean="0"/>
              <a:t> piramidinin taban çevresi ile yüksekliği arasındaki ilişki tam olarak pi sayısını vermektedir.</a:t>
            </a:r>
            <a:br>
              <a:rPr lang="tr-TR" sz="2000" dirty="0" smtClean="0"/>
            </a:br>
            <a:r>
              <a:rPr lang="tr-TR" sz="2000" dirty="0" smtClean="0"/>
              <a:t/>
            </a:r>
            <a:br>
              <a:rPr lang="tr-TR" sz="2000" dirty="0" smtClean="0"/>
            </a:br>
            <a:r>
              <a:rPr lang="tr-TR" dirty="0" smtClean="0"/>
              <a:t/>
            </a:r>
            <a:br>
              <a:rPr lang="tr-TR" dirty="0" smtClean="0"/>
            </a:br>
            <a:endParaRPr lang="tr-TR" dirty="0"/>
          </a:p>
        </p:txBody>
      </p:sp>
      <p:sp>
        <p:nvSpPr>
          <p:cNvPr id="3" name="2 Slayt Numarası Yer Tutucusu"/>
          <p:cNvSpPr>
            <a:spLocks noGrp="1"/>
          </p:cNvSpPr>
          <p:nvPr>
            <p:ph type="sldNum" sz="quarter" idx="12"/>
          </p:nvPr>
        </p:nvSpPr>
        <p:spPr/>
        <p:txBody>
          <a:bodyPr/>
          <a:lstStyle/>
          <a:p>
            <a:fld id="{24DEC26B-2E28-4867-908F-0D1042E1757C}" type="slidenum">
              <a:rPr lang="tr-TR" smtClean="0"/>
              <a:pPr/>
              <a:t>3</a:t>
            </a:fld>
            <a:endParaRPr lang="tr-TR"/>
          </a:p>
        </p:txBody>
      </p:sp>
    </p:spTree>
  </p:cSld>
  <p:clrMapOvr>
    <a:masterClrMapping/>
  </p:clrMapOvr>
  <p:transition spd="slow" advTm="10000">
    <p:strips dir="ld"/>
    <p:sndAc>
      <p:stSnd loop="1">
        <p:snd r:embed="rId2" name="breeze.wav"/>
      </p:stSnd>
    </p:sndAc>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971600" y="692696"/>
            <a:ext cx="7632848" cy="5324535"/>
          </a:xfrm>
          <a:prstGeom prst="rect">
            <a:avLst/>
          </a:prstGeom>
        </p:spPr>
        <p:txBody>
          <a:bodyPr wrap="square">
            <a:spAutoFit/>
          </a:bodyPr>
          <a:lstStyle/>
          <a:p>
            <a:pPr fontAlgn="base"/>
            <a:r>
              <a:rPr lang="tr-TR" sz="2400" b="1" dirty="0" smtClean="0"/>
              <a:t>             </a:t>
            </a:r>
            <a:r>
              <a:rPr lang="tr-TR" sz="2800" b="1" dirty="0" smtClean="0"/>
              <a:t>DÜNYADAKİ ÖNEMLİ PRAMİTLER</a:t>
            </a:r>
            <a:endParaRPr lang="tr-TR" sz="2800" dirty="0" smtClean="0"/>
          </a:p>
          <a:p>
            <a:pPr fontAlgn="base"/>
            <a:endParaRPr lang="tr-TR" sz="2400" dirty="0" smtClean="0"/>
          </a:p>
          <a:p>
            <a:pPr fontAlgn="base">
              <a:buFont typeface="Wingdings" pitchFamily="2" charset="2"/>
              <a:buChar char="v"/>
            </a:pPr>
            <a:r>
              <a:rPr lang="tr-TR" sz="2400" dirty="0" smtClean="0"/>
              <a:t>    </a:t>
            </a:r>
            <a:r>
              <a:rPr lang="tr-TR" sz="2400" dirty="0" err="1" smtClean="0"/>
              <a:t>Keops</a:t>
            </a:r>
            <a:r>
              <a:rPr lang="tr-TR" sz="2400" dirty="0" smtClean="0"/>
              <a:t> Piramidi (145,75 metre)</a:t>
            </a:r>
          </a:p>
          <a:p>
            <a:pPr fontAlgn="base">
              <a:buFont typeface="Wingdings" pitchFamily="2" charset="2"/>
              <a:buChar char="v"/>
            </a:pPr>
            <a:r>
              <a:rPr lang="tr-TR" sz="2400" dirty="0" smtClean="0"/>
              <a:t>    </a:t>
            </a:r>
            <a:r>
              <a:rPr lang="tr-TR" sz="2400" dirty="0" err="1" smtClean="0"/>
              <a:t>Mikerinos</a:t>
            </a:r>
            <a:r>
              <a:rPr lang="tr-TR" sz="2400" dirty="0" smtClean="0"/>
              <a:t> Piramidi(66,5 metre)</a:t>
            </a:r>
          </a:p>
          <a:p>
            <a:pPr fontAlgn="base">
              <a:buFont typeface="Wingdings" pitchFamily="2" charset="2"/>
              <a:buChar char="v"/>
            </a:pPr>
            <a:r>
              <a:rPr lang="tr-TR" sz="2400" dirty="0" smtClean="0"/>
              <a:t>    </a:t>
            </a:r>
            <a:r>
              <a:rPr lang="tr-TR" sz="2400" dirty="0" err="1" smtClean="0"/>
              <a:t>Kefren</a:t>
            </a:r>
            <a:r>
              <a:rPr lang="tr-TR" sz="2400" dirty="0" smtClean="0"/>
              <a:t> Piramidi (143,56 metre)</a:t>
            </a:r>
          </a:p>
          <a:p>
            <a:pPr fontAlgn="base">
              <a:buFont typeface="Wingdings" pitchFamily="2" charset="2"/>
              <a:buChar char="v"/>
            </a:pPr>
            <a:r>
              <a:rPr lang="tr-TR" sz="2400" dirty="0" smtClean="0"/>
              <a:t>    </a:t>
            </a:r>
            <a:r>
              <a:rPr lang="tr-TR" sz="2400" dirty="0" err="1" smtClean="0"/>
              <a:t>Sakkara</a:t>
            </a:r>
            <a:r>
              <a:rPr lang="tr-TR" sz="2400" dirty="0" smtClean="0"/>
              <a:t> Piramidi (63,17 metre)</a:t>
            </a:r>
          </a:p>
          <a:p>
            <a:pPr fontAlgn="base">
              <a:buFont typeface="Wingdings" pitchFamily="2" charset="2"/>
              <a:buChar char="v"/>
            </a:pPr>
            <a:r>
              <a:rPr lang="tr-TR" sz="2400" dirty="0" smtClean="0"/>
              <a:t>    </a:t>
            </a:r>
            <a:r>
              <a:rPr lang="tr-TR" sz="2400" dirty="0" err="1" smtClean="0"/>
              <a:t>Maldum</a:t>
            </a:r>
            <a:r>
              <a:rPr lang="tr-TR" sz="2400" dirty="0" smtClean="0"/>
              <a:t> </a:t>
            </a:r>
            <a:r>
              <a:rPr lang="tr-TR" sz="2400" dirty="0" err="1" smtClean="0"/>
              <a:t>Snefru</a:t>
            </a:r>
            <a:r>
              <a:rPr lang="tr-TR" sz="2400" dirty="0" smtClean="0"/>
              <a:t> Piramidi (93,26 m)</a:t>
            </a:r>
          </a:p>
          <a:p>
            <a:pPr fontAlgn="base">
              <a:buFont typeface="Wingdings" pitchFamily="2" charset="2"/>
              <a:buChar char="v"/>
            </a:pPr>
            <a:r>
              <a:rPr lang="tr-TR" sz="2400" dirty="0" smtClean="0"/>
              <a:t>    </a:t>
            </a:r>
            <a:r>
              <a:rPr lang="tr-TR" sz="2400" dirty="0" err="1" smtClean="0"/>
              <a:t>Dahahur</a:t>
            </a:r>
            <a:r>
              <a:rPr lang="tr-TR" sz="2400" dirty="0" smtClean="0"/>
              <a:t> Bent Piramidi (104,85 m)</a:t>
            </a:r>
          </a:p>
          <a:p>
            <a:pPr fontAlgn="base">
              <a:buFont typeface="Wingdings" pitchFamily="2" charset="2"/>
              <a:buChar char="v"/>
            </a:pPr>
            <a:r>
              <a:rPr lang="tr-TR" sz="2400" dirty="0" smtClean="0"/>
              <a:t>    </a:t>
            </a:r>
            <a:r>
              <a:rPr lang="tr-TR" sz="2400" dirty="0" err="1" smtClean="0"/>
              <a:t>Dahahur</a:t>
            </a:r>
            <a:r>
              <a:rPr lang="tr-TR" sz="2400" dirty="0" smtClean="0"/>
              <a:t> </a:t>
            </a:r>
            <a:r>
              <a:rPr lang="tr-TR" sz="2400" dirty="0" err="1" smtClean="0"/>
              <a:t>Snefru</a:t>
            </a:r>
            <a:r>
              <a:rPr lang="tr-TR" sz="2400" dirty="0" smtClean="0"/>
              <a:t> P. (103,95 metre)</a:t>
            </a:r>
          </a:p>
          <a:p>
            <a:pPr fontAlgn="base">
              <a:buFont typeface="Wingdings" pitchFamily="2" charset="2"/>
              <a:buChar char="v"/>
            </a:pPr>
            <a:r>
              <a:rPr lang="tr-TR" sz="2400" dirty="0" smtClean="0"/>
              <a:t>    </a:t>
            </a:r>
            <a:r>
              <a:rPr lang="tr-TR" sz="2400" dirty="0" err="1" smtClean="0"/>
              <a:t>Sakkara</a:t>
            </a:r>
            <a:r>
              <a:rPr lang="tr-TR" sz="2400" dirty="0" smtClean="0"/>
              <a:t> </a:t>
            </a:r>
            <a:r>
              <a:rPr lang="tr-TR" sz="2400" dirty="0" err="1" smtClean="0"/>
              <a:t>Pepi</a:t>
            </a:r>
            <a:r>
              <a:rPr lang="tr-TR" sz="2400" dirty="0" smtClean="0"/>
              <a:t> II P. (52,555 metre)</a:t>
            </a:r>
          </a:p>
          <a:p>
            <a:pPr fontAlgn="base">
              <a:buFont typeface="Wingdings" pitchFamily="2" charset="2"/>
              <a:buChar char="v"/>
            </a:pPr>
            <a:r>
              <a:rPr lang="tr-TR" sz="2400" dirty="0" smtClean="0"/>
              <a:t>    </a:t>
            </a:r>
            <a:r>
              <a:rPr lang="tr-TR" sz="2400" dirty="0" err="1" smtClean="0"/>
              <a:t>Uxmal</a:t>
            </a:r>
            <a:r>
              <a:rPr lang="tr-TR" sz="2400" dirty="0" smtClean="0"/>
              <a:t> Tapınağı (Meksika)</a:t>
            </a:r>
          </a:p>
          <a:p>
            <a:pPr fontAlgn="base">
              <a:buFont typeface="Wingdings" pitchFamily="2" charset="2"/>
              <a:buChar char="v"/>
            </a:pPr>
            <a:r>
              <a:rPr lang="tr-TR" sz="2400" dirty="0" smtClean="0"/>
              <a:t>    </a:t>
            </a:r>
            <a:r>
              <a:rPr lang="tr-TR" sz="2400" dirty="0" err="1" smtClean="0"/>
              <a:t>Teotehuacan</a:t>
            </a:r>
            <a:r>
              <a:rPr lang="tr-TR" sz="2400" dirty="0" smtClean="0"/>
              <a:t> (Meksika)</a:t>
            </a:r>
          </a:p>
          <a:p>
            <a:pPr fontAlgn="base">
              <a:buFont typeface="Wingdings" pitchFamily="2" charset="2"/>
              <a:buChar char="v"/>
            </a:pPr>
            <a:r>
              <a:rPr lang="tr-TR" sz="2400" dirty="0" smtClean="0"/>
              <a:t>    </a:t>
            </a:r>
            <a:r>
              <a:rPr lang="tr-TR" sz="2400" dirty="0" err="1" smtClean="0"/>
              <a:t>Tiahuanaco</a:t>
            </a:r>
            <a:r>
              <a:rPr lang="tr-TR" sz="2400" dirty="0" smtClean="0"/>
              <a:t> (Bolivya)</a:t>
            </a:r>
          </a:p>
          <a:p>
            <a:pPr fontAlgn="base">
              <a:buFont typeface="Wingdings" pitchFamily="2" charset="2"/>
              <a:buChar char="v"/>
            </a:pPr>
            <a:r>
              <a:rPr lang="tr-TR" sz="2400" dirty="0" smtClean="0"/>
              <a:t>    </a:t>
            </a:r>
            <a:r>
              <a:rPr lang="tr-TR" sz="2400" dirty="0" err="1" smtClean="0"/>
              <a:t>Dohan</a:t>
            </a:r>
            <a:r>
              <a:rPr lang="tr-TR" sz="2400" dirty="0" smtClean="0"/>
              <a:t> Tapınağı (Çin Halk Cumhuriyeti)</a:t>
            </a:r>
            <a:endParaRPr lang="tr-TR" sz="2400" dirty="0"/>
          </a:p>
        </p:txBody>
      </p:sp>
      <p:sp>
        <p:nvSpPr>
          <p:cNvPr id="3" name="2 Slayt Numarası Yer Tutucusu"/>
          <p:cNvSpPr>
            <a:spLocks noGrp="1"/>
          </p:cNvSpPr>
          <p:nvPr>
            <p:ph type="sldNum" sz="quarter" idx="12"/>
          </p:nvPr>
        </p:nvSpPr>
        <p:spPr/>
        <p:txBody>
          <a:bodyPr/>
          <a:lstStyle/>
          <a:p>
            <a:fld id="{24DEC26B-2E28-4867-908F-0D1042E1757C}" type="slidenum">
              <a:rPr lang="tr-TR" smtClean="0"/>
              <a:pPr/>
              <a:t>4</a:t>
            </a:fld>
            <a:endParaRPr lang="tr-TR"/>
          </a:p>
        </p:txBody>
      </p:sp>
    </p:spTree>
  </p:cSld>
  <p:clrMapOvr>
    <a:masterClrMapping/>
  </p:clrMapOvr>
  <p:transition spd="slow" advTm="10000">
    <p:strips dir="ru"/>
    <p:sndAc>
      <p:stSnd loop="1">
        <p:snd r:embed="rId2" name="breeze.wav"/>
      </p:stSnd>
    </p:sndAc>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Rectangle 1"/>
          <p:cNvSpPr>
            <a:spLocks noChangeArrowheads="1"/>
          </p:cNvSpPr>
          <p:nvPr/>
        </p:nvSpPr>
        <p:spPr bwMode="auto">
          <a:xfrm>
            <a:off x="323528" y="1180606"/>
            <a:ext cx="8496944" cy="4616648"/>
          </a:xfrm>
          <a:prstGeom prst="rect">
            <a:avLst/>
          </a:prstGeom>
          <a:solidFill>
            <a:schemeClr val="tx2">
              <a:lumMod val="90000"/>
            </a:schemeClr>
          </a:solidFill>
          <a:ln w="9525">
            <a:solidFill>
              <a:schemeClr val="accent4">
                <a:lumMod val="20000"/>
                <a:lumOff val="80000"/>
              </a:schemeClr>
            </a:solidFill>
            <a:miter lim="800000"/>
            <a:headEnd/>
            <a:tailEnd/>
          </a:ln>
          <a:effectLst/>
        </p:spPr>
        <p:txBody>
          <a:bodyPr vert="horz" wrap="square" lIns="0" tIns="0" rIns="0" bIns="0" numCol="1" anchor="ctr" anchorCtr="0" compatLnSpc="1">
            <a:prstTxWarp prst="textNoShape">
              <a:avLst/>
            </a:prstTxWarp>
            <a:spAutoFit/>
          </a:bodyPr>
          <a:lstStyle/>
          <a:p>
            <a:pPr marL="0" marR="0" lvl="0" indent="0" defTabSz="914400" rtl="0" eaLnBrk="1" fontAlgn="base" latinLnBrk="0" hangingPunct="1">
              <a:lnSpc>
                <a:spcPct val="100000"/>
              </a:lnSpc>
              <a:spcBef>
                <a:spcPct val="0"/>
              </a:spcBef>
              <a:spcAft>
                <a:spcPct val="0"/>
              </a:spcAft>
              <a:buClrTx/>
              <a:buSzTx/>
              <a:buFontTx/>
              <a:buNone/>
              <a:tabLst/>
            </a:pPr>
            <a:r>
              <a:rPr lang="tr-TR" sz="2000" smtClean="0">
                <a:solidFill>
                  <a:srgbClr val="737373"/>
                </a:solidFill>
                <a:latin typeface="Georgia" pitchFamily="18" charset="0"/>
                <a:cs typeface="Arial" pitchFamily="34" charset="0"/>
              </a:rPr>
              <a:t>             </a:t>
            </a:r>
            <a:r>
              <a:rPr kumimoji="0" lang="tr-TR" sz="2000" b="0" i="0" u="none" strike="noStrike" cap="none" normalizeH="0" baseline="0" smtClean="0">
                <a:ln>
                  <a:noFill/>
                </a:ln>
                <a:solidFill>
                  <a:srgbClr val="737373"/>
                </a:solidFill>
                <a:effectLst/>
                <a:latin typeface="Georgia" pitchFamily="18" charset="0"/>
                <a:cs typeface="Arial" pitchFamily="34" charset="0"/>
              </a:rPr>
              <a:t> İnşa </a:t>
            </a:r>
            <a:r>
              <a:rPr kumimoji="0" lang="tr-TR" sz="2000" b="0" i="0" u="none" strike="noStrike" cap="none" normalizeH="0" baseline="0" dirty="0" smtClean="0">
                <a:ln>
                  <a:noFill/>
                </a:ln>
                <a:solidFill>
                  <a:srgbClr val="737373"/>
                </a:solidFill>
                <a:effectLst/>
                <a:latin typeface="Georgia" pitchFamily="18" charset="0"/>
                <a:cs typeface="Arial" pitchFamily="34" charset="0"/>
              </a:rPr>
              <a:t>edilen en önemli piramitler Gize Piramitleri’dir ve </a:t>
            </a:r>
            <a:r>
              <a:rPr kumimoji="0" lang="tr-TR" sz="2000" b="0" i="0" u="none" strike="noStrike" cap="none" normalizeH="0" baseline="0" dirty="0" err="1" smtClean="0">
                <a:ln>
                  <a:noFill/>
                </a:ln>
                <a:solidFill>
                  <a:srgbClr val="737373"/>
                </a:solidFill>
                <a:effectLst/>
                <a:latin typeface="Georgia" pitchFamily="18" charset="0"/>
                <a:cs typeface="Arial" pitchFamily="34" charset="0"/>
              </a:rPr>
              <a:t>Mikerinos</a:t>
            </a:r>
            <a:r>
              <a:rPr kumimoji="0" lang="tr-TR" sz="2000" b="0" i="0" u="none" strike="noStrike" cap="none" normalizeH="0" baseline="0" dirty="0" smtClean="0">
                <a:ln>
                  <a:noFill/>
                </a:ln>
                <a:solidFill>
                  <a:srgbClr val="737373"/>
                </a:solidFill>
                <a:effectLst/>
                <a:latin typeface="Georgia" pitchFamily="18" charset="0"/>
                <a:cs typeface="Arial" pitchFamily="34" charset="0"/>
              </a:rPr>
              <a:t>, </a:t>
            </a:r>
            <a:r>
              <a:rPr kumimoji="0" lang="tr-TR" sz="2000" b="0" i="0" u="none" strike="noStrike" cap="none" normalizeH="0" baseline="0" dirty="0" err="1" smtClean="0">
                <a:ln>
                  <a:noFill/>
                </a:ln>
                <a:solidFill>
                  <a:srgbClr val="737373"/>
                </a:solidFill>
                <a:effectLst/>
                <a:latin typeface="Georgia" pitchFamily="18" charset="0"/>
                <a:cs typeface="Arial" pitchFamily="34" charset="0"/>
              </a:rPr>
              <a:t>Kefren</a:t>
            </a:r>
            <a:r>
              <a:rPr kumimoji="0" lang="tr-TR" sz="2000" b="0" i="0" u="none" strike="noStrike" cap="none" normalizeH="0" baseline="0" dirty="0" smtClean="0">
                <a:ln>
                  <a:noFill/>
                </a:ln>
                <a:solidFill>
                  <a:srgbClr val="737373"/>
                </a:solidFill>
                <a:effectLst/>
                <a:latin typeface="Georgia" pitchFamily="18" charset="0"/>
                <a:cs typeface="Arial" pitchFamily="34" charset="0"/>
              </a:rPr>
              <a:t> ve </a:t>
            </a:r>
            <a:r>
              <a:rPr kumimoji="0" lang="tr-TR" sz="2000" b="0" i="0" u="none" strike="noStrike" cap="none" normalizeH="0" baseline="0" dirty="0" err="1" smtClean="0">
                <a:ln>
                  <a:noFill/>
                </a:ln>
                <a:solidFill>
                  <a:srgbClr val="737373"/>
                </a:solidFill>
                <a:effectLst/>
                <a:latin typeface="Georgia" pitchFamily="18" charset="0"/>
                <a:cs typeface="Arial" pitchFamily="34" charset="0"/>
              </a:rPr>
              <a:t>Keops</a:t>
            </a:r>
            <a:r>
              <a:rPr kumimoji="0" lang="tr-TR" sz="2000" b="0" i="0" u="none" strike="noStrike" cap="none" normalizeH="0" baseline="0" dirty="0" smtClean="0">
                <a:ln>
                  <a:noFill/>
                </a:ln>
                <a:solidFill>
                  <a:srgbClr val="737373"/>
                </a:solidFill>
                <a:effectLst/>
                <a:latin typeface="Georgia" pitchFamily="18" charset="0"/>
                <a:cs typeface="Arial" pitchFamily="34" charset="0"/>
              </a:rPr>
              <a:t> ismindeki üç </a:t>
            </a:r>
            <a:r>
              <a:rPr kumimoji="0" lang="tr-TR" sz="2000" b="0" i="0" u="none" strike="noStrike" cap="none" normalizeH="0" baseline="0" dirty="0" err="1" smtClean="0">
                <a:ln>
                  <a:noFill/>
                </a:ln>
                <a:solidFill>
                  <a:srgbClr val="737373"/>
                </a:solidFill>
                <a:effectLst/>
                <a:latin typeface="Georgia" pitchFamily="18" charset="0"/>
                <a:cs typeface="Arial" pitchFamily="34" charset="0"/>
              </a:rPr>
              <a:t>pramitten</a:t>
            </a:r>
            <a:r>
              <a:rPr kumimoji="0" lang="tr-TR" sz="2000" b="0" i="0" u="none" strike="noStrike" cap="none" normalizeH="0" baseline="0" dirty="0" smtClean="0">
                <a:ln>
                  <a:noFill/>
                </a:ln>
                <a:solidFill>
                  <a:srgbClr val="737373"/>
                </a:solidFill>
                <a:effectLst/>
                <a:latin typeface="Georgia" pitchFamily="18" charset="0"/>
                <a:cs typeface="Arial" pitchFamily="34" charset="0"/>
              </a:rPr>
              <a:t> oluşur. Gize Platosu’nda bulunan bu piramitlerin en büyüğü ve en gizemli olanı </a:t>
            </a:r>
            <a:r>
              <a:rPr kumimoji="0" lang="tr-TR" sz="2000" b="0" i="0" u="none" strike="noStrike" cap="none" normalizeH="0" baseline="0" dirty="0" err="1" smtClean="0">
                <a:ln>
                  <a:noFill/>
                </a:ln>
                <a:solidFill>
                  <a:srgbClr val="737373"/>
                </a:solidFill>
                <a:effectLst/>
                <a:latin typeface="Georgia" pitchFamily="18" charset="0"/>
                <a:cs typeface="Arial" pitchFamily="34" charset="0"/>
              </a:rPr>
              <a:t>Keops</a:t>
            </a:r>
            <a:r>
              <a:rPr kumimoji="0" lang="tr-TR" sz="2000" b="0" i="0" u="none" strike="noStrike" cap="none" normalizeH="0" baseline="0" dirty="0" smtClean="0">
                <a:ln>
                  <a:noFill/>
                </a:ln>
                <a:solidFill>
                  <a:srgbClr val="737373"/>
                </a:solidFill>
                <a:effectLst/>
                <a:latin typeface="Georgia" pitchFamily="18" charset="0"/>
                <a:cs typeface="Arial" pitchFamily="34" charset="0"/>
              </a:rPr>
              <a:t> piramididir.</a:t>
            </a:r>
            <a:endParaRPr kumimoji="0" lang="tr-TR" sz="2000" b="0" i="0" u="none" strike="noStrike" cap="none" normalizeH="0" baseline="0" dirty="0" smtClean="0">
              <a:ln>
                <a:noFill/>
              </a:ln>
              <a:solidFill>
                <a:schemeClr val="tx1"/>
              </a:solidFill>
              <a:effectLst/>
              <a:latin typeface="Arial" pitchFamily="34" charset="0"/>
              <a:cs typeface="Arial" pitchFamily="34" charset="0"/>
            </a:endParaRPr>
          </a:p>
          <a:p>
            <a:pPr marL="0" marR="0" lvl="0" indent="0" defTabSz="914400" rtl="0" eaLnBrk="0" fontAlgn="base" latinLnBrk="0" hangingPunct="0">
              <a:lnSpc>
                <a:spcPct val="100000"/>
              </a:lnSpc>
              <a:spcBef>
                <a:spcPct val="0"/>
              </a:spcBef>
              <a:spcAft>
                <a:spcPct val="0"/>
              </a:spcAft>
              <a:buClrTx/>
              <a:buSzTx/>
              <a:buFontTx/>
              <a:buNone/>
              <a:tabLst/>
            </a:pPr>
            <a:r>
              <a:rPr kumimoji="0" lang="tr-TR" sz="2000" b="0" i="0" u="none" strike="noStrike" cap="none" normalizeH="0" baseline="0" dirty="0" err="1" smtClean="0">
                <a:ln>
                  <a:noFill/>
                </a:ln>
                <a:solidFill>
                  <a:srgbClr val="737373"/>
                </a:solidFill>
                <a:effectLst/>
                <a:latin typeface="Georgia" pitchFamily="18" charset="0"/>
                <a:cs typeface="Arial" pitchFamily="34" charset="0"/>
              </a:rPr>
              <a:t>Keops</a:t>
            </a:r>
            <a:r>
              <a:rPr kumimoji="0" lang="tr-TR" sz="2000" b="0" i="0" u="none" strike="noStrike" cap="none" normalizeH="0" baseline="0" dirty="0" smtClean="0">
                <a:ln>
                  <a:noFill/>
                </a:ln>
                <a:solidFill>
                  <a:srgbClr val="737373"/>
                </a:solidFill>
                <a:effectLst/>
                <a:latin typeface="Georgia" pitchFamily="18" charset="0"/>
                <a:cs typeface="Arial" pitchFamily="34" charset="0"/>
              </a:rPr>
              <a:t> piramidi 20 yıl içinde 150 metre yüksekliğe kadar kaldırılan her biri 2.5 ton ağırlığındaki 2.300.000 adet kireç taşı kullanılarak inşa edilmiştir. Toplam ağırlığı 5.5 milyon ton olan bu taşların bu süre zarfında dizilebilmesi için her iki buçuk dakikada bir taşın yerine oturtulmuş olması gerektirmektedir. Bu nedenle günümüzde bu piramidin en anlaşılmaz yönlerinden biri nasıl inşa edildiğidir.</a:t>
            </a:r>
            <a:endParaRPr kumimoji="0" lang="tr-TR" sz="2000" b="0" i="0" u="none" strike="noStrike" cap="none" normalizeH="0" baseline="0" dirty="0" smtClean="0">
              <a:ln>
                <a:noFill/>
              </a:ln>
              <a:solidFill>
                <a:schemeClr val="tx1"/>
              </a:solidFill>
              <a:effectLst/>
              <a:latin typeface="Arial" pitchFamily="34" charset="0"/>
              <a:cs typeface="Arial" pitchFamily="34" charset="0"/>
            </a:endParaRPr>
          </a:p>
          <a:p>
            <a:pPr marL="0" marR="0" lvl="0" indent="0" defTabSz="914400" rtl="0" eaLnBrk="0" fontAlgn="base" latinLnBrk="0" hangingPunct="0">
              <a:lnSpc>
                <a:spcPct val="100000"/>
              </a:lnSpc>
              <a:spcBef>
                <a:spcPct val="0"/>
              </a:spcBef>
              <a:spcAft>
                <a:spcPct val="0"/>
              </a:spcAft>
              <a:buClrTx/>
              <a:buSzTx/>
              <a:buFontTx/>
              <a:buNone/>
              <a:tabLst/>
            </a:pPr>
            <a:r>
              <a:rPr kumimoji="0" lang="tr-TR" sz="2000" b="0" i="0" u="none" strike="noStrike" cap="none" normalizeH="0" baseline="0" dirty="0" smtClean="0">
                <a:ln>
                  <a:noFill/>
                </a:ln>
                <a:solidFill>
                  <a:srgbClr val="737373"/>
                </a:solidFill>
                <a:effectLst/>
                <a:latin typeface="Georgia" pitchFamily="18" charset="0"/>
                <a:cs typeface="Arial" pitchFamily="34" charset="0"/>
              </a:rPr>
              <a:t>                Hayranlık verici bir orantıya sahip olan yapı, gizemini taşların suskunluğuna bırakmıştır. 51</a:t>
            </a:r>
            <a:r>
              <a:rPr kumimoji="0" lang="tr-TR" sz="2000" b="1" i="0" u="none" strike="noStrike" cap="none" normalizeH="0" baseline="0" dirty="0" smtClean="0">
                <a:ln>
                  <a:noFill/>
                </a:ln>
                <a:solidFill>
                  <a:srgbClr val="737373"/>
                </a:solidFill>
                <a:effectLst/>
                <a:latin typeface="-webkit-sans-serif"/>
                <a:cs typeface="Arial" pitchFamily="34" charset="0"/>
              </a:rPr>
              <a:t>°</a:t>
            </a:r>
            <a:r>
              <a:rPr kumimoji="0" lang="tr-TR" sz="2000" b="0" i="0" u="none" strike="noStrike" cap="none" normalizeH="0" baseline="0" dirty="0" smtClean="0">
                <a:ln>
                  <a:noFill/>
                </a:ln>
                <a:solidFill>
                  <a:srgbClr val="737373"/>
                </a:solidFill>
                <a:effectLst/>
                <a:latin typeface="Georgia" pitchFamily="18" charset="0"/>
                <a:cs typeface="Arial" pitchFamily="34" charset="0"/>
              </a:rPr>
              <a:t>51’ 14” eğimle dizilen bu taşlarda hassasiyetin binde bir oranında bile şaşması durumunda piramit en tepede düzgün birleşemezdi. Günümüzde bu tarz ufak hatalar en seçkin yapılarda bile makul bir tolerans olarak görülmektedir. Ama bundan 4500 yıl önce inşa edilen piramitlerde tepe noktası kusursuzca birleştirilmiştir</a:t>
            </a:r>
          </a:p>
        </p:txBody>
      </p:sp>
      <p:sp>
        <p:nvSpPr>
          <p:cNvPr id="4" name="3 Dikdörtgen"/>
          <p:cNvSpPr/>
          <p:nvPr/>
        </p:nvSpPr>
        <p:spPr>
          <a:xfrm>
            <a:off x="323528" y="188640"/>
            <a:ext cx="8496943" cy="523220"/>
          </a:xfrm>
          <a:prstGeom prst="rect">
            <a:avLst/>
          </a:prstGeom>
        </p:spPr>
        <p:txBody>
          <a:bodyPr wrap="square">
            <a:spAutoFit/>
          </a:bodyPr>
          <a:lstStyle/>
          <a:p>
            <a:r>
              <a:rPr lang="tr-TR" sz="2800" b="1" dirty="0" smtClean="0"/>
              <a:t>        MISIR PRAMİTLERİ NASIL İNŞA  EDİLDİ                                           </a:t>
            </a:r>
            <a:endParaRPr lang="tr-TR" sz="2800" b="1" dirty="0">
              <a:solidFill>
                <a:schemeClr val="tx1">
                  <a:lumMod val="95000"/>
                </a:schemeClr>
              </a:solidFill>
            </a:endParaRPr>
          </a:p>
        </p:txBody>
      </p:sp>
      <p:sp>
        <p:nvSpPr>
          <p:cNvPr id="5" name="4 Slayt Numarası Yer Tutucusu"/>
          <p:cNvSpPr>
            <a:spLocks noGrp="1"/>
          </p:cNvSpPr>
          <p:nvPr>
            <p:ph type="sldNum" sz="quarter" idx="12"/>
          </p:nvPr>
        </p:nvSpPr>
        <p:spPr/>
        <p:txBody>
          <a:bodyPr/>
          <a:lstStyle/>
          <a:p>
            <a:fld id="{24DEC26B-2E28-4867-908F-0D1042E1757C}" type="slidenum">
              <a:rPr lang="tr-TR" smtClean="0"/>
              <a:pPr/>
              <a:t>5</a:t>
            </a:fld>
            <a:endParaRPr lang="tr-TR"/>
          </a:p>
        </p:txBody>
      </p:sp>
    </p:spTree>
  </p:cSld>
  <p:clrMapOvr>
    <a:masterClrMapping/>
  </p:clrMapOvr>
  <p:transition spd="slow" advTm="10000">
    <p:circle/>
    <p:sndAc>
      <p:stSnd loop="1">
        <p:snd r:embed="rId2" name="breeze.wav"/>
      </p:stSnd>
    </p:sndAc>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keopsunici"/>
          <p:cNvPicPr>
            <a:picLocks noChangeAspect="1" noChangeArrowheads="1"/>
          </p:cNvPicPr>
          <p:nvPr/>
        </p:nvPicPr>
        <p:blipFill>
          <a:blip r:embed="rId3" cstate="print"/>
          <a:srcRect/>
          <a:stretch>
            <a:fillRect/>
          </a:stretch>
        </p:blipFill>
        <p:spPr bwMode="auto">
          <a:xfrm>
            <a:off x="395536" y="332656"/>
            <a:ext cx="8424936" cy="6192688"/>
          </a:xfrm>
          <a:prstGeom prst="rect">
            <a:avLst/>
          </a:prstGeom>
          <a:noFill/>
        </p:spPr>
      </p:pic>
      <p:sp>
        <p:nvSpPr>
          <p:cNvPr id="3" name="2 Slayt Numarası Yer Tutucusu"/>
          <p:cNvSpPr>
            <a:spLocks noGrp="1"/>
          </p:cNvSpPr>
          <p:nvPr>
            <p:ph type="sldNum" sz="quarter" idx="12"/>
          </p:nvPr>
        </p:nvSpPr>
        <p:spPr/>
        <p:txBody>
          <a:bodyPr/>
          <a:lstStyle/>
          <a:p>
            <a:fld id="{24DEC26B-2E28-4867-908F-0D1042E1757C}" type="slidenum">
              <a:rPr lang="tr-TR" smtClean="0"/>
              <a:pPr/>
              <a:t>6</a:t>
            </a:fld>
            <a:endParaRPr lang="tr-TR"/>
          </a:p>
        </p:txBody>
      </p:sp>
    </p:spTree>
  </p:cSld>
  <p:clrMapOvr>
    <a:masterClrMapping/>
  </p:clrMapOvr>
  <p:transition spd="slow" advTm="10000">
    <p:diamond/>
    <p:sndAc>
      <p:stSnd loop="1">
        <p:snd r:embed="rId2" name="breeze.wav"/>
      </p:stSnd>
    </p:sndAc>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Picture 2" descr="blok_tasima"/>
          <p:cNvPicPr>
            <a:picLocks noChangeAspect="1" noChangeArrowheads="1"/>
          </p:cNvPicPr>
          <p:nvPr/>
        </p:nvPicPr>
        <p:blipFill>
          <a:blip r:embed="rId3" cstate="print"/>
          <a:srcRect/>
          <a:stretch>
            <a:fillRect/>
          </a:stretch>
        </p:blipFill>
        <p:spPr bwMode="auto">
          <a:xfrm>
            <a:off x="323528" y="332656"/>
            <a:ext cx="8568952" cy="3888432"/>
          </a:xfrm>
          <a:prstGeom prst="rect">
            <a:avLst/>
          </a:prstGeom>
          <a:noFill/>
        </p:spPr>
      </p:pic>
      <p:pic>
        <p:nvPicPr>
          <p:cNvPr id="19460" name="Picture 4" descr="rampa"/>
          <p:cNvPicPr>
            <a:picLocks noChangeAspect="1" noChangeArrowheads="1"/>
          </p:cNvPicPr>
          <p:nvPr/>
        </p:nvPicPr>
        <p:blipFill>
          <a:blip r:embed="rId4" cstate="print"/>
          <a:srcRect/>
          <a:stretch>
            <a:fillRect/>
          </a:stretch>
        </p:blipFill>
        <p:spPr bwMode="auto">
          <a:xfrm>
            <a:off x="1907704" y="4221088"/>
            <a:ext cx="5400600" cy="2304256"/>
          </a:xfrm>
          <a:prstGeom prst="rect">
            <a:avLst/>
          </a:prstGeom>
          <a:noFill/>
        </p:spPr>
      </p:pic>
      <p:sp>
        <p:nvSpPr>
          <p:cNvPr id="4" name="3 Slayt Numarası Yer Tutucusu"/>
          <p:cNvSpPr>
            <a:spLocks noGrp="1"/>
          </p:cNvSpPr>
          <p:nvPr>
            <p:ph type="sldNum" sz="quarter" idx="12"/>
          </p:nvPr>
        </p:nvSpPr>
        <p:spPr/>
        <p:txBody>
          <a:bodyPr/>
          <a:lstStyle/>
          <a:p>
            <a:fld id="{24DEC26B-2E28-4867-908F-0D1042E1757C}" type="slidenum">
              <a:rPr lang="tr-TR" smtClean="0"/>
              <a:pPr/>
              <a:t>7</a:t>
            </a:fld>
            <a:endParaRPr lang="tr-TR"/>
          </a:p>
        </p:txBody>
      </p:sp>
    </p:spTree>
  </p:cSld>
  <p:clrMapOvr>
    <a:masterClrMapping/>
  </p:clrMapOvr>
  <p:transition spd="slow" advTm="10000">
    <p:newsflash/>
    <p:sndAc>
      <p:stSnd loop="1">
        <p:snd r:embed="rId2" name="breeze.wav"/>
      </p:stSnd>
    </p:sndAc>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Picture 2" descr="http://www.gelisenbeyin.net/img/misir-piramitleri2.jpg"/>
          <p:cNvPicPr>
            <a:picLocks noChangeAspect="1" noChangeArrowheads="1"/>
          </p:cNvPicPr>
          <p:nvPr/>
        </p:nvPicPr>
        <p:blipFill>
          <a:blip r:embed="rId3" cstate="print"/>
          <a:srcRect/>
          <a:stretch>
            <a:fillRect/>
          </a:stretch>
        </p:blipFill>
        <p:spPr bwMode="auto">
          <a:xfrm>
            <a:off x="755576" y="260648"/>
            <a:ext cx="7560840" cy="3024336"/>
          </a:xfrm>
          <a:prstGeom prst="rect">
            <a:avLst/>
          </a:prstGeom>
          <a:noFill/>
        </p:spPr>
      </p:pic>
      <p:sp>
        <p:nvSpPr>
          <p:cNvPr id="3" name="2 Dikdörtgen"/>
          <p:cNvSpPr/>
          <p:nvPr/>
        </p:nvSpPr>
        <p:spPr>
          <a:xfrm>
            <a:off x="0" y="2564904"/>
            <a:ext cx="9144000" cy="4339650"/>
          </a:xfrm>
          <a:prstGeom prst="rect">
            <a:avLst/>
          </a:prstGeom>
          <a:solidFill>
            <a:schemeClr val="bg2"/>
          </a:solidFill>
          <a:ln>
            <a:solidFill>
              <a:schemeClr val="accent1"/>
            </a:solidFill>
          </a:ln>
        </p:spPr>
        <p:txBody>
          <a:bodyPr wrap="square">
            <a:spAutoFit/>
          </a:bodyPr>
          <a:lstStyle/>
          <a:p>
            <a:r>
              <a:rPr lang="tr-TR" dirty="0" smtClean="0"/>
              <a:t>             </a:t>
            </a:r>
          </a:p>
          <a:p>
            <a:r>
              <a:rPr lang="tr-TR" sz="2400" dirty="0" smtClean="0"/>
              <a:t>             </a:t>
            </a:r>
            <a:r>
              <a:rPr lang="tr-TR" sz="2000" dirty="0" smtClean="0"/>
              <a:t>            MİKERİNOS,UN VE ÜÇ AİLE ÜYESİNE AİT </a:t>
            </a:r>
          </a:p>
          <a:p>
            <a:endParaRPr lang="tr-TR" sz="2000" dirty="0" smtClean="0"/>
          </a:p>
          <a:p>
            <a:r>
              <a:rPr lang="tr-TR" sz="2000" dirty="0" smtClean="0"/>
              <a:t>                                               PRAMİTLER</a:t>
            </a:r>
          </a:p>
          <a:p>
            <a:pPr lvl="1"/>
            <a:r>
              <a:rPr lang="tr-TR" dirty="0" smtClean="0">
                <a:hlinkClick r:id="rId4"/>
              </a:rPr>
              <a:t>            </a:t>
            </a:r>
          </a:p>
          <a:p>
            <a:pPr lvl="1"/>
            <a:r>
              <a:rPr lang="tr-TR" sz="2000" dirty="0" smtClean="0">
                <a:solidFill>
                  <a:srgbClr val="F1D7EC"/>
                </a:solidFill>
                <a:hlinkClick r:id="rId4"/>
              </a:rPr>
              <a:t>           70 metre uzunluğunda ve 30 metre yüksekliğinde olan  Sfenks 14.yy da Memluk'lar tarafından top bataryalarına talim hedefi olarak kullanılmış ve ciddi biçimde zarar görmüş.</a:t>
            </a:r>
            <a:br>
              <a:rPr lang="tr-TR" sz="2000" dirty="0" smtClean="0">
                <a:solidFill>
                  <a:srgbClr val="F1D7EC"/>
                </a:solidFill>
                <a:hlinkClick r:id="rId4"/>
              </a:rPr>
            </a:br>
            <a:r>
              <a:rPr lang="tr-TR" sz="2000" dirty="0" smtClean="0">
                <a:solidFill>
                  <a:srgbClr val="F1D7EC"/>
                </a:solidFill>
                <a:hlinkClick r:id="rId4"/>
              </a:rPr>
              <a:t>            M.Ö. 2520 yılında </a:t>
            </a:r>
            <a:r>
              <a:rPr lang="tr-TR" sz="2000" dirty="0" err="1" smtClean="0">
                <a:solidFill>
                  <a:srgbClr val="F1D7EC"/>
                </a:solidFill>
                <a:hlinkClick r:id="rId4"/>
              </a:rPr>
              <a:t>Keops'un</a:t>
            </a:r>
            <a:r>
              <a:rPr lang="tr-TR" sz="2000" dirty="0" smtClean="0">
                <a:solidFill>
                  <a:srgbClr val="F1D7EC"/>
                </a:solidFill>
                <a:hlinkClick r:id="rId4"/>
              </a:rPr>
              <a:t> </a:t>
            </a:r>
            <a:r>
              <a:rPr lang="tr-TR" sz="2000" dirty="0" err="1" smtClean="0">
                <a:solidFill>
                  <a:srgbClr val="F1D7EC"/>
                </a:solidFill>
                <a:hlinkClick r:id="rId4"/>
              </a:rPr>
              <a:t>oglu</a:t>
            </a:r>
            <a:r>
              <a:rPr lang="tr-TR" sz="2000" dirty="0" smtClean="0">
                <a:solidFill>
                  <a:srgbClr val="F1D7EC"/>
                </a:solidFill>
                <a:hlinkClick r:id="rId4"/>
              </a:rPr>
              <a:t> </a:t>
            </a:r>
            <a:r>
              <a:rPr lang="tr-TR" sz="2000" dirty="0" err="1" smtClean="0">
                <a:solidFill>
                  <a:srgbClr val="F1D7EC"/>
                </a:solidFill>
                <a:hlinkClick r:id="rId4"/>
              </a:rPr>
              <a:t>Kefren'in</a:t>
            </a:r>
            <a:r>
              <a:rPr lang="tr-TR" sz="2000" dirty="0" smtClean="0">
                <a:solidFill>
                  <a:srgbClr val="F1D7EC"/>
                </a:solidFill>
                <a:hlinkClick r:id="rId4"/>
              </a:rPr>
              <a:t> mezar kompleksi için yontulmuş. Sfenks Mısır dilinde 'SEZP-ANHE' Yaşayan görüntü) anlamında. Tarih boyunca Sfenks Nil nehrine bakıyor ve nehir yoluyla gelenleri karşılıyordu. </a:t>
            </a:r>
            <a:endParaRPr lang="tr-TR" sz="2000" b="1" dirty="0" smtClean="0">
              <a:solidFill>
                <a:srgbClr val="F1D7EC"/>
              </a:solidFill>
            </a:endParaRPr>
          </a:p>
          <a:p>
            <a:r>
              <a:rPr lang="tr-TR" dirty="0" smtClean="0"/>
              <a:t/>
            </a:r>
            <a:br>
              <a:rPr lang="tr-TR" dirty="0" smtClean="0"/>
            </a:br>
            <a:endParaRPr lang="tr-TR" dirty="0"/>
          </a:p>
        </p:txBody>
      </p:sp>
      <p:sp>
        <p:nvSpPr>
          <p:cNvPr id="4" name="3 Slayt Numarası Yer Tutucusu"/>
          <p:cNvSpPr>
            <a:spLocks noGrp="1"/>
          </p:cNvSpPr>
          <p:nvPr>
            <p:ph type="sldNum" sz="quarter" idx="12"/>
          </p:nvPr>
        </p:nvSpPr>
        <p:spPr/>
        <p:txBody>
          <a:bodyPr/>
          <a:lstStyle/>
          <a:p>
            <a:fld id="{24DEC26B-2E28-4867-908F-0D1042E1757C}" type="slidenum">
              <a:rPr lang="tr-TR" smtClean="0"/>
              <a:pPr/>
              <a:t>8</a:t>
            </a:fld>
            <a:endParaRPr lang="tr-TR"/>
          </a:p>
        </p:txBody>
      </p:sp>
    </p:spTree>
  </p:cSld>
  <p:clrMapOvr>
    <a:masterClrMapping/>
  </p:clrMapOvr>
  <p:transition spd="slow" advTm="10000">
    <p:plus/>
    <p:sndAc>
      <p:stSnd loop="1">
        <p:snd r:embed="rId2" name="breeze.wav"/>
      </p:stSnd>
    </p:sndAc>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1" name="Picture 3" descr="http://www.gelisenbeyin.net/img/misir-piramitleri1.jpg">
            <a:hlinkClick r:id="rId3"/>
          </p:cNvPr>
          <p:cNvPicPr>
            <a:picLocks noChangeAspect="1" noChangeArrowheads="1"/>
          </p:cNvPicPr>
          <p:nvPr/>
        </p:nvPicPr>
        <p:blipFill>
          <a:blip r:embed="rId4" cstate="print"/>
          <a:srcRect/>
          <a:stretch>
            <a:fillRect/>
          </a:stretch>
        </p:blipFill>
        <p:spPr bwMode="auto">
          <a:xfrm>
            <a:off x="251520" y="332656"/>
            <a:ext cx="8712968" cy="6192688"/>
          </a:xfrm>
          <a:prstGeom prst="rect">
            <a:avLst/>
          </a:prstGeom>
          <a:noFill/>
          <a:ln>
            <a:solidFill>
              <a:schemeClr val="bg2"/>
            </a:solidFill>
          </a:ln>
        </p:spPr>
      </p:pic>
      <p:sp>
        <p:nvSpPr>
          <p:cNvPr id="3" name="2 Slayt Numarası Yer Tutucusu"/>
          <p:cNvSpPr>
            <a:spLocks noGrp="1"/>
          </p:cNvSpPr>
          <p:nvPr>
            <p:ph type="sldNum" sz="quarter" idx="12"/>
          </p:nvPr>
        </p:nvSpPr>
        <p:spPr/>
        <p:txBody>
          <a:bodyPr/>
          <a:lstStyle/>
          <a:p>
            <a:fld id="{24DEC26B-2E28-4867-908F-0D1042E1757C}" type="slidenum">
              <a:rPr lang="tr-TR" smtClean="0"/>
              <a:pPr/>
              <a:t>9</a:t>
            </a:fld>
            <a:endParaRPr lang="tr-TR"/>
          </a:p>
        </p:txBody>
      </p:sp>
    </p:spTree>
  </p:cSld>
  <p:clrMapOvr>
    <a:masterClrMapping/>
  </p:clrMapOvr>
  <p:transition spd="slow" advTm="10000">
    <p:diamond/>
    <p:sndAc>
      <p:stSnd loop="1">
        <p:snd r:embed="rId2" name="breeze.wav"/>
      </p:stSnd>
    </p:sndAc>
  </p:transition>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Güven">
  <a:themeElements>
    <a:clrScheme name="Zengin">
      <a:dk1>
        <a:sysClr val="windowText" lastClr="000000"/>
      </a:dk1>
      <a:lt1>
        <a:sysClr val="window" lastClr="FFFFFF"/>
      </a:lt1>
      <a:dk2>
        <a:srgbClr val="B13F9A"/>
      </a:dk2>
      <a:lt2>
        <a:srgbClr val="F4E7ED"/>
      </a:lt2>
      <a:accent1>
        <a:srgbClr val="B83D68"/>
      </a:accent1>
      <a:accent2>
        <a:srgbClr val="AC66BB"/>
      </a:accent2>
      <a:accent3>
        <a:srgbClr val="DE6C36"/>
      </a:accent3>
      <a:accent4>
        <a:srgbClr val="F9B639"/>
      </a:accent4>
      <a:accent5>
        <a:srgbClr val="CF6DA4"/>
      </a:accent5>
      <a:accent6>
        <a:srgbClr val="FA8D3D"/>
      </a:accent6>
      <a:hlink>
        <a:srgbClr val="FFDE66"/>
      </a:hlink>
      <a:folHlink>
        <a:srgbClr val="D490C5"/>
      </a:folHlink>
    </a:clrScheme>
    <a:fontScheme name="Ofis Klasik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Canlı">
      <a:fillStyleLst>
        <a:solidFill>
          <a:schemeClr val="phClr"/>
        </a:solidFill>
        <a:gradFill rotWithShape="1">
          <a:gsLst>
            <a:gs pos="0">
              <a:schemeClr val="phClr">
                <a:tint val="10000"/>
                <a:satMod val="300000"/>
              </a:schemeClr>
            </a:gs>
            <a:gs pos="34000">
              <a:schemeClr val="phClr">
                <a:tint val="13500"/>
                <a:satMod val="250000"/>
              </a:schemeClr>
            </a:gs>
            <a:gs pos="100000">
              <a:schemeClr val="phClr">
                <a:tint val="60000"/>
                <a:satMod val="200000"/>
              </a:schemeClr>
            </a:gs>
          </a:gsLst>
          <a:path path="circle">
            <a:fillToRect l="50000" t="155000" r="50000" b="-55000"/>
          </a:path>
        </a:gradFill>
        <a:gradFill rotWithShape="1">
          <a:gsLst>
            <a:gs pos="0">
              <a:schemeClr val="phClr">
                <a:tint val="60000"/>
                <a:satMod val="160000"/>
              </a:schemeClr>
            </a:gs>
            <a:gs pos="46000">
              <a:schemeClr val="phClr">
                <a:tint val="86000"/>
                <a:satMod val="160000"/>
              </a:schemeClr>
            </a:gs>
            <a:gs pos="100000">
              <a:schemeClr val="phClr">
                <a:shade val="40000"/>
                <a:satMod val="160000"/>
              </a:schemeClr>
            </a:gs>
          </a:gsLst>
          <a:path path="circle">
            <a:fillToRect l="50000" t="155000" r="50000" b="-55000"/>
          </a:path>
        </a:gradFill>
      </a:fillStyleLst>
      <a:lnStyleLst>
        <a:ln w="9525" cap="flat" cmpd="sng" algn="ctr">
          <a:solidFill>
            <a:schemeClr val="phClr">
              <a:satMod val="120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63500" dist="25400" dir="14700000" algn="t" rotWithShape="0">
              <a:srgbClr val="000000">
                <a:alpha val="50000"/>
              </a:srgbClr>
            </a:outerShdw>
          </a:effectLst>
        </a:effectStyle>
        <a:effectStyle>
          <a:effectLst>
            <a:outerShdw blurRad="50800" dist="38100" dir="14700000" algn="t" rotWithShape="0">
              <a:srgbClr val="000000">
                <a:alpha val="60000"/>
              </a:srgbClr>
            </a:outerShdw>
          </a:effectLst>
        </a:effectStyle>
        <a:effectStyle>
          <a:effectLst>
            <a:outerShdw blurRad="50800" dist="38100" dir="14700000" algn="t" rotWithShape="0">
              <a:srgbClr val="000000">
                <a:alpha val="60000"/>
              </a:srgbClr>
            </a:outerShdw>
          </a:effectLst>
          <a:scene3d>
            <a:camera prst="orthographicFront" fov="0">
              <a:rot lat="0" lon="0" rev="0"/>
            </a:camera>
            <a:lightRig rig="contrasting" dir="t">
              <a:rot lat="0" lon="0" rev="3600000"/>
            </a:lightRig>
          </a:scene3d>
          <a:sp3d prstMaterial="plastic">
            <a:bevelT w="127000" h="38200" prst="relaxedInset"/>
            <a:contourClr>
              <a:schemeClr val="phClr"/>
            </a:contourClr>
          </a:sp3d>
        </a:effectStyle>
      </a:effectStyleLst>
      <a:bgFillStyleLst>
        <a:solidFill>
          <a:schemeClr val="phClr"/>
        </a:solidFill>
        <a:gradFill rotWithShape="1">
          <a:gsLst>
            <a:gs pos="0">
              <a:schemeClr val="phClr">
                <a:tint val="50000"/>
                <a:satMod val="180000"/>
              </a:schemeClr>
            </a:gs>
            <a:gs pos="100000">
              <a:schemeClr val="phClr">
                <a:shade val="45000"/>
                <a:satMod val="120000"/>
              </a:schemeClr>
            </a:gs>
          </a:gsLst>
          <a:path path="circle">
            <a:fillToRect r="100000" b="100000"/>
          </a:path>
        </a:gradFill>
        <a:blipFill>
          <a:blip xmlns:r="http://schemas.openxmlformats.org/officeDocument/2006/relationships" r:embed="rId1">
            <a:duotone>
              <a:schemeClr val="phClr">
                <a:shade val="3000"/>
                <a:satMod val="110000"/>
              </a:schemeClr>
              <a:schemeClr val="phClr">
                <a:tint val="60000"/>
                <a:satMod val="425000"/>
              </a:schemeClr>
            </a:duotone>
          </a:blip>
          <a:stretch>
            <a:fillRect/>
          </a:stretch>
        </a:blipFill>
      </a:bgFillStyleLst>
    </a:fmtScheme>
  </a:themeElements>
  <a:objectDefaults/>
  <a:extraClrSchemeLst/>
</a:theme>
</file>

<file path=ppt/theme/theme2.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Zengin">
    <a:dk1>
      <a:sysClr val="windowText" lastClr="000000"/>
    </a:dk1>
    <a:lt1>
      <a:sysClr val="window" lastClr="FFFFFF"/>
    </a:lt1>
    <a:dk2>
      <a:srgbClr val="B13F9A"/>
    </a:dk2>
    <a:lt2>
      <a:srgbClr val="F4E7ED"/>
    </a:lt2>
    <a:accent1>
      <a:srgbClr val="B83D68"/>
    </a:accent1>
    <a:accent2>
      <a:srgbClr val="AC66BB"/>
    </a:accent2>
    <a:accent3>
      <a:srgbClr val="DE6C36"/>
    </a:accent3>
    <a:accent4>
      <a:srgbClr val="F9B639"/>
    </a:accent4>
    <a:accent5>
      <a:srgbClr val="CF6DA4"/>
    </a:accent5>
    <a:accent6>
      <a:srgbClr val="FA8D3D"/>
    </a:accent6>
    <a:hlink>
      <a:srgbClr val="FFDE66"/>
    </a:hlink>
    <a:folHlink>
      <a:srgbClr val="D490C5"/>
    </a:folHlink>
  </a:clrScheme>
</a:themeOverride>
</file>

<file path=docProps/app.xml><?xml version="1.0" encoding="utf-8"?>
<Properties xmlns="http://schemas.openxmlformats.org/officeDocument/2006/extended-properties" xmlns:vt="http://schemas.openxmlformats.org/officeDocument/2006/docPropsVTypes">
  <Template/>
  <TotalTime>232</TotalTime>
  <Words>448</Words>
  <Application>Microsoft Office PowerPoint</Application>
  <PresentationFormat>Ekran Gösterisi (4:3)</PresentationFormat>
  <Paragraphs>54</Paragraphs>
  <Slides>10</Slides>
  <Notes>0</Notes>
  <HiddenSlides>0</HiddenSlides>
  <MMClips>0</MMClips>
  <ScaleCrop>false</ScaleCrop>
  <HeadingPairs>
    <vt:vector size="6" baseType="variant">
      <vt:variant>
        <vt:lpstr>Tema</vt:lpstr>
      </vt:variant>
      <vt:variant>
        <vt:i4>1</vt:i4>
      </vt:variant>
      <vt:variant>
        <vt:lpstr>Slayt Başlıkları</vt:lpstr>
      </vt:variant>
      <vt:variant>
        <vt:i4>10</vt:i4>
      </vt:variant>
      <vt:variant>
        <vt:lpstr>Özel Gösteriler</vt:lpstr>
      </vt:variant>
      <vt:variant>
        <vt:i4>1</vt:i4>
      </vt:variant>
    </vt:vector>
  </HeadingPairs>
  <TitlesOfParts>
    <vt:vector size="12" baseType="lpstr">
      <vt:lpstr>Güven</vt:lpstr>
      <vt:lpstr>     MISIR   PRAMİTLERİ </vt:lpstr>
      <vt:lpstr>Slayt 2</vt:lpstr>
      <vt:lpstr>Slayt 3</vt:lpstr>
      <vt:lpstr>Slayt 4</vt:lpstr>
      <vt:lpstr>Slayt 5</vt:lpstr>
      <vt:lpstr>Slayt 6</vt:lpstr>
      <vt:lpstr>Slayt 7</vt:lpstr>
      <vt:lpstr>Slayt 8</vt:lpstr>
      <vt:lpstr>Slayt 9</vt:lpstr>
      <vt:lpstr>HAZIRLAYANLAR</vt:lpstr>
      <vt:lpstr>Özel Gösteri 1</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www.sorubak.com</dc:title>
  <dc:subject>www.sorubak.com</dc:subject>
  <dc:creator>www.sorubak.com; Windows7</dc:creator>
  <cp:keywords>www.sorubak.com</cp:keywords>
  <dc:description>www.sorubak.com</dc:description>
  <cp:lastModifiedBy>Windows7</cp:lastModifiedBy>
  <cp:revision>33</cp:revision>
  <dcterms:created xsi:type="dcterms:W3CDTF">2013-04-18T17:48:28Z</dcterms:created>
  <dcterms:modified xsi:type="dcterms:W3CDTF">2013-04-21T18:25:27Z</dcterms:modified>
  <cp:category>www.sorubak.com</cp:category>
  <cp:contentType>www.sorubak.com</cp:contentType>
  <cp:contentStatus>www.sorubak.com</cp:contentStatus>
</cp:coreProperties>
</file>