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8" r:id="rId1"/>
  </p:sldMasterIdLst>
  <p:notesMasterIdLst>
    <p:notesMasterId r:id="rId21"/>
  </p:notesMasterIdLst>
  <p:sldIdLst>
    <p:sldId id="256" r:id="rId2"/>
    <p:sldId id="257" r:id="rId3"/>
    <p:sldId id="284" r:id="rId4"/>
    <p:sldId id="258" r:id="rId5"/>
    <p:sldId id="259" r:id="rId6"/>
    <p:sldId id="260" r:id="rId7"/>
    <p:sldId id="267" r:id="rId8"/>
    <p:sldId id="266" r:id="rId9"/>
    <p:sldId id="265" r:id="rId10"/>
    <p:sldId id="263" r:id="rId11"/>
    <p:sldId id="270" r:id="rId12"/>
    <p:sldId id="268" r:id="rId13"/>
    <p:sldId id="272" r:id="rId14"/>
    <p:sldId id="273" r:id="rId15"/>
    <p:sldId id="274" r:id="rId16"/>
    <p:sldId id="278" r:id="rId17"/>
    <p:sldId id="280" r:id="rId18"/>
    <p:sldId id="277" r:id="rId19"/>
    <p:sldId id="276"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06"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229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93AE0D-D4AA-43E6-8CDA-271068BCE886}" type="datetimeFigureOut">
              <a:rPr lang="tr-TR" smtClean="0"/>
              <a:pPr/>
              <a:t>17.09.2013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C8B707-415F-4F5E-BED3-56F712781907}"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2C8B707-415F-4F5E-BED3-56F712781907}"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2C8B707-415F-4F5E-BED3-56F712781907}" type="slidenum">
              <a:rPr lang="tr-TR" smtClean="0"/>
              <a:pPr/>
              <a:t>6</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2C8B707-415F-4F5E-BED3-56F712781907}" type="slidenum">
              <a:rPr lang="tr-TR" smtClean="0"/>
              <a:pPr/>
              <a:t>8</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62C8B707-415F-4F5E-BED3-56F712781907}" type="slidenum">
              <a:rPr lang="tr-TR" smtClean="0"/>
              <a:pPr/>
              <a:t>9</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2C8B707-415F-4F5E-BED3-56F712781907}" type="slidenum">
              <a:rPr lang="tr-TR" smtClean="0"/>
              <a:pPr/>
              <a:t>10</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2C8B707-415F-4F5E-BED3-56F712781907}" type="slidenum">
              <a:rPr lang="tr-TR" smtClean="0"/>
              <a:pPr/>
              <a:t>16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B599BF2B-778E-4BF9-97C2-CA67F3746F0C}" type="datetime1">
              <a:rPr lang="tr-TR" smtClean="0"/>
              <a:pPr/>
              <a:t>17.09.2013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644B7E0-0D48-42E0-B690-A9329100E3A4}" type="datetime1">
              <a:rPr lang="tr-TR" smtClean="0"/>
              <a:pPr/>
              <a:t>17.09.2013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D21D9EF-283F-436D-B44A-C7D658E2DFF9}" type="datetime1">
              <a:rPr lang="tr-TR" smtClean="0"/>
              <a:pPr/>
              <a:t>17.09.2013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B9FE41F-DC21-4801-8C30-33392A79DBA9}" type="datetime1">
              <a:rPr lang="tr-TR" smtClean="0"/>
              <a:pPr/>
              <a:t>17.09.2013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D0478DE-D450-472B-A1DC-B8554CE8ADEC}" type="datetime1">
              <a:rPr lang="tr-TR" smtClean="0"/>
              <a:pPr/>
              <a:t>17.09.2013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D14C97-0F6A-4C30-9833-6C67416ABFE9}" type="datetime1">
              <a:rPr lang="tr-TR" smtClean="0"/>
              <a:pPr/>
              <a:t>17.09.2013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4A1E131-268D-4B41-B588-39C971D80C37}" type="datetime1">
              <a:rPr lang="tr-TR" smtClean="0"/>
              <a:pPr/>
              <a:t>17.09.2013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B92FEB42-405C-4B6C-8F29-B296FE39A2D7}" type="datetime1">
              <a:rPr lang="tr-TR" smtClean="0"/>
              <a:pPr/>
              <a:t>17.09.2013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5219B962-0D34-4A73-90D5-08CE35BFF688}" type="datetime1">
              <a:rPr lang="tr-TR" smtClean="0"/>
              <a:pPr/>
              <a:t>17.09.2013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2BE57F97-F49F-43B3-94C0-ED553A2E3ED2}" type="datetime1">
              <a:rPr lang="tr-TR" smtClean="0"/>
              <a:pPr/>
              <a:t>17.09.2013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6F38ADE-38E8-4F91-9174-914CA3C75984}" type="datetime1">
              <a:rPr lang="tr-TR" smtClean="0"/>
              <a:pPr/>
              <a:t>17.09.2013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0415075-D8A7-4F83-93FE-47E13ED7E65E}" type="slidenum">
              <a:rPr lang="tr-TR" smtClean="0"/>
              <a:pPr/>
              <a:t>‹#›</a:t>
            </a:fld>
            <a:endParaRPr lang="tr-TR"/>
          </a:p>
        </p:txBody>
      </p:sp>
    </p:spTree>
  </p:cSld>
  <p:clrMapOvr>
    <a:masterClrMapping/>
  </p:clrMapOvr>
  <p:transition spd="slow" advClick="0" advTm="15000">
    <p:spli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2025BF-E5DF-4B36-B5E3-48660BCC6EB9}" type="datetime1">
              <a:rPr lang="tr-TR" smtClean="0"/>
              <a:pPr/>
              <a:t>17.09.2013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415075-D8A7-4F83-93FE-47E13ED7E65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advClick="0" advTm="15000">
    <p:split/>
  </p:transition>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908720"/>
            <a:ext cx="7772400" cy="1470025"/>
          </a:xfrm>
        </p:spPr>
        <p:txBody>
          <a:bodyPr>
            <a:noAutofit/>
          </a:bodyPr>
          <a:lstStyle/>
          <a:p>
            <a:r>
              <a:rPr lang="tr-TR" sz="4000" b="1" dirty="0" smtClean="0">
                <a:solidFill>
                  <a:schemeClr val="accent5">
                    <a:lumMod val="60000"/>
                    <a:lumOff val="40000"/>
                  </a:schemeClr>
                </a:solidFill>
                <a:effectLst>
                  <a:outerShdw blurRad="38100" dist="38100" dir="2700000" algn="tl">
                    <a:srgbClr val="000000">
                      <a:alpha val="43137"/>
                    </a:srgbClr>
                  </a:outerShdw>
                </a:effectLst>
                <a:latin typeface="Comic Sans MS" pitchFamily="66" charset="0"/>
              </a:rPr>
              <a:t/>
            </a:r>
            <a:br>
              <a:rPr lang="tr-TR" sz="4000" b="1" dirty="0" smtClean="0">
                <a:solidFill>
                  <a:schemeClr val="accent5">
                    <a:lumMod val="60000"/>
                    <a:lumOff val="40000"/>
                  </a:schemeClr>
                </a:solidFill>
                <a:effectLst>
                  <a:outerShdw blurRad="38100" dist="38100" dir="2700000" algn="tl">
                    <a:srgbClr val="000000">
                      <a:alpha val="43137"/>
                    </a:srgbClr>
                  </a:outerShdw>
                </a:effectLst>
                <a:latin typeface="Comic Sans MS" pitchFamily="66" charset="0"/>
              </a:rPr>
            </a:br>
            <a:r>
              <a:rPr lang="tr-TR" sz="3600" b="1" dirty="0" smtClean="0">
                <a:solidFill>
                  <a:schemeClr val="accent5">
                    <a:lumMod val="60000"/>
                    <a:lumOff val="40000"/>
                  </a:schemeClr>
                </a:solidFill>
                <a:effectLst>
                  <a:outerShdw blurRad="38100" dist="38100" dir="2700000" algn="tl">
                    <a:srgbClr val="000000">
                      <a:alpha val="43137"/>
                    </a:srgbClr>
                  </a:outerShdw>
                </a:effectLst>
                <a:latin typeface="Comic Sans MS" pitchFamily="66" charset="0"/>
              </a:rPr>
              <a:t>İLKÖĞRETİM 4.SINIF </a:t>
            </a:r>
            <a:br>
              <a:rPr lang="tr-TR" sz="3600" b="1" dirty="0" smtClean="0">
                <a:solidFill>
                  <a:schemeClr val="accent5">
                    <a:lumMod val="60000"/>
                    <a:lumOff val="40000"/>
                  </a:schemeClr>
                </a:solidFill>
                <a:effectLst>
                  <a:outerShdw blurRad="38100" dist="38100" dir="2700000" algn="tl">
                    <a:srgbClr val="000000">
                      <a:alpha val="43137"/>
                    </a:srgbClr>
                  </a:outerShdw>
                </a:effectLst>
                <a:latin typeface="Comic Sans MS" pitchFamily="66" charset="0"/>
              </a:rPr>
            </a:br>
            <a:r>
              <a:rPr lang="tr-TR" sz="3600" b="1" dirty="0" smtClean="0">
                <a:solidFill>
                  <a:srgbClr val="FFFF00"/>
                </a:solidFill>
                <a:effectLst>
                  <a:outerShdw blurRad="38100" dist="38100" dir="2700000" algn="tl">
                    <a:srgbClr val="000000">
                      <a:alpha val="43137"/>
                    </a:srgbClr>
                  </a:outerShdw>
                </a:effectLst>
                <a:latin typeface="Comic Sans MS" pitchFamily="66" charset="0"/>
              </a:rPr>
              <a:t>FEN VE TEKNOLOJİ</a:t>
            </a:r>
            <a:endParaRPr lang="tr-TR" sz="3600" b="1" dirty="0">
              <a:solidFill>
                <a:srgbClr val="FFFF00"/>
              </a:solidFill>
              <a:effectLst>
                <a:outerShdw blurRad="38100" dist="38100" dir="2700000" algn="tl">
                  <a:srgbClr val="000000">
                    <a:alpha val="43137"/>
                  </a:srgbClr>
                </a:outerShdw>
              </a:effectLst>
              <a:latin typeface="Comic Sans MS" pitchFamily="66" charset="0"/>
            </a:endParaRPr>
          </a:p>
        </p:txBody>
      </p:sp>
      <p:sp>
        <p:nvSpPr>
          <p:cNvPr id="3" name="2 Alt Başlık"/>
          <p:cNvSpPr>
            <a:spLocks noGrp="1"/>
          </p:cNvSpPr>
          <p:nvPr>
            <p:ph type="subTitle" idx="1"/>
          </p:nvPr>
        </p:nvSpPr>
        <p:spPr>
          <a:xfrm>
            <a:off x="1371600" y="3404592"/>
            <a:ext cx="6400800" cy="1752600"/>
          </a:xfrm>
        </p:spPr>
        <p:txBody>
          <a:bodyPr/>
          <a:lstStyle/>
          <a:p>
            <a:pPr marL="514350" indent="-514350">
              <a:buAutoNum type="arabicPeriod"/>
            </a:pPr>
            <a:r>
              <a:rPr lang="tr-TR" b="1" dirty="0" smtClean="0">
                <a:solidFill>
                  <a:schemeClr val="accent6">
                    <a:lumMod val="60000"/>
                    <a:lumOff val="40000"/>
                  </a:schemeClr>
                </a:solidFill>
                <a:effectLst>
                  <a:outerShdw blurRad="38100" dist="38100" dir="2700000" algn="tl">
                    <a:srgbClr val="000000">
                      <a:alpha val="43137"/>
                    </a:srgbClr>
                  </a:outerShdw>
                </a:effectLst>
                <a:latin typeface="Comic Sans MS" pitchFamily="66" charset="0"/>
                <a:cs typeface="Times New Roman" pitchFamily="18" charset="0"/>
              </a:rPr>
              <a:t>ÜNİTE</a:t>
            </a:r>
          </a:p>
          <a:p>
            <a:pPr marL="514350" indent="-514350"/>
            <a:r>
              <a:rPr lang="tr-TR" b="1" dirty="0" smtClean="0">
                <a:solidFill>
                  <a:schemeClr val="accent6">
                    <a:lumMod val="60000"/>
                    <a:lumOff val="40000"/>
                  </a:schemeClr>
                </a:solidFill>
                <a:effectLst>
                  <a:outerShdw blurRad="38100" dist="38100" dir="2700000" algn="tl">
                    <a:srgbClr val="000000">
                      <a:alpha val="43137"/>
                    </a:srgbClr>
                  </a:outerShdw>
                </a:effectLst>
                <a:latin typeface="Comic Sans MS" pitchFamily="66" charset="0"/>
                <a:cs typeface="Times New Roman" pitchFamily="18" charset="0"/>
              </a:rPr>
              <a:t>VÜCUDUMUZU TANIYALIM</a:t>
            </a:r>
          </a:p>
          <a:p>
            <a:endParaRPr lang="tr-TR" b="1" dirty="0">
              <a:solidFill>
                <a:schemeClr val="accent6">
                  <a:lumMod val="60000"/>
                  <a:lumOff val="40000"/>
                </a:schemeClr>
              </a:solidFill>
              <a:effectLst>
                <a:outerShdw blurRad="38100" dist="38100" dir="2700000" algn="tl">
                  <a:srgbClr val="000000">
                    <a:alpha val="43137"/>
                  </a:srgbClr>
                </a:outerShdw>
              </a:effectLst>
              <a:latin typeface="Comic Sans MS" pitchFamily="66" charset="0"/>
              <a:cs typeface="Times New Roman" pitchFamily="18" charset="0"/>
            </a:endParaRPr>
          </a:p>
        </p:txBody>
      </p:sp>
      <p:sp>
        <p:nvSpPr>
          <p:cNvPr id="4" name="3 Metin kutusu"/>
          <p:cNvSpPr txBox="1"/>
          <p:nvPr/>
        </p:nvSpPr>
        <p:spPr>
          <a:xfrm>
            <a:off x="6156176" y="6165304"/>
            <a:ext cx="2808312" cy="369332"/>
          </a:xfrm>
          <a:prstGeom prst="rect">
            <a:avLst/>
          </a:prstGeom>
          <a:noFill/>
        </p:spPr>
        <p:txBody>
          <a:bodyPr wrap="square" rtlCol="0">
            <a:spAutoFit/>
          </a:bodyPr>
          <a:lstStyle/>
          <a:p>
            <a:r>
              <a:rPr lang="tr-TR" i="1" dirty="0" smtClean="0">
                <a:solidFill>
                  <a:schemeClr val="accent5">
                    <a:lumMod val="20000"/>
                    <a:lumOff val="80000"/>
                  </a:schemeClr>
                </a:solidFill>
              </a:rPr>
              <a:t>Hazırlayan: Salih Cengiz</a:t>
            </a:r>
          </a:p>
        </p:txBody>
      </p:sp>
    </p:spTree>
  </p:cSld>
  <p:clrMapOvr>
    <a:masterClrMapping/>
  </p:clrMapOvr>
  <p:transition spd="slow" advClick="0" advTm="15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1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3000"/>
                                        <p:tgtEl>
                                          <p:spTgt spid="3">
                                            <p:txEl>
                                              <p:pRg st="0" end="0"/>
                                            </p:txEl>
                                          </p:spTgt>
                                        </p:tgtEl>
                                      </p:cBhvr>
                                    </p:animEffect>
                                  </p:childTnLst>
                                </p:cTn>
                              </p:par>
                            </p:childTnLst>
                          </p:cTn>
                        </p:par>
                        <p:par>
                          <p:cTn id="13" fill="hold">
                            <p:stCondLst>
                              <p:cond delay="6000"/>
                            </p:stCondLst>
                            <p:childTnLst>
                              <p:par>
                                <p:cTn id="14" presetID="12" presetClass="entr" presetSubtype="4"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lide(fromBottom)">
                                      <p:cBhvr>
                                        <p:cTn id="16" dur="3000"/>
                                        <p:tgtEl>
                                          <p:spTgt spid="3">
                                            <p:txEl>
                                              <p:pRg st="1" end="1"/>
                                            </p:txEl>
                                          </p:spTgt>
                                        </p:tgtEl>
                                      </p:cBhvr>
                                    </p:animEffect>
                                  </p:childTnLst>
                                </p:cTn>
                              </p:par>
                            </p:childTnLst>
                          </p:cTn>
                        </p:par>
                        <p:par>
                          <p:cTn id="17" fill="hold">
                            <p:stCondLst>
                              <p:cond delay="9000"/>
                            </p:stCondLst>
                            <p:childTnLst>
                              <p:par>
                                <p:cTn id="18" presetID="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274638"/>
            <a:ext cx="8219256" cy="634082"/>
          </a:xfrm>
          <a:solidFill>
            <a:srgbClr val="C00000"/>
          </a:solidFill>
        </p:spPr>
        <p:txBody>
          <a:bodyPr>
            <a:normAutofit/>
          </a:bodyPr>
          <a:lstStyle/>
          <a:p>
            <a:pPr algn="ctr"/>
            <a:r>
              <a:rPr lang="tr-TR" sz="3200" dirty="0" smtClean="0">
                <a:solidFill>
                  <a:schemeClr val="bg1"/>
                </a:solidFill>
                <a:latin typeface="Comic Sans MS" pitchFamily="66" charset="0"/>
              </a:rPr>
              <a:t>EKLEMLER</a:t>
            </a:r>
            <a:endParaRPr lang="tr-TR" sz="3200" dirty="0">
              <a:solidFill>
                <a:schemeClr val="bg1"/>
              </a:solidFill>
              <a:latin typeface="Comic Sans MS" pitchFamily="66" charset="0"/>
            </a:endParaRPr>
          </a:p>
        </p:txBody>
      </p:sp>
      <p:sp>
        <p:nvSpPr>
          <p:cNvPr id="3" name="2 İçerik Yer Tutucusu"/>
          <p:cNvSpPr>
            <a:spLocks noGrp="1"/>
          </p:cNvSpPr>
          <p:nvPr>
            <p:ph idx="1"/>
          </p:nvPr>
        </p:nvSpPr>
        <p:spPr>
          <a:xfrm>
            <a:off x="467544" y="1196752"/>
            <a:ext cx="4680520" cy="5400600"/>
          </a:xfrm>
          <a:solidFill>
            <a:schemeClr val="tx2">
              <a:lumMod val="20000"/>
              <a:lumOff val="80000"/>
            </a:schemeClr>
          </a:solidFill>
        </p:spPr>
        <p:txBody>
          <a:bodyPr>
            <a:noAutofit/>
          </a:bodyPr>
          <a:lstStyle/>
          <a:p>
            <a:pPr algn="ctr">
              <a:buNone/>
            </a:pPr>
            <a:r>
              <a:rPr lang="tr-TR" sz="2000" b="1" dirty="0" smtClean="0"/>
              <a:t>	Kemiklerin bağlanma yerlerine </a:t>
            </a:r>
            <a:r>
              <a:rPr lang="tr-TR" sz="2000" b="1" dirty="0" smtClean="0">
                <a:solidFill>
                  <a:srgbClr val="FF0000"/>
                </a:solidFill>
              </a:rPr>
              <a:t>eklem</a:t>
            </a:r>
            <a:r>
              <a:rPr lang="tr-TR" sz="2000" b="1" dirty="0" smtClean="0"/>
              <a:t> </a:t>
            </a:r>
          </a:p>
          <a:p>
            <a:pPr algn="ctr">
              <a:buNone/>
            </a:pPr>
            <a:r>
              <a:rPr lang="tr-TR" sz="2000" b="1" dirty="0" smtClean="0"/>
              <a:t>denir. Eklemler üç grupta incelenir.</a:t>
            </a:r>
            <a:endParaRPr lang="tr-TR" sz="1800" b="1" dirty="0" smtClean="0"/>
          </a:p>
          <a:p>
            <a:pPr>
              <a:buNone/>
            </a:pPr>
            <a:r>
              <a:rPr lang="tr-TR" sz="2000" b="1" dirty="0" smtClean="0">
                <a:solidFill>
                  <a:srgbClr val="FF0000"/>
                </a:solidFill>
              </a:rPr>
              <a:t>	Oynamaz Eklemler : </a:t>
            </a:r>
            <a:r>
              <a:rPr lang="tr-TR" sz="2000" b="1" dirty="0" smtClean="0"/>
              <a:t>Kafatası, kalça kemiği, leğen kemiği gibi iskeletin hareket etmeyen kısımlarındaki kemiklerde görülür. Eklemleşen kemikler çok sıkı bir şekilde birbirlerine testere dişi gibi girinti ve çıkıntılarla bağlanmışlardır. </a:t>
            </a:r>
          </a:p>
          <a:p>
            <a:pPr>
              <a:buNone/>
            </a:pPr>
            <a:r>
              <a:rPr lang="tr-TR" sz="2000" b="1" dirty="0" smtClean="0"/>
              <a:t>      </a:t>
            </a:r>
            <a:r>
              <a:rPr lang="tr-TR" sz="2000" b="1" dirty="0" smtClean="0">
                <a:solidFill>
                  <a:srgbClr val="FF0000"/>
                </a:solidFill>
              </a:rPr>
              <a:t>Yarı Oynar Eklemler </a:t>
            </a:r>
            <a:r>
              <a:rPr lang="tr-TR" sz="2000" b="1" dirty="0" smtClean="0"/>
              <a:t>: Omurlar arasında ve göğüs kafesinde görülen eklemlerdir. </a:t>
            </a:r>
          </a:p>
          <a:p>
            <a:pPr>
              <a:buNone/>
            </a:pPr>
            <a:r>
              <a:rPr lang="tr-TR" sz="2000" b="1" dirty="0" smtClean="0"/>
              <a:t>	</a:t>
            </a:r>
            <a:r>
              <a:rPr lang="tr-TR" sz="2000" b="1" dirty="0" smtClean="0">
                <a:solidFill>
                  <a:srgbClr val="FF0000"/>
                </a:solidFill>
              </a:rPr>
              <a:t>Oynar Eklemler : </a:t>
            </a:r>
            <a:r>
              <a:rPr lang="tr-TR" sz="2000" b="1" dirty="0" smtClean="0"/>
              <a:t>Vücudun hareket işlevini üstlenmiş kemiklerde görülen, tam hareketli eklemler olup kol ve bacak kemiklerinde görülür. </a:t>
            </a:r>
          </a:p>
          <a:p>
            <a:pPr>
              <a:buNone/>
            </a:pPr>
            <a:r>
              <a:rPr lang="tr-TR" sz="2000" b="1" dirty="0" smtClean="0"/>
              <a:t/>
            </a:r>
            <a:br>
              <a:rPr lang="tr-TR" sz="2000" b="1" dirty="0" smtClean="0"/>
            </a:br>
            <a:r>
              <a:rPr lang="tr-TR" sz="2000" b="1" dirty="0" smtClean="0"/>
              <a:t/>
            </a:r>
            <a:br>
              <a:rPr lang="tr-TR" sz="2000" b="1" dirty="0" smtClean="0"/>
            </a:br>
            <a:endParaRPr lang="tr-TR" sz="2000" b="1" dirty="0" smtClean="0"/>
          </a:p>
          <a:p>
            <a:endParaRPr lang="tr-TR" sz="2000" b="1" dirty="0"/>
          </a:p>
        </p:txBody>
      </p:sp>
      <p:pic>
        <p:nvPicPr>
          <p:cNvPr id="1028" name="Picture 4"/>
          <p:cNvPicPr>
            <a:picLocks noChangeAspect="1" noChangeArrowheads="1"/>
          </p:cNvPicPr>
          <p:nvPr/>
        </p:nvPicPr>
        <p:blipFill>
          <a:blip r:embed="rId3" cstate="print"/>
          <a:srcRect/>
          <a:stretch>
            <a:fillRect/>
          </a:stretch>
        </p:blipFill>
        <p:spPr bwMode="auto">
          <a:xfrm>
            <a:off x="5292080" y="2420888"/>
            <a:ext cx="3409950" cy="2981325"/>
          </a:xfrm>
          <a:prstGeom prst="rect">
            <a:avLst/>
          </a:prstGeom>
          <a:noFill/>
          <a:ln w="9525">
            <a:noFill/>
            <a:miter lim="800000"/>
            <a:headEnd/>
            <a:tailEnd/>
          </a:ln>
        </p:spPr>
      </p:pic>
      <p:sp>
        <p:nvSpPr>
          <p:cNvPr id="8" name="7 Metin kutusu"/>
          <p:cNvSpPr txBox="1"/>
          <p:nvPr/>
        </p:nvSpPr>
        <p:spPr>
          <a:xfrm>
            <a:off x="7236296" y="2771636"/>
            <a:ext cx="1440160" cy="369332"/>
          </a:xfrm>
          <a:prstGeom prst="rect">
            <a:avLst/>
          </a:prstGeom>
          <a:noFill/>
        </p:spPr>
        <p:txBody>
          <a:bodyPr wrap="square" rtlCol="0">
            <a:spAutoFit/>
          </a:bodyPr>
          <a:lstStyle/>
          <a:p>
            <a:r>
              <a:rPr lang="tr-TR" dirty="0" smtClean="0"/>
              <a:t>Kıkırdak</a:t>
            </a:r>
            <a:endParaRPr lang="tr-TR" dirty="0"/>
          </a:p>
        </p:txBody>
      </p:sp>
      <p:sp>
        <p:nvSpPr>
          <p:cNvPr id="9" name="8 Metin kutusu"/>
          <p:cNvSpPr txBox="1"/>
          <p:nvPr/>
        </p:nvSpPr>
        <p:spPr>
          <a:xfrm>
            <a:off x="7452320" y="3645024"/>
            <a:ext cx="1691680" cy="369332"/>
          </a:xfrm>
          <a:prstGeom prst="rect">
            <a:avLst/>
          </a:prstGeom>
          <a:noFill/>
        </p:spPr>
        <p:txBody>
          <a:bodyPr wrap="square" rtlCol="0">
            <a:spAutoFit/>
          </a:bodyPr>
          <a:lstStyle/>
          <a:p>
            <a:r>
              <a:rPr lang="tr-TR" dirty="0" smtClean="0"/>
              <a:t>  Eklem sıvısı</a:t>
            </a:r>
            <a:endParaRPr lang="tr-TR" dirty="0"/>
          </a:p>
        </p:txBody>
      </p:sp>
      <p:sp>
        <p:nvSpPr>
          <p:cNvPr id="10" name="9 Metin kutusu"/>
          <p:cNvSpPr txBox="1"/>
          <p:nvPr/>
        </p:nvSpPr>
        <p:spPr>
          <a:xfrm>
            <a:off x="7164288" y="4581128"/>
            <a:ext cx="1691680" cy="369332"/>
          </a:xfrm>
          <a:prstGeom prst="rect">
            <a:avLst/>
          </a:prstGeom>
          <a:noFill/>
        </p:spPr>
        <p:txBody>
          <a:bodyPr wrap="square" rtlCol="0">
            <a:spAutoFit/>
          </a:bodyPr>
          <a:lstStyle/>
          <a:p>
            <a:r>
              <a:rPr lang="tr-TR" dirty="0" smtClean="0"/>
              <a:t>  Kemik</a:t>
            </a:r>
            <a:endParaRPr lang="tr-TR" dirty="0"/>
          </a:p>
        </p:txBody>
      </p:sp>
      <p:sp>
        <p:nvSpPr>
          <p:cNvPr id="11" name="10 Metin kutusu"/>
          <p:cNvSpPr txBox="1"/>
          <p:nvPr/>
        </p:nvSpPr>
        <p:spPr>
          <a:xfrm>
            <a:off x="5436096" y="5517232"/>
            <a:ext cx="2448272" cy="369332"/>
          </a:xfrm>
          <a:prstGeom prst="rect">
            <a:avLst/>
          </a:prstGeom>
          <a:noFill/>
        </p:spPr>
        <p:txBody>
          <a:bodyPr wrap="square" rtlCol="0">
            <a:spAutoFit/>
          </a:bodyPr>
          <a:lstStyle/>
          <a:p>
            <a:r>
              <a:rPr lang="tr-TR" dirty="0" smtClean="0"/>
              <a:t> Bir oynar eklemin yapısı</a:t>
            </a:r>
            <a:endParaRPr lang="tr-TR" dirty="0"/>
          </a:p>
        </p:txBody>
      </p:sp>
      <p:sp>
        <p:nvSpPr>
          <p:cNvPr id="12" name="11 Slayt Numarası Yer Tutucusu"/>
          <p:cNvSpPr>
            <a:spLocks noGrp="1"/>
          </p:cNvSpPr>
          <p:nvPr>
            <p:ph type="sldNum" sz="quarter" idx="12"/>
          </p:nvPr>
        </p:nvSpPr>
        <p:spPr/>
        <p:txBody>
          <a:bodyPr/>
          <a:lstStyle/>
          <a:p>
            <a:fld id="{50415075-D8A7-4F83-93FE-47E13ED7E65E}" type="slidenum">
              <a:rPr lang="tr-TR" smtClean="0"/>
              <a:pPr/>
              <a:t>10</a:t>
            </a:fld>
            <a:endParaRPr lang="tr-TR"/>
          </a:p>
        </p:txBody>
      </p:sp>
    </p:spTree>
  </p:cSld>
  <p:clrMapOvr>
    <a:masterClrMapping/>
  </p:clrMapOvr>
  <p:transition spd="slow" advClick="0" advTm="9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5000" fill="hold"/>
                                        <p:tgtEl>
                                          <p:spTgt spid="3">
                                            <p:bg/>
                                          </p:spTgt>
                                        </p:tgtEl>
                                        <p:attrNameLst>
                                          <p:attrName>ppt_x</p:attrName>
                                        </p:attrNameLst>
                                      </p:cBhvr>
                                      <p:tavLst>
                                        <p:tav tm="0">
                                          <p:val>
                                            <p:strVal val="0-#ppt_w/2"/>
                                          </p:val>
                                        </p:tav>
                                        <p:tav tm="100000">
                                          <p:val>
                                            <p:strVal val="#ppt_x"/>
                                          </p:val>
                                        </p:tav>
                                      </p:tavLst>
                                    </p:anim>
                                    <p:anim calcmode="lin" valueType="num">
                                      <p:cBhvr additive="base">
                                        <p:cTn id="13" dur="5000" fill="hold"/>
                                        <p:tgtEl>
                                          <p:spTgt spid="3">
                                            <p:bg/>
                                          </p:spTgt>
                                        </p:tgtEl>
                                        <p:attrNameLst>
                                          <p:attrName>ppt_y</p:attrName>
                                        </p:attrNameLst>
                                      </p:cBhvr>
                                      <p:tavLst>
                                        <p:tav tm="0">
                                          <p:val>
                                            <p:strVal val="#ppt_y"/>
                                          </p:val>
                                        </p:tav>
                                        <p:tav tm="100000">
                                          <p:val>
                                            <p:strVal val="#ppt_y"/>
                                          </p:val>
                                        </p:tav>
                                      </p:tavLst>
                                    </p:anim>
                                  </p:childTnLst>
                                </p:cTn>
                              </p:par>
                            </p:childTnLst>
                          </p:cTn>
                        </p:par>
                        <p:par>
                          <p:cTn id="14" fill="hold">
                            <p:stCondLst>
                              <p:cond delay="7000"/>
                            </p:stCondLst>
                            <p:childTnLst>
                              <p:par>
                                <p:cTn id="15" presetID="2" presetClass="entr" presetSubtype="8"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8" dur="5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12000"/>
                            </p:stCondLst>
                            <p:childTnLst>
                              <p:par>
                                <p:cTn id="20" presetID="2" presetClass="entr" presetSubtype="8" fill="hold" grpId="0"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5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3" dur="5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4" fill="hold">
                            <p:stCondLst>
                              <p:cond delay="17000"/>
                            </p:stCondLst>
                            <p:childTnLst>
                              <p:par>
                                <p:cTn id="25" presetID="2" presetClass="entr" presetSubtype="8" fill="hold" grpId="0" nodeType="afterEffect">
                                  <p:stCondLst>
                                    <p:cond delay="500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8" dur="5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9" fill="hold">
                            <p:stCondLst>
                              <p:cond delay="27000"/>
                            </p:stCondLst>
                            <p:childTnLst>
                              <p:par>
                                <p:cTn id="30" presetID="2" presetClass="entr" presetSubtype="8" fill="hold" grpId="0" nodeType="afterEffect">
                                  <p:stCondLst>
                                    <p:cond delay="1000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3" dur="5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34" fill="hold">
                            <p:stCondLst>
                              <p:cond delay="42000"/>
                            </p:stCondLst>
                            <p:childTnLst>
                              <p:par>
                                <p:cTn id="35" presetID="2" presetClass="entr" presetSubtype="8" fill="hold" grpId="0" nodeType="afterEffect">
                                  <p:stCondLst>
                                    <p:cond delay="500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8" dur="5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39" fill="hold">
                            <p:stCondLst>
                              <p:cond delay="52000"/>
                            </p:stCondLst>
                            <p:childTnLst>
                              <p:par>
                                <p:cTn id="40" presetID="2" presetClass="entr" presetSubtype="8" fill="hold" grpId="0"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43" dur="5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44" fill="hold">
                            <p:stCondLst>
                              <p:cond delay="57000"/>
                            </p:stCondLst>
                            <p:childTnLst>
                              <p:par>
                                <p:cTn id="45" presetID="2" presetClass="entr" presetSubtype="2" fill="hold" nodeType="afterEffect">
                                  <p:stCondLst>
                                    <p:cond delay="0"/>
                                  </p:stCondLst>
                                  <p:childTnLst>
                                    <p:set>
                                      <p:cBhvr>
                                        <p:cTn id="46" dur="1" fill="hold">
                                          <p:stCondLst>
                                            <p:cond delay="0"/>
                                          </p:stCondLst>
                                        </p:cTn>
                                        <p:tgtEl>
                                          <p:spTgt spid="1028"/>
                                        </p:tgtEl>
                                        <p:attrNameLst>
                                          <p:attrName>style.visibility</p:attrName>
                                        </p:attrNameLst>
                                      </p:cBhvr>
                                      <p:to>
                                        <p:strVal val="visible"/>
                                      </p:to>
                                    </p:set>
                                    <p:anim calcmode="lin" valueType="num">
                                      <p:cBhvr additive="base">
                                        <p:cTn id="47" dur="2000" fill="hold"/>
                                        <p:tgtEl>
                                          <p:spTgt spid="1028"/>
                                        </p:tgtEl>
                                        <p:attrNameLst>
                                          <p:attrName>ppt_x</p:attrName>
                                        </p:attrNameLst>
                                      </p:cBhvr>
                                      <p:tavLst>
                                        <p:tav tm="0">
                                          <p:val>
                                            <p:strVal val="1+#ppt_w/2"/>
                                          </p:val>
                                        </p:tav>
                                        <p:tav tm="100000">
                                          <p:val>
                                            <p:strVal val="#ppt_x"/>
                                          </p:val>
                                        </p:tav>
                                      </p:tavLst>
                                    </p:anim>
                                    <p:anim calcmode="lin" valueType="num">
                                      <p:cBhvr additive="base">
                                        <p:cTn id="48" dur="2000" fill="hold"/>
                                        <p:tgtEl>
                                          <p:spTgt spid="1028"/>
                                        </p:tgtEl>
                                        <p:attrNameLst>
                                          <p:attrName>ppt_y</p:attrName>
                                        </p:attrNameLst>
                                      </p:cBhvr>
                                      <p:tavLst>
                                        <p:tav tm="0">
                                          <p:val>
                                            <p:strVal val="#ppt_y"/>
                                          </p:val>
                                        </p:tav>
                                        <p:tav tm="100000">
                                          <p:val>
                                            <p:strVal val="#ppt_y"/>
                                          </p:val>
                                        </p:tav>
                                      </p:tavLst>
                                    </p:anim>
                                  </p:childTnLst>
                                </p:cTn>
                              </p:par>
                            </p:childTnLst>
                          </p:cTn>
                        </p:par>
                        <p:par>
                          <p:cTn id="49" fill="hold">
                            <p:stCondLst>
                              <p:cond delay="59000"/>
                            </p:stCondLst>
                            <p:childTnLst>
                              <p:par>
                                <p:cTn id="50" presetID="2" presetClass="entr" presetSubtype="4" fill="hold" grpId="1"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ppt_x"/>
                                          </p:val>
                                        </p:tav>
                                        <p:tav tm="100000">
                                          <p:val>
                                            <p:strVal val="#ppt_x"/>
                                          </p:val>
                                        </p:tav>
                                      </p:tavLst>
                                    </p:anim>
                                    <p:anim calcmode="lin" valueType="num">
                                      <p:cBhvr additive="base">
                                        <p:cTn id="57" dur="500" fill="hold"/>
                                        <p:tgtEl>
                                          <p:spTgt spid="11"/>
                                        </p:tgtEl>
                                        <p:attrNameLst>
                                          <p:attrName>ppt_y</p:attrName>
                                        </p:attrNameLst>
                                      </p:cBhvr>
                                      <p:tavLst>
                                        <p:tav tm="0">
                                          <p:val>
                                            <p:strVal val="1+#ppt_h/2"/>
                                          </p:val>
                                        </p:tav>
                                        <p:tav tm="100000">
                                          <p:val>
                                            <p:strVal val="#ppt_y"/>
                                          </p:val>
                                        </p:tav>
                                      </p:tavLst>
                                    </p:anim>
                                  </p:childTnLst>
                                </p:cTn>
                              </p:par>
                            </p:childTnLst>
                          </p:cTn>
                        </p:par>
                        <p:par>
                          <p:cTn id="58" fill="hold">
                            <p:stCondLst>
                              <p:cond delay="59500"/>
                            </p:stCondLst>
                            <p:childTnLst>
                              <p:par>
                                <p:cTn id="59" presetID="12" presetClass="entr" presetSubtype="4"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lide(fromBottom)">
                                      <p:cBhvr>
                                        <p:cTn id="61" dur="1000"/>
                                        <p:tgtEl>
                                          <p:spTgt spid="8"/>
                                        </p:tgtEl>
                                      </p:cBhvr>
                                    </p:animEffect>
                                  </p:childTnLst>
                                </p:cTn>
                              </p:par>
                            </p:childTnLst>
                          </p:cTn>
                        </p:par>
                        <p:par>
                          <p:cTn id="62" fill="hold">
                            <p:stCondLst>
                              <p:cond delay="60500"/>
                            </p:stCondLst>
                            <p:childTnLst>
                              <p:par>
                                <p:cTn id="63" presetID="12" presetClass="entr" presetSubtype="4"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slide(fromBottom)">
                                      <p:cBhvr>
                                        <p:cTn id="65" dur="1000"/>
                                        <p:tgtEl>
                                          <p:spTgt spid="9"/>
                                        </p:tgtEl>
                                      </p:cBhvr>
                                    </p:animEffect>
                                  </p:childTnLst>
                                </p:cTn>
                              </p:par>
                            </p:childTnLst>
                          </p:cTn>
                        </p:par>
                        <p:par>
                          <p:cTn id="66" fill="hold">
                            <p:stCondLst>
                              <p:cond delay="61500"/>
                            </p:stCondLst>
                            <p:childTnLst>
                              <p:par>
                                <p:cTn id="67" presetID="12" presetClass="entr" presetSubtype="4"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slide(fromBottom)">
                                      <p:cBhvr>
                                        <p:cTn id="6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animBg="1"/>
      <p:bldP spid="8" grpId="0"/>
      <p:bldP spid="9" grpId="0"/>
      <p:bldP spid="10" grpId="0"/>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6632"/>
            <a:ext cx="8229600" cy="504056"/>
          </a:xfrm>
          <a:solidFill>
            <a:schemeClr val="accent2"/>
          </a:solidFill>
        </p:spPr>
        <p:txBody>
          <a:bodyPr>
            <a:noAutofit/>
          </a:bodyPr>
          <a:lstStyle/>
          <a:p>
            <a:r>
              <a:rPr lang="tr-TR" sz="2800" dirty="0" smtClean="0">
                <a:solidFill>
                  <a:schemeClr val="bg1"/>
                </a:solidFill>
                <a:latin typeface="Comic Sans MS" pitchFamily="66" charset="0"/>
              </a:rPr>
              <a:t>SOLUK ALIP VERMENİN ÖNEMİ</a:t>
            </a:r>
            <a:endParaRPr lang="tr-TR" sz="2800" dirty="0">
              <a:solidFill>
                <a:schemeClr val="bg1"/>
              </a:solidFill>
              <a:latin typeface="Comic Sans MS" pitchFamily="66" charset="0"/>
            </a:endParaRPr>
          </a:p>
        </p:txBody>
      </p:sp>
      <p:sp>
        <p:nvSpPr>
          <p:cNvPr id="4" name="3 Metin kutusu"/>
          <p:cNvSpPr txBox="1"/>
          <p:nvPr/>
        </p:nvSpPr>
        <p:spPr>
          <a:xfrm>
            <a:off x="539552" y="836712"/>
            <a:ext cx="8136904" cy="5632311"/>
          </a:xfrm>
          <a:prstGeom prst="rect">
            <a:avLst/>
          </a:prstGeom>
          <a:solidFill>
            <a:schemeClr val="tx2">
              <a:lumMod val="20000"/>
              <a:lumOff val="80000"/>
            </a:schemeClr>
          </a:solidFill>
        </p:spPr>
        <p:txBody>
          <a:bodyPr wrap="square" rtlCol="0">
            <a:spAutoFit/>
          </a:bodyPr>
          <a:lstStyle/>
          <a:p>
            <a:r>
              <a:rPr lang="tr-TR" sz="2000" b="1" dirty="0" smtClean="0"/>
              <a:t>	Yaşamımızı sürdürebilmemiz için oksijene ihtiyacımız vardır. Bunu havadan sağlarız.  Aldığımız oksijen besinlerle hücrelerde yakılarak enerji meydana getirir. Biz de yaşamımızı devam ettiririz. </a:t>
            </a:r>
          </a:p>
          <a:p>
            <a:r>
              <a:rPr lang="tr-TR" sz="2000" b="1" dirty="0" smtClean="0"/>
              <a:t>	İnsanlar ve hayvanlar havadan oksijen alır. Dışarı karbondioksit verirler. Karbondioksit zararlı bir gazdır. Dünyamızda oksijeni yeşil bitkiler sağlar. Yeşil bitkiler havadaki karbondioksiti alır  dışarıya oksijen verirler. </a:t>
            </a:r>
          </a:p>
          <a:p>
            <a:r>
              <a:rPr lang="tr-TR" sz="2000" b="1" dirty="0" smtClean="0"/>
              <a:t>	Besinleri yakmak için oksijen alıp dışarıya karbondioksit vermeye </a:t>
            </a:r>
            <a:r>
              <a:rPr lang="tr-TR" sz="2000" b="1" dirty="0" smtClean="0">
                <a:solidFill>
                  <a:srgbClr val="002060"/>
                </a:solidFill>
              </a:rPr>
              <a:t>“solunum”</a:t>
            </a:r>
            <a:r>
              <a:rPr lang="tr-TR" sz="2000" b="1" dirty="0" smtClean="0"/>
              <a:t> denir. </a:t>
            </a:r>
          </a:p>
          <a:p>
            <a:r>
              <a:rPr lang="tr-TR" sz="2000" b="1" dirty="0" smtClean="0"/>
              <a:t>Havadan oksijen alırken sırası ile şu organları kullanırız:</a:t>
            </a:r>
          </a:p>
          <a:p>
            <a:r>
              <a:rPr lang="tr-TR" sz="2000" b="1" dirty="0" smtClean="0">
                <a:solidFill>
                  <a:srgbClr val="FF0000"/>
                </a:solidFill>
              </a:rPr>
              <a:t> Burun: </a:t>
            </a:r>
            <a:r>
              <a:rPr lang="tr-TR" sz="2000" b="1" dirty="0" smtClean="0"/>
              <a:t>Aldığımız hava, burundan girer, burada ısınır ve nemlenir. Hava içindeki tozlar burunda tutulur.</a:t>
            </a:r>
          </a:p>
          <a:p>
            <a:r>
              <a:rPr lang="tr-TR" sz="2000" b="1" dirty="0" smtClean="0">
                <a:solidFill>
                  <a:srgbClr val="FF0000"/>
                </a:solidFill>
              </a:rPr>
              <a:t> Yutak: </a:t>
            </a:r>
            <a:r>
              <a:rPr lang="tr-TR" sz="2000" b="1" dirty="0" smtClean="0"/>
              <a:t>Boyuna doğru inerken ikiye ayrılır. Biri akciğerlere, diğeri de mideye inen iki kola ayrılır.</a:t>
            </a:r>
          </a:p>
          <a:p>
            <a:r>
              <a:rPr lang="tr-TR" sz="2000" b="1" dirty="0" smtClean="0"/>
              <a:t> </a:t>
            </a:r>
            <a:r>
              <a:rPr lang="tr-TR" sz="2000" b="1" dirty="0" smtClean="0">
                <a:solidFill>
                  <a:srgbClr val="FF0000"/>
                </a:solidFill>
              </a:rPr>
              <a:t>Gırtlak: </a:t>
            </a:r>
            <a:r>
              <a:rPr lang="tr-TR" sz="2000" b="1" dirty="0" smtClean="0"/>
              <a:t>Yutaktan gelen havayı soluk borusuna iten bir organdır.</a:t>
            </a:r>
          </a:p>
          <a:p>
            <a:r>
              <a:rPr lang="tr-TR" sz="2000" b="1" dirty="0" smtClean="0"/>
              <a:t> </a:t>
            </a:r>
            <a:r>
              <a:rPr lang="tr-TR" sz="2000" b="1" dirty="0" smtClean="0">
                <a:solidFill>
                  <a:srgbClr val="FF0000"/>
                </a:solidFill>
              </a:rPr>
              <a:t>Soluk borusu: </a:t>
            </a:r>
            <a:r>
              <a:rPr lang="tr-TR" sz="2000" b="1" dirty="0" smtClean="0"/>
              <a:t>Aldığımız havayı  bronşlar vasıtasıyla akciğerlere iletir. </a:t>
            </a:r>
          </a:p>
          <a:p>
            <a:r>
              <a:rPr lang="tr-TR" sz="2000" b="1" dirty="0" smtClean="0"/>
              <a:t> Akciğerler: Kanımız, aldığımız oksijen vasıtasıyla burada temizlenir. Temiz kan pompalanmak üzere kalbe gönderilir. Bu sırada oluşan karbondioksit gazı da dışarı atılır.</a:t>
            </a:r>
            <a:endParaRPr lang="tr-TR" sz="2000" b="1" dirty="0"/>
          </a:p>
        </p:txBody>
      </p:sp>
      <p:sp>
        <p:nvSpPr>
          <p:cNvPr id="5" name="4 Slayt Numarası Yer Tutucusu"/>
          <p:cNvSpPr>
            <a:spLocks noGrp="1"/>
          </p:cNvSpPr>
          <p:nvPr>
            <p:ph type="sldNum" sz="quarter" idx="12"/>
          </p:nvPr>
        </p:nvSpPr>
        <p:spPr/>
        <p:txBody>
          <a:bodyPr/>
          <a:lstStyle/>
          <a:p>
            <a:fld id="{50415075-D8A7-4F83-93FE-47E13ED7E65E}" type="slidenum">
              <a:rPr lang="tr-TR" smtClean="0"/>
              <a:pPr/>
              <a:t>11</a:t>
            </a:fld>
            <a:endParaRPr lang="tr-TR"/>
          </a:p>
        </p:txBody>
      </p:sp>
    </p:spTree>
  </p:cSld>
  <p:clrMapOvr>
    <a:masterClrMapping/>
  </p:clrMapOvr>
  <p:transition spd="slow" advClick="0" advTm="18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0" fill="hold"/>
                                        <p:tgtEl>
                                          <p:spTgt spid="4"/>
                                        </p:tgtEl>
                                        <p:attrNameLst>
                                          <p:attrName>ppt_x</p:attrName>
                                        </p:attrNameLst>
                                      </p:cBhvr>
                                      <p:tavLst>
                                        <p:tav tm="0">
                                          <p:val>
                                            <p:strVal val="#ppt_x"/>
                                          </p:val>
                                        </p:tav>
                                        <p:tav tm="100000">
                                          <p:val>
                                            <p:strVal val="#ppt_x"/>
                                          </p:val>
                                        </p:tav>
                                      </p:tavLst>
                                    </p:anim>
                                    <p:anim calcmode="lin" valueType="num">
                                      <p:cBhvr additive="base">
                                        <p:cTn id="13"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 Başlık"/>
          <p:cNvSpPr>
            <a:spLocks noGrp="1"/>
          </p:cNvSpPr>
          <p:nvPr>
            <p:ph type="title"/>
          </p:nvPr>
        </p:nvSpPr>
        <p:spPr>
          <a:xfrm>
            <a:off x="899592" y="274638"/>
            <a:ext cx="7344816" cy="634082"/>
          </a:xfrm>
          <a:solidFill>
            <a:schemeClr val="accent2"/>
          </a:solidFill>
        </p:spPr>
        <p:txBody>
          <a:bodyPr>
            <a:noAutofit/>
          </a:bodyPr>
          <a:lstStyle/>
          <a:p>
            <a:r>
              <a:rPr lang="tr-TR" sz="2400" dirty="0" smtClean="0">
                <a:solidFill>
                  <a:schemeClr val="bg1"/>
                </a:solidFill>
                <a:latin typeface="Comic Sans MS" pitchFamily="66" charset="0"/>
              </a:rPr>
              <a:t>SOLUK ALIP VERMEDE GÖREVLİ ORGANLAR</a:t>
            </a:r>
            <a:endParaRPr lang="tr-TR" sz="2400" dirty="0">
              <a:solidFill>
                <a:schemeClr val="bg1"/>
              </a:solidFill>
              <a:latin typeface="Comic Sans MS" pitchFamily="66" charset="0"/>
            </a:endParaRPr>
          </a:p>
        </p:txBody>
      </p:sp>
      <p:pic>
        <p:nvPicPr>
          <p:cNvPr id="1026" name="Picture 2"/>
          <p:cNvPicPr>
            <a:picLocks noChangeAspect="1" noChangeArrowheads="1"/>
          </p:cNvPicPr>
          <p:nvPr/>
        </p:nvPicPr>
        <p:blipFill>
          <a:blip r:embed="rId2" cstate="print"/>
          <a:srcRect/>
          <a:stretch>
            <a:fillRect/>
          </a:stretch>
        </p:blipFill>
        <p:spPr bwMode="auto">
          <a:xfrm>
            <a:off x="900113" y="1268760"/>
            <a:ext cx="7343775" cy="5114925"/>
          </a:xfrm>
          <a:prstGeom prst="rect">
            <a:avLst/>
          </a:prstGeom>
          <a:noFill/>
          <a:ln w="9525">
            <a:noFill/>
            <a:miter lim="800000"/>
            <a:headEnd/>
            <a:tailEnd/>
          </a:ln>
        </p:spPr>
      </p:pic>
      <p:sp>
        <p:nvSpPr>
          <p:cNvPr id="4" name="3 Slayt Numarası Yer Tutucusu"/>
          <p:cNvSpPr>
            <a:spLocks noGrp="1"/>
          </p:cNvSpPr>
          <p:nvPr>
            <p:ph type="sldNum" sz="quarter" idx="12"/>
          </p:nvPr>
        </p:nvSpPr>
        <p:spPr/>
        <p:txBody>
          <a:bodyPr/>
          <a:lstStyle/>
          <a:p>
            <a:fld id="{50415075-D8A7-4F83-93FE-47E13ED7E65E}" type="slidenum">
              <a:rPr lang="tr-TR" smtClean="0"/>
              <a:pPr/>
              <a:t>12</a:t>
            </a:fld>
            <a:endParaRPr lang="tr-TR"/>
          </a:p>
        </p:txBody>
      </p:sp>
    </p:spTree>
  </p:cSld>
  <p:clrMapOvr>
    <a:masterClrMapping/>
  </p:clrMapOvr>
  <p:transition spd="slow" advClick="0" advTm="6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2000" fill="hold"/>
                                        <p:tgtEl>
                                          <p:spTgt spid="17"/>
                                        </p:tgtEl>
                                        <p:attrNameLst>
                                          <p:attrName>ppt_x</p:attrName>
                                        </p:attrNameLst>
                                      </p:cBhvr>
                                      <p:tavLst>
                                        <p:tav tm="0">
                                          <p:val>
                                            <p:strVal val="#ppt_x"/>
                                          </p:val>
                                        </p:tav>
                                        <p:tav tm="100000">
                                          <p:val>
                                            <p:strVal val="#ppt_x"/>
                                          </p:val>
                                        </p:tav>
                                      </p:tavLst>
                                    </p:anim>
                                    <p:anim calcmode="lin" valueType="num">
                                      <p:cBhvr additive="base">
                                        <p:cTn id="8" dur="20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2000" fill="hold"/>
                                        <p:tgtEl>
                                          <p:spTgt spid="1026"/>
                                        </p:tgtEl>
                                        <p:attrNameLst>
                                          <p:attrName>ppt_x</p:attrName>
                                        </p:attrNameLst>
                                      </p:cBhvr>
                                      <p:tavLst>
                                        <p:tav tm="0">
                                          <p:val>
                                            <p:strVal val="#ppt_x"/>
                                          </p:val>
                                        </p:tav>
                                        <p:tav tm="100000">
                                          <p:val>
                                            <p:strVal val="#ppt_x"/>
                                          </p:val>
                                        </p:tav>
                                      </p:tavLst>
                                    </p:anim>
                                    <p:anim calcmode="lin" valueType="num">
                                      <p:cBhvr additive="base">
                                        <p:cTn id="13"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539552" y="332656"/>
            <a:ext cx="8064896" cy="576064"/>
          </a:xfrm>
          <a:prstGeom prst="rect">
            <a:avLst/>
          </a:prstGeom>
          <a:solidFill>
            <a:schemeClr val="accent2"/>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800" b="0" i="0" u="none" strike="noStrike" kern="1200" cap="none" spc="0" normalizeH="0" baseline="0" noProof="0" dirty="0" smtClean="0">
                <a:ln>
                  <a:noFill/>
                </a:ln>
                <a:solidFill>
                  <a:schemeClr val="bg1"/>
                </a:solidFill>
                <a:effectLst/>
                <a:uLnTx/>
                <a:uFillTx/>
                <a:latin typeface="Comic Sans MS" pitchFamily="66" charset="0"/>
                <a:ea typeface="+mj-ea"/>
                <a:cs typeface="+mj-cs"/>
              </a:rPr>
              <a:t>KASLARIMIZ</a:t>
            </a:r>
            <a:endParaRPr kumimoji="0" lang="tr-TR" sz="2800" b="0" i="0" u="none" strike="noStrike" kern="1200" cap="none" spc="0" normalizeH="0" baseline="0" noProof="0" dirty="0">
              <a:ln>
                <a:noFill/>
              </a:ln>
              <a:solidFill>
                <a:schemeClr val="bg1"/>
              </a:solidFill>
              <a:effectLst/>
              <a:uLnTx/>
              <a:uFillTx/>
              <a:latin typeface="Comic Sans MS" pitchFamily="66" charset="0"/>
              <a:ea typeface="+mj-ea"/>
              <a:cs typeface="+mj-cs"/>
            </a:endParaRPr>
          </a:p>
        </p:txBody>
      </p:sp>
      <p:sp>
        <p:nvSpPr>
          <p:cNvPr id="13" name="12 Metin kutusu"/>
          <p:cNvSpPr txBox="1"/>
          <p:nvPr/>
        </p:nvSpPr>
        <p:spPr>
          <a:xfrm>
            <a:off x="611560" y="1268760"/>
            <a:ext cx="3528392" cy="2554545"/>
          </a:xfrm>
          <a:prstGeom prst="rect">
            <a:avLst/>
          </a:prstGeom>
          <a:solidFill>
            <a:schemeClr val="accent1">
              <a:lumMod val="20000"/>
              <a:lumOff val="80000"/>
            </a:schemeClr>
          </a:solidFill>
        </p:spPr>
        <p:txBody>
          <a:bodyPr wrap="square" rtlCol="0">
            <a:spAutoFit/>
          </a:bodyPr>
          <a:lstStyle/>
          <a:p>
            <a:r>
              <a:rPr lang="tr-TR" sz="2000" dirty="0" smtClean="0"/>
              <a:t>Kaslar, lif denilen kas tellerinden oluşmuştur. Kaslar kemiklere </a:t>
            </a:r>
            <a:r>
              <a:rPr lang="tr-TR" sz="2000" dirty="0" err="1" smtClean="0"/>
              <a:t>tendon</a:t>
            </a:r>
            <a:r>
              <a:rPr lang="tr-TR" sz="2000" dirty="0" smtClean="0"/>
              <a:t> denilen bağlarla bağlıdır.</a:t>
            </a:r>
          </a:p>
          <a:p>
            <a:r>
              <a:rPr lang="tr-TR" sz="2000" dirty="0" smtClean="0"/>
              <a:t>Kas lifleri kas çalıştığında kısalır. Buna </a:t>
            </a:r>
            <a:r>
              <a:rPr lang="tr-TR" sz="2000" b="1" dirty="0" smtClean="0">
                <a:solidFill>
                  <a:srgbClr val="FF0000"/>
                </a:solidFill>
              </a:rPr>
              <a:t>“kasılma”</a:t>
            </a:r>
            <a:r>
              <a:rPr lang="tr-TR" sz="2000" dirty="0" smtClean="0">
                <a:solidFill>
                  <a:srgbClr val="FF0000"/>
                </a:solidFill>
              </a:rPr>
              <a:t> </a:t>
            </a:r>
            <a:r>
              <a:rPr lang="tr-TR" sz="2000" dirty="0" smtClean="0"/>
              <a:t>denir. </a:t>
            </a:r>
            <a:r>
              <a:rPr lang="tr-TR" sz="2000" b="1" dirty="0" smtClean="0">
                <a:solidFill>
                  <a:srgbClr val="FF0000"/>
                </a:solidFill>
              </a:rPr>
              <a:t>“Gevşeme</a:t>
            </a:r>
            <a:r>
              <a:rPr lang="tr-TR" sz="2000" dirty="0" smtClean="0"/>
              <a:t>” ise kasın normal duruşudur. Kaslar bağlı olduğu kemiği sadece çeker, itemez.</a:t>
            </a:r>
            <a:endParaRPr lang="tr-TR" sz="2000" dirty="0"/>
          </a:p>
        </p:txBody>
      </p:sp>
      <p:pic>
        <p:nvPicPr>
          <p:cNvPr id="2054" name="Picture 6"/>
          <p:cNvPicPr>
            <a:picLocks noChangeAspect="1" noChangeArrowheads="1"/>
          </p:cNvPicPr>
          <p:nvPr/>
        </p:nvPicPr>
        <p:blipFill>
          <a:blip r:embed="rId2" cstate="print"/>
          <a:srcRect/>
          <a:stretch>
            <a:fillRect/>
          </a:stretch>
        </p:blipFill>
        <p:spPr bwMode="auto">
          <a:xfrm>
            <a:off x="611560" y="4005064"/>
            <a:ext cx="3528392" cy="2673258"/>
          </a:xfrm>
          <a:prstGeom prst="rect">
            <a:avLst/>
          </a:prstGeom>
          <a:noFill/>
          <a:ln w="9525">
            <a:noFill/>
            <a:miter lim="800000"/>
            <a:headEnd/>
            <a:tailEnd/>
          </a:ln>
        </p:spPr>
      </p:pic>
      <p:pic>
        <p:nvPicPr>
          <p:cNvPr id="2055" name="Picture 7"/>
          <p:cNvPicPr>
            <a:picLocks noChangeAspect="1" noChangeArrowheads="1"/>
          </p:cNvPicPr>
          <p:nvPr/>
        </p:nvPicPr>
        <p:blipFill>
          <a:blip r:embed="rId3" cstate="print"/>
          <a:srcRect/>
          <a:stretch>
            <a:fillRect/>
          </a:stretch>
        </p:blipFill>
        <p:spPr bwMode="auto">
          <a:xfrm>
            <a:off x="4644008" y="1987649"/>
            <a:ext cx="3886200" cy="3457575"/>
          </a:xfrm>
          <a:prstGeom prst="rect">
            <a:avLst/>
          </a:prstGeom>
          <a:noFill/>
          <a:ln w="9525">
            <a:noFill/>
            <a:miter lim="800000"/>
            <a:headEnd/>
            <a:tailEnd/>
          </a:ln>
        </p:spPr>
      </p:pic>
      <p:sp>
        <p:nvSpPr>
          <p:cNvPr id="6" name="5 Slayt Numarası Yer Tutucusu"/>
          <p:cNvSpPr>
            <a:spLocks noGrp="1"/>
          </p:cNvSpPr>
          <p:nvPr>
            <p:ph type="sldNum" sz="quarter" idx="12"/>
          </p:nvPr>
        </p:nvSpPr>
        <p:spPr/>
        <p:txBody>
          <a:bodyPr/>
          <a:lstStyle/>
          <a:p>
            <a:fld id="{50415075-D8A7-4F83-93FE-47E13ED7E65E}" type="slidenum">
              <a:rPr lang="tr-TR" smtClean="0"/>
              <a:pPr/>
              <a:t>13</a:t>
            </a:fld>
            <a:endParaRPr lang="tr-TR"/>
          </a:p>
        </p:txBody>
      </p:sp>
    </p:spTree>
  </p:cSld>
  <p:clrMapOvr>
    <a:masterClrMapping/>
  </p:clrMapOvr>
  <p:transition spd="slow" advClick="0" advTm="7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ppt_x"/>
                                          </p:val>
                                        </p:tav>
                                        <p:tav tm="100000">
                                          <p:val>
                                            <p:strVal val="#ppt_x"/>
                                          </p:val>
                                        </p:tav>
                                      </p:tavLst>
                                    </p:anim>
                                    <p:anim calcmode="lin" valueType="num">
                                      <p:cBhvr additive="base">
                                        <p:cTn id="8" dur="20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500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0" fill="hold"/>
                                        <p:tgtEl>
                                          <p:spTgt spid="13"/>
                                        </p:tgtEl>
                                        <p:attrNameLst>
                                          <p:attrName>ppt_x</p:attrName>
                                        </p:attrNameLst>
                                      </p:cBhvr>
                                      <p:tavLst>
                                        <p:tav tm="0">
                                          <p:val>
                                            <p:strVal val="0-#ppt_w/2"/>
                                          </p:val>
                                        </p:tav>
                                        <p:tav tm="100000">
                                          <p:val>
                                            <p:strVal val="#ppt_x"/>
                                          </p:val>
                                        </p:tav>
                                      </p:tavLst>
                                    </p:anim>
                                    <p:anim calcmode="lin" valueType="num">
                                      <p:cBhvr additive="base">
                                        <p:cTn id="13" dur="50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2000"/>
                            </p:stCondLst>
                            <p:childTnLst>
                              <p:par>
                                <p:cTn id="15" presetID="2" presetClass="entr" presetSubtype="4" fill="hold" nodeType="afterEffect">
                                  <p:stCondLst>
                                    <p:cond delay="7000"/>
                                  </p:stCondLst>
                                  <p:childTnLst>
                                    <p:set>
                                      <p:cBhvr>
                                        <p:cTn id="16" dur="1" fill="hold">
                                          <p:stCondLst>
                                            <p:cond delay="0"/>
                                          </p:stCondLst>
                                        </p:cTn>
                                        <p:tgtEl>
                                          <p:spTgt spid="2054"/>
                                        </p:tgtEl>
                                        <p:attrNameLst>
                                          <p:attrName>style.visibility</p:attrName>
                                        </p:attrNameLst>
                                      </p:cBhvr>
                                      <p:to>
                                        <p:strVal val="visible"/>
                                      </p:to>
                                    </p:set>
                                    <p:anim calcmode="lin" valueType="num">
                                      <p:cBhvr additive="base">
                                        <p:cTn id="17" dur="5000" fill="hold"/>
                                        <p:tgtEl>
                                          <p:spTgt spid="2054"/>
                                        </p:tgtEl>
                                        <p:attrNameLst>
                                          <p:attrName>ppt_x</p:attrName>
                                        </p:attrNameLst>
                                      </p:cBhvr>
                                      <p:tavLst>
                                        <p:tav tm="0">
                                          <p:val>
                                            <p:strVal val="#ppt_x"/>
                                          </p:val>
                                        </p:tav>
                                        <p:tav tm="100000">
                                          <p:val>
                                            <p:strVal val="#ppt_x"/>
                                          </p:val>
                                        </p:tav>
                                      </p:tavLst>
                                    </p:anim>
                                    <p:anim calcmode="lin" valueType="num">
                                      <p:cBhvr additive="base">
                                        <p:cTn id="18" dur="5000" fill="hold"/>
                                        <p:tgtEl>
                                          <p:spTgt spid="2054"/>
                                        </p:tgtEl>
                                        <p:attrNameLst>
                                          <p:attrName>ppt_y</p:attrName>
                                        </p:attrNameLst>
                                      </p:cBhvr>
                                      <p:tavLst>
                                        <p:tav tm="0">
                                          <p:val>
                                            <p:strVal val="1+#ppt_h/2"/>
                                          </p:val>
                                        </p:tav>
                                        <p:tav tm="100000">
                                          <p:val>
                                            <p:strVal val="#ppt_y"/>
                                          </p:val>
                                        </p:tav>
                                      </p:tavLst>
                                    </p:anim>
                                  </p:childTnLst>
                                </p:cTn>
                              </p:par>
                            </p:childTnLst>
                          </p:cTn>
                        </p:par>
                        <p:par>
                          <p:cTn id="19" fill="hold">
                            <p:stCondLst>
                              <p:cond delay="24000"/>
                            </p:stCondLst>
                            <p:childTnLst>
                              <p:par>
                                <p:cTn id="20" presetID="2" presetClass="entr" presetSubtype="2" fill="hold" nodeType="afterEffect">
                                  <p:stCondLst>
                                    <p:cond delay="7000"/>
                                  </p:stCondLst>
                                  <p:childTnLst>
                                    <p:set>
                                      <p:cBhvr>
                                        <p:cTn id="21" dur="1" fill="hold">
                                          <p:stCondLst>
                                            <p:cond delay="0"/>
                                          </p:stCondLst>
                                        </p:cTn>
                                        <p:tgtEl>
                                          <p:spTgt spid="2055"/>
                                        </p:tgtEl>
                                        <p:attrNameLst>
                                          <p:attrName>style.visibility</p:attrName>
                                        </p:attrNameLst>
                                      </p:cBhvr>
                                      <p:to>
                                        <p:strVal val="visible"/>
                                      </p:to>
                                    </p:set>
                                    <p:anim calcmode="lin" valueType="num">
                                      <p:cBhvr additive="base">
                                        <p:cTn id="22" dur="5000" fill="hold"/>
                                        <p:tgtEl>
                                          <p:spTgt spid="2055"/>
                                        </p:tgtEl>
                                        <p:attrNameLst>
                                          <p:attrName>ppt_x</p:attrName>
                                        </p:attrNameLst>
                                      </p:cBhvr>
                                      <p:tavLst>
                                        <p:tav tm="0">
                                          <p:val>
                                            <p:strVal val="1+#ppt_w/2"/>
                                          </p:val>
                                        </p:tav>
                                        <p:tav tm="100000">
                                          <p:val>
                                            <p:strVal val="#ppt_x"/>
                                          </p:val>
                                        </p:tav>
                                      </p:tavLst>
                                    </p:anim>
                                    <p:anim calcmode="lin" valueType="num">
                                      <p:cBhvr additive="base">
                                        <p:cTn id="23" dur="5000" fill="hold"/>
                                        <p:tgtEl>
                                          <p:spTgt spid="20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1 Başlık"/>
          <p:cNvSpPr txBox="1">
            <a:spLocks/>
          </p:cNvSpPr>
          <p:nvPr/>
        </p:nvSpPr>
        <p:spPr>
          <a:xfrm>
            <a:off x="395536" y="332656"/>
            <a:ext cx="8229600" cy="720080"/>
          </a:xfrm>
          <a:prstGeom prst="rect">
            <a:avLst/>
          </a:prstGeom>
          <a:solidFill>
            <a:schemeClr val="accent2"/>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bg1"/>
                </a:solidFill>
                <a:effectLst/>
                <a:uLnTx/>
                <a:uFillTx/>
                <a:latin typeface="Comic Sans MS" pitchFamily="66" charset="0"/>
                <a:ea typeface="+mj-ea"/>
                <a:cs typeface="+mj-cs"/>
              </a:rPr>
              <a:t>İSKELET VE KAS SAĞLIĞI</a:t>
            </a:r>
            <a:endParaRPr kumimoji="0" lang="tr-TR" sz="3200" b="0" i="0" u="none" strike="noStrike" kern="1200" cap="none" spc="0" normalizeH="0" baseline="0" noProof="0" dirty="0">
              <a:ln>
                <a:noFill/>
              </a:ln>
              <a:solidFill>
                <a:schemeClr val="bg1"/>
              </a:solidFill>
              <a:effectLst/>
              <a:uLnTx/>
              <a:uFillTx/>
              <a:latin typeface="Comic Sans MS" pitchFamily="66" charset="0"/>
              <a:ea typeface="+mj-ea"/>
              <a:cs typeface="+mj-cs"/>
            </a:endParaRPr>
          </a:p>
        </p:txBody>
      </p:sp>
      <p:sp>
        <p:nvSpPr>
          <p:cNvPr id="22" name="21 Metin kutusu"/>
          <p:cNvSpPr txBox="1"/>
          <p:nvPr/>
        </p:nvSpPr>
        <p:spPr>
          <a:xfrm>
            <a:off x="395536" y="1268760"/>
            <a:ext cx="8208912" cy="4832092"/>
          </a:xfrm>
          <a:prstGeom prst="rect">
            <a:avLst/>
          </a:prstGeom>
          <a:noFill/>
        </p:spPr>
        <p:txBody>
          <a:bodyPr wrap="square" rtlCol="0">
            <a:spAutoFit/>
          </a:bodyPr>
          <a:lstStyle/>
          <a:p>
            <a:r>
              <a:rPr lang="tr-TR" sz="2200" dirty="0" smtClean="0">
                <a:latin typeface="Futura Bk BT" pitchFamily="34" charset="0"/>
              </a:rPr>
              <a:t>	Sağlıklı bir iskelet ve kas yapısına sahip olmamız için temel şart dengeli beslenmeli, güneş ışığından yararlanmalı ve spor yapmalıyız.</a:t>
            </a:r>
          </a:p>
          <a:p>
            <a:r>
              <a:rPr lang="tr-TR" sz="2200" dirty="0" smtClean="0">
                <a:latin typeface="Futura Bk BT" pitchFamily="34" charset="0"/>
              </a:rPr>
              <a:t>	Kemiklerin büyüyüp sertleşmesi için kalsiyum ve fosfor içeren süt ve süt ürünlerini ve balığı bolca yemeliyiz. </a:t>
            </a:r>
          </a:p>
          <a:p>
            <a:r>
              <a:rPr lang="tr-TR" sz="2200" dirty="0" smtClean="0">
                <a:latin typeface="Futura Bk BT" pitchFamily="34" charset="0"/>
              </a:rPr>
              <a:t>	Kemiklerin gelişmesi için gerekli olan D vitamini yumurta sarısı, süt, karaciğer, balık ve yeşil sebzelerde bolca bulunur. Ayrıca güneş ışığı doğal D vitamini içerir. D vitamini eksikliğinde ise </a:t>
            </a:r>
            <a:r>
              <a:rPr lang="tr-TR" sz="2200" b="1" dirty="0" smtClean="0">
                <a:solidFill>
                  <a:srgbClr val="FF0000"/>
                </a:solidFill>
                <a:latin typeface="Futura Bk BT" pitchFamily="34" charset="0"/>
              </a:rPr>
              <a:t>“Raşitizm” </a:t>
            </a:r>
            <a:r>
              <a:rPr lang="tr-TR" sz="2200" dirty="0" smtClean="0">
                <a:latin typeface="Futura Bk BT" pitchFamily="34" charset="0"/>
              </a:rPr>
              <a:t>denen kemik hastalığı meydana gelir.</a:t>
            </a:r>
          </a:p>
          <a:p>
            <a:r>
              <a:rPr lang="tr-TR" sz="2200" dirty="0" smtClean="0">
                <a:latin typeface="Futura Bk BT" pitchFamily="34" charset="0"/>
              </a:rPr>
              <a:t>	Kalbimiz, tamamen kaslardan yapıldığı için vücudumuzun kas sistemini korumalıyız. Düzenli egzersiz ve bilinçli yapılan sporlar kaslarımızı güçlendirir ve korur.</a:t>
            </a:r>
          </a:p>
          <a:p>
            <a:r>
              <a:rPr lang="tr-TR" sz="2200" dirty="0" smtClean="0">
                <a:latin typeface="Futura Bk BT" pitchFamily="34" charset="0"/>
              </a:rPr>
              <a:t>Kemik kırıklarında ve eklem çıkıklarında hemen bir doktora gitmeli ve gereken tedaviyi olmalıyız.</a:t>
            </a:r>
            <a:endParaRPr lang="tr-TR" sz="2200" dirty="0">
              <a:latin typeface="Futura Bk BT" pitchFamily="34" charset="0"/>
            </a:endParaRPr>
          </a:p>
        </p:txBody>
      </p:sp>
      <p:sp>
        <p:nvSpPr>
          <p:cNvPr id="4" name="3 Slayt Numarası Yer Tutucusu"/>
          <p:cNvSpPr>
            <a:spLocks noGrp="1"/>
          </p:cNvSpPr>
          <p:nvPr>
            <p:ph type="sldNum" sz="quarter" idx="12"/>
          </p:nvPr>
        </p:nvSpPr>
        <p:spPr/>
        <p:txBody>
          <a:bodyPr/>
          <a:lstStyle/>
          <a:p>
            <a:fld id="{50415075-D8A7-4F83-93FE-47E13ED7E65E}" type="slidenum">
              <a:rPr lang="tr-TR" smtClean="0"/>
              <a:pPr/>
              <a:t>14</a:t>
            </a:fld>
            <a:endParaRPr lang="tr-TR"/>
          </a:p>
        </p:txBody>
      </p:sp>
    </p:spTree>
  </p:cSld>
  <p:clrMapOvr>
    <a:masterClrMapping/>
  </p:clrMapOvr>
  <p:transition spd="slow" advClick="0" advTm="15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000" fill="hold"/>
                                        <p:tgtEl>
                                          <p:spTgt spid="21"/>
                                        </p:tgtEl>
                                        <p:attrNameLst>
                                          <p:attrName>ppt_x</p:attrName>
                                        </p:attrNameLst>
                                      </p:cBhvr>
                                      <p:tavLst>
                                        <p:tav tm="0">
                                          <p:val>
                                            <p:strVal val="#ppt_x"/>
                                          </p:val>
                                        </p:tav>
                                        <p:tav tm="100000">
                                          <p:val>
                                            <p:strVal val="#ppt_x"/>
                                          </p:val>
                                        </p:tav>
                                      </p:tavLst>
                                    </p:anim>
                                    <p:anim calcmode="lin" valueType="num">
                                      <p:cBhvr additive="base">
                                        <p:cTn id="8" dur="20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7000"/>
                                  </p:stCondLst>
                                  <p:childTnLst>
                                    <p:set>
                                      <p:cBhvr>
                                        <p:cTn id="11" dur="1" fill="hold">
                                          <p:stCondLst>
                                            <p:cond delay="0"/>
                                          </p:stCondLst>
                                        </p:cTn>
                                        <p:tgtEl>
                                          <p:spTgt spid="22">
                                            <p:txEl>
                                              <p:pRg st="0" end="0"/>
                                            </p:txEl>
                                          </p:spTgt>
                                        </p:tgtEl>
                                        <p:attrNameLst>
                                          <p:attrName>style.visibility</p:attrName>
                                        </p:attrNameLst>
                                      </p:cBhvr>
                                      <p:to>
                                        <p:strVal val="visible"/>
                                      </p:to>
                                    </p:set>
                                    <p:anim calcmode="lin" valueType="num">
                                      <p:cBhvr additive="base">
                                        <p:cTn id="12" dur="50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13" dur="50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4000"/>
                            </p:stCondLst>
                            <p:childTnLst>
                              <p:par>
                                <p:cTn id="15" presetID="2" presetClass="entr" presetSubtype="8" fill="hold" grpId="0" nodeType="afterEffect">
                                  <p:stCondLst>
                                    <p:cond delay="7000"/>
                                  </p:stCondLst>
                                  <p:childTnLst>
                                    <p:set>
                                      <p:cBhvr>
                                        <p:cTn id="16" dur="1" fill="hold">
                                          <p:stCondLst>
                                            <p:cond delay="0"/>
                                          </p:stCondLst>
                                        </p:cTn>
                                        <p:tgtEl>
                                          <p:spTgt spid="22">
                                            <p:txEl>
                                              <p:pRg st="1" end="1"/>
                                            </p:txEl>
                                          </p:spTgt>
                                        </p:tgtEl>
                                        <p:attrNameLst>
                                          <p:attrName>style.visibility</p:attrName>
                                        </p:attrNameLst>
                                      </p:cBhvr>
                                      <p:to>
                                        <p:strVal val="visible"/>
                                      </p:to>
                                    </p:set>
                                    <p:anim calcmode="lin" valueType="num">
                                      <p:cBhvr additive="base">
                                        <p:cTn id="17" dur="5000" fill="hold"/>
                                        <p:tgtEl>
                                          <p:spTgt spid="22">
                                            <p:txEl>
                                              <p:pRg st="1" end="1"/>
                                            </p:txEl>
                                          </p:spTgt>
                                        </p:tgtEl>
                                        <p:attrNameLst>
                                          <p:attrName>ppt_x</p:attrName>
                                        </p:attrNameLst>
                                      </p:cBhvr>
                                      <p:tavLst>
                                        <p:tav tm="0">
                                          <p:val>
                                            <p:strVal val="0-#ppt_w/2"/>
                                          </p:val>
                                        </p:tav>
                                        <p:tav tm="100000">
                                          <p:val>
                                            <p:strVal val="#ppt_x"/>
                                          </p:val>
                                        </p:tav>
                                      </p:tavLst>
                                    </p:anim>
                                    <p:anim calcmode="lin" valueType="num">
                                      <p:cBhvr additive="base">
                                        <p:cTn id="18" dur="5000" fill="hold"/>
                                        <p:tgtEl>
                                          <p:spTgt spid="22">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26000"/>
                            </p:stCondLst>
                            <p:childTnLst>
                              <p:par>
                                <p:cTn id="20" presetID="2" presetClass="entr" presetSubtype="8" fill="hold" grpId="0" nodeType="afterEffect">
                                  <p:stCondLst>
                                    <p:cond delay="7000"/>
                                  </p:stCondLst>
                                  <p:childTnLst>
                                    <p:set>
                                      <p:cBhvr>
                                        <p:cTn id="21" dur="1" fill="hold">
                                          <p:stCondLst>
                                            <p:cond delay="0"/>
                                          </p:stCondLst>
                                        </p:cTn>
                                        <p:tgtEl>
                                          <p:spTgt spid="22">
                                            <p:txEl>
                                              <p:pRg st="2" end="2"/>
                                            </p:txEl>
                                          </p:spTgt>
                                        </p:tgtEl>
                                        <p:attrNameLst>
                                          <p:attrName>style.visibility</p:attrName>
                                        </p:attrNameLst>
                                      </p:cBhvr>
                                      <p:to>
                                        <p:strVal val="visible"/>
                                      </p:to>
                                    </p:set>
                                    <p:anim calcmode="lin" valueType="num">
                                      <p:cBhvr additive="base">
                                        <p:cTn id="22" dur="5000" fill="hold"/>
                                        <p:tgtEl>
                                          <p:spTgt spid="22">
                                            <p:txEl>
                                              <p:pRg st="2" end="2"/>
                                            </p:txEl>
                                          </p:spTgt>
                                        </p:tgtEl>
                                        <p:attrNameLst>
                                          <p:attrName>ppt_x</p:attrName>
                                        </p:attrNameLst>
                                      </p:cBhvr>
                                      <p:tavLst>
                                        <p:tav tm="0">
                                          <p:val>
                                            <p:strVal val="0-#ppt_w/2"/>
                                          </p:val>
                                        </p:tav>
                                        <p:tav tm="100000">
                                          <p:val>
                                            <p:strVal val="#ppt_x"/>
                                          </p:val>
                                        </p:tav>
                                      </p:tavLst>
                                    </p:anim>
                                    <p:anim calcmode="lin" valueType="num">
                                      <p:cBhvr additive="base">
                                        <p:cTn id="23" dur="5000" fill="hold"/>
                                        <p:tgtEl>
                                          <p:spTgt spid="22">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38000"/>
                            </p:stCondLst>
                            <p:childTnLst>
                              <p:par>
                                <p:cTn id="25" presetID="2" presetClass="entr" presetSubtype="8" fill="hold" grpId="0" nodeType="afterEffect">
                                  <p:stCondLst>
                                    <p:cond delay="7000"/>
                                  </p:stCondLst>
                                  <p:childTnLst>
                                    <p:set>
                                      <p:cBhvr>
                                        <p:cTn id="26" dur="1" fill="hold">
                                          <p:stCondLst>
                                            <p:cond delay="0"/>
                                          </p:stCondLst>
                                        </p:cTn>
                                        <p:tgtEl>
                                          <p:spTgt spid="22">
                                            <p:txEl>
                                              <p:pRg st="3" end="3"/>
                                            </p:txEl>
                                          </p:spTgt>
                                        </p:tgtEl>
                                        <p:attrNameLst>
                                          <p:attrName>style.visibility</p:attrName>
                                        </p:attrNameLst>
                                      </p:cBhvr>
                                      <p:to>
                                        <p:strVal val="visible"/>
                                      </p:to>
                                    </p:set>
                                    <p:anim calcmode="lin" valueType="num">
                                      <p:cBhvr additive="base">
                                        <p:cTn id="27" dur="5000" fill="hold"/>
                                        <p:tgtEl>
                                          <p:spTgt spid="22">
                                            <p:txEl>
                                              <p:pRg st="3" end="3"/>
                                            </p:txEl>
                                          </p:spTgt>
                                        </p:tgtEl>
                                        <p:attrNameLst>
                                          <p:attrName>ppt_x</p:attrName>
                                        </p:attrNameLst>
                                      </p:cBhvr>
                                      <p:tavLst>
                                        <p:tav tm="0">
                                          <p:val>
                                            <p:strVal val="0-#ppt_w/2"/>
                                          </p:val>
                                        </p:tav>
                                        <p:tav tm="100000">
                                          <p:val>
                                            <p:strVal val="#ppt_x"/>
                                          </p:val>
                                        </p:tav>
                                      </p:tavLst>
                                    </p:anim>
                                    <p:anim calcmode="lin" valueType="num">
                                      <p:cBhvr additive="base">
                                        <p:cTn id="28" dur="5000" fill="hold"/>
                                        <p:tgtEl>
                                          <p:spTgt spid="22">
                                            <p:txEl>
                                              <p:pRg st="3" end="3"/>
                                            </p:txEl>
                                          </p:spTgt>
                                        </p:tgtEl>
                                        <p:attrNameLst>
                                          <p:attrName>ppt_y</p:attrName>
                                        </p:attrNameLst>
                                      </p:cBhvr>
                                      <p:tavLst>
                                        <p:tav tm="0">
                                          <p:val>
                                            <p:strVal val="#ppt_y"/>
                                          </p:val>
                                        </p:tav>
                                        <p:tav tm="100000">
                                          <p:val>
                                            <p:strVal val="#ppt_y"/>
                                          </p:val>
                                        </p:tav>
                                      </p:tavLst>
                                    </p:anim>
                                  </p:childTnLst>
                                </p:cTn>
                              </p:par>
                            </p:childTnLst>
                          </p:cTn>
                        </p:par>
                        <p:par>
                          <p:cTn id="29" fill="hold">
                            <p:stCondLst>
                              <p:cond delay="50000"/>
                            </p:stCondLst>
                            <p:childTnLst>
                              <p:par>
                                <p:cTn id="30" presetID="2" presetClass="entr" presetSubtype="8" fill="hold" grpId="0" nodeType="afterEffect">
                                  <p:stCondLst>
                                    <p:cond delay="7000"/>
                                  </p:stCondLst>
                                  <p:childTnLst>
                                    <p:set>
                                      <p:cBhvr>
                                        <p:cTn id="31" dur="1" fill="hold">
                                          <p:stCondLst>
                                            <p:cond delay="0"/>
                                          </p:stCondLst>
                                        </p:cTn>
                                        <p:tgtEl>
                                          <p:spTgt spid="22">
                                            <p:txEl>
                                              <p:pRg st="4" end="4"/>
                                            </p:txEl>
                                          </p:spTgt>
                                        </p:tgtEl>
                                        <p:attrNameLst>
                                          <p:attrName>style.visibility</p:attrName>
                                        </p:attrNameLst>
                                      </p:cBhvr>
                                      <p:to>
                                        <p:strVal val="visible"/>
                                      </p:to>
                                    </p:set>
                                    <p:anim calcmode="lin" valueType="num">
                                      <p:cBhvr additive="base">
                                        <p:cTn id="32" dur="5000" fill="hold"/>
                                        <p:tgtEl>
                                          <p:spTgt spid="22">
                                            <p:txEl>
                                              <p:pRg st="4" end="4"/>
                                            </p:txEl>
                                          </p:spTgt>
                                        </p:tgtEl>
                                        <p:attrNameLst>
                                          <p:attrName>ppt_x</p:attrName>
                                        </p:attrNameLst>
                                      </p:cBhvr>
                                      <p:tavLst>
                                        <p:tav tm="0">
                                          <p:val>
                                            <p:strVal val="0-#ppt_w/2"/>
                                          </p:val>
                                        </p:tav>
                                        <p:tav tm="100000">
                                          <p:val>
                                            <p:strVal val="#ppt_x"/>
                                          </p:val>
                                        </p:tav>
                                      </p:tavLst>
                                    </p:anim>
                                    <p:anim calcmode="lin" valueType="num">
                                      <p:cBhvr additive="base">
                                        <p:cTn id="33" dur="5000" fill="hold"/>
                                        <p:tgtEl>
                                          <p:spTgt spid="2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uiExpand="1" build="p"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cstate="print"/>
          <a:srcRect/>
          <a:stretch>
            <a:fillRect/>
          </a:stretch>
        </p:blipFill>
        <p:spPr bwMode="auto">
          <a:xfrm>
            <a:off x="5508104" y="1124744"/>
            <a:ext cx="3321174" cy="5419725"/>
          </a:xfrm>
          <a:prstGeom prst="rect">
            <a:avLst/>
          </a:prstGeom>
          <a:noFill/>
          <a:ln w="9525">
            <a:noFill/>
            <a:miter lim="800000"/>
            <a:headEnd/>
            <a:tailEnd/>
          </a:ln>
        </p:spPr>
      </p:pic>
      <p:sp>
        <p:nvSpPr>
          <p:cNvPr id="7" name="1 Başlık"/>
          <p:cNvSpPr txBox="1">
            <a:spLocks noGrp="1"/>
          </p:cNvSpPr>
          <p:nvPr>
            <p:ph type="title"/>
          </p:nvPr>
        </p:nvSpPr>
        <p:spPr>
          <a:xfrm>
            <a:off x="457200" y="274638"/>
            <a:ext cx="8363272" cy="634082"/>
          </a:xfrm>
          <a:prstGeom prst="rect">
            <a:avLst/>
          </a:prstGeom>
          <a:solidFill>
            <a:schemeClr val="accent2"/>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800" b="0" i="0" u="none" strike="noStrike" kern="1200" cap="none" spc="0" normalizeH="0" baseline="0" noProof="0" dirty="0" smtClean="0">
                <a:ln>
                  <a:noFill/>
                </a:ln>
                <a:solidFill>
                  <a:schemeClr val="bg1"/>
                </a:solidFill>
                <a:effectLst/>
                <a:uLnTx/>
                <a:uFillTx/>
                <a:latin typeface="Comic Sans MS" pitchFamily="66" charset="0"/>
                <a:ea typeface="+mj-ea"/>
                <a:cs typeface="+mj-cs"/>
              </a:rPr>
              <a:t>KANIN VÜCUTTA DOLAŞIMI</a:t>
            </a:r>
            <a:endParaRPr kumimoji="0" lang="tr-TR" sz="2800" b="0" i="0" u="none" strike="noStrike" kern="1200" cap="none" spc="0" normalizeH="0" baseline="0" noProof="0" dirty="0">
              <a:ln>
                <a:noFill/>
              </a:ln>
              <a:solidFill>
                <a:schemeClr val="bg1"/>
              </a:solidFill>
              <a:effectLst/>
              <a:uLnTx/>
              <a:uFillTx/>
              <a:latin typeface="Comic Sans MS" pitchFamily="66" charset="0"/>
              <a:ea typeface="+mj-ea"/>
              <a:cs typeface="+mj-cs"/>
            </a:endParaRPr>
          </a:p>
        </p:txBody>
      </p:sp>
      <p:sp>
        <p:nvSpPr>
          <p:cNvPr id="12" name="11 Metin kutusu"/>
          <p:cNvSpPr txBox="1"/>
          <p:nvPr/>
        </p:nvSpPr>
        <p:spPr>
          <a:xfrm>
            <a:off x="8172400" y="4581128"/>
            <a:ext cx="792088" cy="338554"/>
          </a:xfrm>
          <a:prstGeom prst="rect">
            <a:avLst/>
          </a:prstGeom>
          <a:noFill/>
        </p:spPr>
        <p:txBody>
          <a:bodyPr wrap="square" rtlCol="0">
            <a:spAutoFit/>
          </a:bodyPr>
          <a:lstStyle/>
          <a:p>
            <a:r>
              <a:rPr lang="tr-TR" sz="1600" dirty="0" smtClean="0"/>
              <a:t>Damar</a:t>
            </a:r>
            <a:endParaRPr lang="tr-TR" sz="1600" dirty="0"/>
          </a:p>
        </p:txBody>
      </p:sp>
      <p:sp>
        <p:nvSpPr>
          <p:cNvPr id="13" name="12 Metin kutusu"/>
          <p:cNvSpPr txBox="1"/>
          <p:nvPr/>
        </p:nvSpPr>
        <p:spPr>
          <a:xfrm>
            <a:off x="5508104" y="2442374"/>
            <a:ext cx="792088" cy="338554"/>
          </a:xfrm>
          <a:prstGeom prst="rect">
            <a:avLst/>
          </a:prstGeom>
          <a:noFill/>
        </p:spPr>
        <p:txBody>
          <a:bodyPr wrap="square" rtlCol="0">
            <a:spAutoFit/>
          </a:bodyPr>
          <a:lstStyle/>
          <a:p>
            <a:r>
              <a:rPr lang="tr-TR" sz="1600" dirty="0" smtClean="0"/>
              <a:t>Damar</a:t>
            </a:r>
            <a:endParaRPr lang="tr-TR" sz="1600" dirty="0"/>
          </a:p>
        </p:txBody>
      </p:sp>
      <p:sp>
        <p:nvSpPr>
          <p:cNvPr id="14" name="13 Metin kutusu"/>
          <p:cNvSpPr txBox="1"/>
          <p:nvPr/>
        </p:nvSpPr>
        <p:spPr>
          <a:xfrm>
            <a:off x="8172400" y="2420888"/>
            <a:ext cx="648072" cy="338554"/>
          </a:xfrm>
          <a:prstGeom prst="rect">
            <a:avLst/>
          </a:prstGeom>
          <a:noFill/>
        </p:spPr>
        <p:txBody>
          <a:bodyPr wrap="square" rtlCol="0">
            <a:spAutoFit/>
          </a:bodyPr>
          <a:lstStyle/>
          <a:p>
            <a:r>
              <a:rPr lang="tr-TR" sz="1600" dirty="0" smtClean="0"/>
              <a:t>Kalp</a:t>
            </a:r>
            <a:endParaRPr lang="tr-TR" sz="1600" dirty="0"/>
          </a:p>
        </p:txBody>
      </p:sp>
      <p:sp>
        <p:nvSpPr>
          <p:cNvPr id="20" name="19 Metin kutusu"/>
          <p:cNvSpPr txBox="1"/>
          <p:nvPr/>
        </p:nvSpPr>
        <p:spPr>
          <a:xfrm>
            <a:off x="467544" y="1412776"/>
            <a:ext cx="5184576" cy="4493538"/>
          </a:xfrm>
          <a:prstGeom prst="rect">
            <a:avLst/>
          </a:prstGeom>
          <a:noFill/>
        </p:spPr>
        <p:txBody>
          <a:bodyPr wrap="square" rtlCol="0">
            <a:spAutoFit/>
          </a:bodyPr>
          <a:lstStyle/>
          <a:p>
            <a:pPr>
              <a:tabLst>
                <a:tab pos="531813" algn="l"/>
              </a:tabLst>
            </a:pPr>
            <a:r>
              <a:rPr lang="tr-TR" sz="2200" dirty="0" smtClean="0">
                <a:latin typeface="Futura Bk BT" pitchFamily="34" charset="0"/>
              </a:rPr>
              <a:t>	Vücudumuzun sürekli beslenmeye ihtiyacı vardır. Hücrelere bu besin maddeleri damarlar aracılığı ile kanla taşınır. Kan, damar denilen borular vasıtasıyla vücudun en küçük hücresine kadar taşınır.</a:t>
            </a:r>
          </a:p>
          <a:p>
            <a:pPr>
              <a:tabLst>
                <a:tab pos="531813" algn="l"/>
              </a:tabLst>
            </a:pPr>
            <a:r>
              <a:rPr lang="tr-TR" sz="2200" dirty="0" smtClean="0">
                <a:latin typeface="Futura Bk BT" pitchFamily="34" charset="0"/>
              </a:rPr>
              <a:t>	 Temiz kanı hücrelere </a:t>
            </a:r>
            <a:r>
              <a:rPr lang="tr-TR" sz="2200" b="1" dirty="0" smtClean="0">
                <a:solidFill>
                  <a:srgbClr val="FF0000"/>
                </a:solidFill>
                <a:latin typeface="Futura Bk BT" pitchFamily="34" charset="0"/>
              </a:rPr>
              <a:t>atardamar</a:t>
            </a:r>
            <a:r>
              <a:rPr lang="tr-TR" sz="2200" dirty="0" smtClean="0">
                <a:latin typeface="Futura Bk BT" pitchFamily="34" charset="0"/>
              </a:rPr>
              <a:t>lar taşır. Kirli kan ise </a:t>
            </a:r>
            <a:r>
              <a:rPr lang="tr-TR" sz="2200" b="1" dirty="0" smtClean="0">
                <a:solidFill>
                  <a:srgbClr val="0070C0"/>
                </a:solidFill>
                <a:latin typeface="Futura Bk BT" pitchFamily="34" charset="0"/>
              </a:rPr>
              <a:t>toplardamar</a:t>
            </a:r>
            <a:r>
              <a:rPr lang="tr-TR" sz="2200" dirty="0" smtClean="0">
                <a:solidFill>
                  <a:srgbClr val="0070C0"/>
                </a:solidFill>
                <a:latin typeface="Futura Bk BT" pitchFamily="34" charset="0"/>
              </a:rPr>
              <a:t>l</a:t>
            </a:r>
            <a:r>
              <a:rPr lang="tr-TR" sz="2200" dirty="0" smtClean="0">
                <a:latin typeface="Futura Bk BT" pitchFamily="34" charset="0"/>
              </a:rPr>
              <a:t>ar aracılığı ile temizlenmek üzere akciğerlere getirilir. Temizlenip tekrar kalp aracılığı ile vücuda pompalanır.  Buna </a:t>
            </a:r>
            <a:r>
              <a:rPr lang="tr-TR" sz="2200" b="1" dirty="0" smtClean="0">
                <a:solidFill>
                  <a:srgbClr val="FF0000"/>
                </a:solidFill>
                <a:latin typeface="Futura Bk BT" pitchFamily="34" charset="0"/>
              </a:rPr>
              <a:t>“kanın vücutta dolaşımı “ </a:t>
            </a:r>
            <a:r>
              <a:rPr lang="tr-TR" sz="2200" dirty="0" smtClean="0">
                <a:latin typeface="Futura Bk BT" pitchFamily="34" charset="0"/>
              </a:rPr>
              <a:t>denir.</a:t>
            </a:r>
          </a:p>
          <a:p>
            <a:pPr>
              <a:tabLst>
                <a:tab pos="531813" algn="l"/>
              </a:tabLst>
            </a:pPr>
            <a:endParaRPr lang="tr-TR" sz="2200" dirty="0">
              <a:latin typeface="Futura Bk BT" pitchFamily="34" charset="0"/>
            </a:endParaRPr>
          </a:p>
        </p:txBody>
      </p:sp>
      <p:sp>
        <p:nvSpPr>
          <p:cNvPr id="8" name="7 Slayt Numarası Yer Tutucusu"/>
          <p:cNvSpPr>
            <a:spLocks noGrp="1"/>
          </p:cNvSpPr>
          <p:nvPr>
            <p:ph type="sldNum" sz="quarter" idx="12"/>
          </p:nvPr>
        </p:nvSpPr>
        <p:spPr/>
        <p:txBody>
          <a:bodyPr/>
          <a:lstStyle/>
          <a:p>
            <a:fld id="{50415075-D8A7-4F83-93FE-47E13ED7E65E}" type="slidenum">
              <a:rPr lang="tr-TR" smtClean="0"/>
              <a:pPr/>
              <a:t>15</a:t>
            </a:fld>
            <a:endParaRPr lang="tr-TR"/>
          </a:p>
        </p:txBody>
      </p:sp>
    </p:spTree>
  </p:cSld>
  <p:clrMapOvr>
    <a:masterClrMapping/>
  </p:clrMapOvr>
  <p:transition spd="slow" advClick="0" advTm="9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ppt_x"/>
                                          </p:val>
                                        </p:tav>
                                        <p:tav tm="100000">
                                          <p:val>
                                            <p:strVal val="#ppt_x"/>
                                          </p:val>
                                        </p:tav>
                                      </p:tavLst>
                                    </p:anim>
                                    <p:anim calcmode="lin" valueType="num">
                                      <p:cBhvr additive="base">
                                        <p:cTn id="8" dur="20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 calcmode="lin" valueType="num">
                                      <p:cBhvr additive="base">
                                        <p:cTn id="12" dur="3000" fill="hold"/>
                                        <p:tgtEl>
                                          <p:spTgt spid="20">
                                            <p:txEl>
                                              <p:pRg st="0" end="0"/>
                                            </p:txEl>
                                          </p:spTgt>
                                        </p:tgtEl>
                                        <p:attrNameLst>
                                          <p:attrName>ppt_x</p:attrName>
                                        </p:attrNameLst>
                                      </p:cBhvr>
                                      <p:tavLst>
                                        <p:tav tm="0">
                                          <p:val>
                                            <p:strVal val="0-#ppt_w/2"/>
                                          </p:val>
                                        </p:tav>
                                        <p:tav tm="100000">
                                          <p:val>
                                            <p:strVal val="#ppt_x"/>
                                          </p:val>
                                        </p:tav>
                                      </p:tavLst>
                                    </p:anim>
                                    <p:anim calcmode="lin" valueType="num">
                                      <p:cBhvr additive="base">
                                        <p:cTn id="13" dur="30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0"/>
                            </p:stCondLst>
                            <p:childTnLst>
                              <p:par>
                                <p:cTn id="15" presetID="2" presetClass="entr" presetSubtype="2" fill="hold" nodeType="afterEffect">
                                  <p:stCondLst>
                                    <p:cond delay="10000"/>
                                  </p:stCondLst>
                                  <p:childTnLst>
                                    <p:set>
                                      <p:cBhvr>
                                        <p:cTn id="16" dur="1" fill="hold">
                                          <p:stCondLst>
                                            <p:cond delay="0"/>
                                          </p:stCondLst>
                                        </p:cTn>
                                        <p:tgtEl>
                                          <p:spTgt spid="2053"/>
                                        </p:tgtEl>
                                        <p:attrNameLst>
                                          <p:attrName>style.visibility</p:attrName>
                                        </p:attrNameLst>
                                      </p:cBhvr>
                                      <p:to>
                                        <p:strVal val="visible"/>
                                      </p:to>
                                    </p:set>
                                    <p:anim calcmode="lin" valueType="num">
                                      <p:cBhvr additive="base">
                                        <p:cTn id="17" dur="3000" fill="hold"/>
                                        <p:tgtEl>
                                          <p:spTgt spid="2053"/>
                                        </p:tgtEl>
                                        <p:attrNameLst>
                                          <p:attrName>ppt_x</p:attrName>
                                        </p:attrNameLst>
                                      </p:cBhvr>
                                      <p:tavLst>
                                        <p:tav tm="0">
                                          <p:val>
                                            <p:strVal val="1+#ppt_w/2"/>
                                          </p:val>
                                        </p:tav>
                                        <p:tav tm="100000">
                                          <p:val>
                                            <p:strVal val="#ppt_x"/>
                                          </p:val>
                                        </p:tav>
                                      </p:tavLst>
                                    </p:anim>
                                    <p:anim calcmode="lin" valueType="num">
                                      <p:cBhvr additive="base">
                                        <p:cTn id="18" dur="3000" fill="hold"/>
                                        <p:tgtEl>
                                          <p:spTgt spid="2053"/>
                                        </p:tgtEl>
                                        <p:attrNameLst>
                                          <p:attrName>ppt_y</p:attrName>
                                        </p:attrNameLst>
                                      </p:cBhvr>
                                      <p:tavLst>
                                        <p:tav tm="0">
                                          <p:val>
                                            <p:strVal val="#ppt_y"/>
                                          </p:val>
                                        </p:tav>
                                        <p:tav tm="100000">
                                          <p:val>
                                            <p:strVal val="#ppt_y"/>
                                          </p:val>
                                        </p:tav>
                                      </p:tavLst>
                                    </p:anim>
                                  </p:childTnLst>
                                </p:cTn>
                              </p:par>
                            </p:childTnLst>
                          </p:cTn>
                        </p:par>
                        <p:par>
                          <p:cTn id="19" fill="hold">
                            <p:stCondLst>
                              <p:cond delay="18000"/>
                            </p:stCondLst>
                            <p:childTnLst>
                              <p:par>
                                <p:cTn id="20" presetID="2" presetClass="entr" presetSubtype="2"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18500"/>
                            </p:stCondLst>
                            <p:childTnLst>
                              <p:par>
                                <p:cTn id="25" presetID="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19000"/>
                            </p:stCondLst>
                            <p:childTnLst>
                              <p:par>
                                <p:cTn id="30" presetID="2" presetClass="entr" presetSubtype="2"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19500"/>
                            </p:stCondLst>
                            <p:childTnLst>
                              <p:par>
                                <p:cTn id="35" presetID="2" presetClass="entr" presetSubtype="8" fill="hold" grpId="0" nodeType="afterEffect">
                                  <p:stCondLst>
                                    <p:cond delay="10000"/>
                                  </p:stCondLst>
                                  <p:childTnLst>
                                    <p:set>
                                      <p:cBhvr>
                                        <p:cTn id="36" dur="1" fill="hold">
                                          <p:stCondLst>
                                            <p:cond delay="0"/>
                                          </p:stCondLst>
                                        </p:cTn>
                                        <p:tgtEl>
                                          <p:spTgt spid="20">
                                            <p:txEl>
                                              <p:pRg st="1" end="1"/>
                                            </p:txEl>
                                          </p:spTgt>
                                        </p:tgtEl>
                                        <p:attrNameLst>
                                          <p:attrName>style.visibility</p:attrName>
                                        </p:attrNameLst>
                                      </p:cBhvr>
                                      <p:to>
                                        <p:strVal val="visible"/>
                                      </p:to>
                                    </p:set>
                                    <p:anim calcmode="lin" valueType="num">
                                      <p:cBhvr additive="base">
                                        <p:cTn id="37" dur="3000" fill="hold"/>
                                        <p:tgtEl>
                                          <p:spTgt spid="20">
                                            <p:txEl>
                                              <p:pRg st="1" end="1"/>
                                            </p:txEl>
                                          </p:spTgt>
                                        </p:tgtEl>
                                        <p:attrNameLst>
                                          <p:attrName>ppt_x</p:attrName>
                                        </p:attrNameLst>
                                      </p:cBhvr>
                                      <p:tavLst>
                                        <p:tav tm="0">
                                          <p:val>
                                            <p:strVal val="0-#ppt_w/2"/>
                                          </p:val>
                                        </p:tav>
                                        <p:tav tm="100000">
                                          <p:val>
                                            <p:strVal val="#ppt_x"/>
                                          </p:val>
                                        </p:tav>
                                      </p:tavLst>
                                    </p:anim>
                                    <p:anim calcmode="lin" valueType="num">
                                      <p:cBhvr additive="base">
                                        <p:cTn id="38" dur="3000" fill="hold"/>
                                        <p:tgtEl>
                                          <p:spTgt spid="20">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90066"/>
          </a:xfrm>
          <a:solidFill>
            <a:schemeClr val="accent2"/>
          </a:solidFill>
        </p:spPr>
        <p:txBody>
          <a:bodyPr>
            <a:noAutofit/>
          </a:bodyPr>
          <a:lstStyle/>
          <a:p>
            <a:r>
              <a:rPr lang="tr-TR" sz="3200" dirty="0" smtClean="0">
                <a:solidFill>
                  <a:schemeClr val="bg1"/>
                </a:solidFill>
                <a:latin typeface="Comic Sans MS" pitchFamily="66" charset="0"/>
              </a:rPr>
              <a:t>NABIZ</a:t>
            </a:r>
            <a:endParaRPr lang="tr-TR" sz="3200" dirty="0">
              <a:solidFill>
                <a:schemeClr val="bg1"/>
              </a:solidFill>
              <a:latin typeface="Comic Sans MS" pitchFamily="66" charset="0"/>
            </a:endParaRPr>
          </a:p>
        </p:txBody>
      </p:sp>
      <p:pic>
        <p:nvPicPr>
          <p:cNvPr id="6146" name="Picture 2" descr="http://t2.gstatic.com/images?q=tbn:ANd9GcSt0ulUZRCD9vghzQL8FuLimur8toDLSW_5iCGZf6lphNOs3VTg4yVBJDaiKg"/>
          <p:cNvPicPr>
            <a:picLocks noChangeAspect="1" noChangeArrowheads="1"/>
          </p:cNvPicPr>
          <p:nvPr/>
        </p:nvPicPr>
        <p:blipFill>
          <a:blip r:embed="rId3" cstate="print"/>
          <a:srcRect/>
          <a:stretch>
            <a:fillRect/>
          </a:stretch>
        </p:blipFill>
        <p:spPr bwMode="auto">
          <a:xfrm>
            <a:off x="7152456" y="1788789"/>
            <a:ext cx="1524000" cy="2000251"/>
          </a:xfrm>
          <a:prstGeom prst="rect">
            <a:avLst/>
          </a:prstGeom>
          <a:noFill/>
        </p:spPr>
      </p:pic>
      <p:pic>
        <p:nvPicPr>
          <p:cNvPr id="6148" name="Picture 4" descr="http://www.dimensionsguide.com/wp-content/uploads/2010/04/Stethoscope-Dimensions.jpg"/>
          <p:cNvPicPr>
            <a:picLocks noChangeAspect="1" noChangeArrowheads="1"/>
          </p:cNvPicPr>
          <p:nvPr/>
        </p:nvPicPr>
        <p:blipFill>
          <a:blip r:embed="rId4" cstate="print"/>
          <a:srcRect/>
          <a:stretch>
            <a:fillRect/>
          </a:stretch>
        </p:blipFill>
        <p:spPr bwMode="auto">
          <a:xfrm>
            <a:off x="7020272" y="4852742"/>
            <a:ext cx="1584176" cy="1384570"/>
          </a:xfrm>
          <a:prstGeom prst="rect">
            <a:avLst/>
          </a:prstGeom>
          <a:noFill/>
        </p:spPr>
      </p:pic>
      <p:sp>
        <p:nvSpPr>
          <p:cNvPr id="8" name="7 Metin kutusu"/>
          <p:cNvSpPr txBox="1"/>
          <p:nvPr/>
        </p:nvSpPr>
        <p:spPr>
          <a:xfrm>
            <a:off x="467544" y="1124744"/>
            <a:ext cx="6408712" cy="3416320"/>
          </a:xfrm>
          <a:prstGeom prst="rect">
            <a:avLst/>
          </a:prstGeom>
          <a:noFill/>
        </p:spPr>
        <p:txBody>
          <a:bodyPr wrap="square" rtlCol="0">
            <a:spAutoFit/>
          </a:bodyPr>
          <a:lstStyle/>
          <a:p>
            <a:pPr>
              <a:lnSpc>
                <a:spcPct val="150000"/>
              </a:lnSpc>
            </a:pPr>
            <a:r>
              <a:rPr lang="tr-TR" dirty="0" smtClean="0">
                <a:latin typeface="Comic Sans MS" pitchFamily="66" charset="0"/>
              </a:rPr>
              <a:t>Kalbin her atışında vücuda kan götüren damarların çeperleri kan tarafından itilerek genişletilir. Kanın, kalpten vücuda kan götüren damarlardan geçerken oluşturduğu harekete </a:t>
            </a:r>
            <a:r>
              <a:rPr lang="tr-TR" b="1" dirty="0" smtClean="0">
                <a:solidFill>
                  <a:srgbClr val="0070C0"/>
                </a:solidFill>
                <a:latin typeface="Comic Sans MS" pitchFamily="66" charset="0"/>
              </a:rPr>
              <a:t>“nabız” </a:t>
            </a:r>
            <a:r>
              <a:rPr lang="tr-TR" dirty="0" smtClean="0">
                <a:latin typeface="Comic Sans MS" pitchFamily="66" charset="0"/>
              </a:rPr>
              <a:t>denir. Nabız deriye yakın damarlarda kolayca hissedilebilir. Yeni doğan bir bebeğin nabız atışı 110 – 120 civarında iken  dinlenen normal bir insanda nabız 70 civarındadır. Egzersiz yaparken, koşarken ve çalışırken  kalp atış hızı arttığı için nabız da yükselir. </a:t>
            </a:r>
            <a:endParaRPr lang="tr-TR" dirty="0">
              <a:latin typeface="Comic Sans MS" pitchFamily="66" charset="0"/>
            </a:endParaRPr>
          </a:p>
        </p:txBody>
      </p:sp>
      <p:sp>
        <p:nvSpPr>
          <p:cNvPr id="9" name="8 Metin kutusu"/>
          <p:cNvSpPr txBox="1"/>
          <p:nvPr/>
        </p:nvSpPr>
        <p:spPr>
          <a:xfrm>
            <a:off x="467544" y="4797152"/>
            <a:ext cx="6264696" cy="1708353"/>
          </a:xfrm>
          <a:prstGeom prst="rect">
            <a:avLst/>
          </a:prstGeom>
          <a:noFill/>
        </p:spPr>
        <p:txBody>
          <a:bodyPr wrap="square" rtlCol="0">
            <a:spAutoFit/>
          </a:bodyPr>
          <a:lstStyle/>
          <a:p>
            <a:pPr>
              <a:lnSpc>
                <a:spcPct val="150000"/>
              </a:lnSpc>
            </a:pPr>
            <a:r>
              <a:rPr lang="tr-TR" dirty="0" smtClean="0">
                <a:latin typeface="Comic Sans MS" pitchFamily="66" charset="0"/>
              </a:rPr>
              <a:t>Doktorlar hastaların kalp atışlarını, akciğerlerini ve iç organlarının çalışmalarını dinlemek için </a:t>
            </a:r>
            <a:r>
              <a:rPr lang="tr-TR" b="1" dirty="0" smtClean="0">
                <a:solidFill>
                  <a:srgbClr val="FF0000"/>
                </a:solidFill>
                <a:latin typeface="Comic Sans MS" pitchFamily="66" charset="0"/>
              </a:rPr>
              <a:t>“stetoskop”</a:t>
            </a:r>
            <a:r>
              <a:rPr lang="tr-TR" dirty="0" smtClean="0">
                <a:latin typeface="Comic Sans MS" pitchFamily="66" charset="0"/>
              </a:rPr>
              <a:t> adı verilen bir alet kullanırlar. Stetoskobun temeli, seslerin bir boru aracılığı ile kulaklara iletilmesi olayıdır.</a:t>
            </a:r>
            <a:endParaRPr lang="tr-TR" dirty="0">
              <a:latin typeface="Comic Sans MS" pitchFamily="66" charset="0"/>
            </a:endParaRPr>
          </a:p>
        </p:txBody>
      </p:sp>
      <p:sp>
        <p:nvSpPr>
          <p:cNvPr id="7" name="6 Slayt Numarası Yer Tutucusu"/>
          <p:cNvSpPr>
            <a:spLocks noGrp="1"/>
          </p:cNvSpPr>
          <p:nvPr>
            <p:ph type="sldNum" sz="quarter" idx="12"/>
          </p:nvPr>
        </p:nvSpPr>
        <p:spPr/>
        <p:txBody>
          <a:bodyPr/>
          <a:lstStyle/>
          <a:p>
            <a:fld id="{50415075-D8A7-4F83-93FE-47E13ED7E65E}" type="slidenum">
              <a:rPr lang="tr-TR" smtClean="0"/>
              <a:pPr/>
              <a:t>16</a:t>
            </a:fld>
            <a:endParaRPr lang="tr-TR"/>
          </a:p>
        </p:txBody>
      </p:sp>
    </p:spTree>
  </p:cSld>
  <p:clrMapOvr>
    <a:masterClrMapping/>
  </p:clrMapOvr>
  <p:transition spd="slow" advClick="0" advTm="12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additive="base">
                                        <p:cTn id="12" dur="50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3" dur="50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7000"/>
                            </p:stCondLst>
                            <p:childTnLst>
                              <p:par>
                                <p:cTn id="15" presetID="2" presetClass="entr" presetSubtype="2" fill="hold" nodeType="afterEffect">
                                  <p:stCondLst>
                                    <p:cond delay="0"/>
                                  </p:stCondLst>
                                  <p:childTnLst>
                                    <p:set>
                                      <p:cBhvr>
                                        <p:cTn id="16" dur="1" fill="hold">
                                          <p:stCondLst>
                                            <p:cond delay="0"/>
                                          </p:stCondLst>
                                        </p:cTn>
                                        <p:tgtEl>
                                          <p:spTgt spid="6146"/>
                                        </p:tgtEl>
                                        <p:attrNameLst>
                                          <p:attrName>style.visibility</p:attrName>
                                        </p:attrNameLst>
                                      </p:cBhvr>
                                      <p:to>
                                        <p:strVal val="visible"/>
                                      </p:to>
                                    </p:set>
                                    <p:anim calcmode="lin" valueType="num">
                                      <p:cBhvr additive="base">
                                        <p:cTn id="17" dur="5000" fill="hold"/>
                                        <p:tgtEl>
                                          <p:spTgt spid="6146"/>
                                        </p:tgtEl>
                                        <p:attrNameLst>
                                          <p:attrName>ppt_x</p:attrName>
                                        </p:attrNameLst>
                                      </p:cBhvr>
                                      <p:tavLst>
                                        <p:tav tm="0">
                                          <p:val>
                                            <p:strVal val="1+#ppt_w/2"/>
                                          </p:val>
                                        </p:tav>
                                        <p:tav tm="100000">
                                          <p:val>
                                            <p:strVal val="#ppt_x"/>
                                          </p:val>
                                        </p:tav>
                                      </p:tavLst>
                                    </p:anim>
                                    <p:anim calcmode="lin" valueType="num">
                                      <p:cBhvr additive="base">
                                        <p:cTn id="18" dur="5000" fill="hold"/>
                                        <p:tgtEl>
                                          <p:spTgt spid="6146"/>
                                        </p:tgtEl>
                                        <p:attrNameLst>
                                          <p:attrName>ppt_y</p:attrName>
                                        </p:attrNameLst>
                                      </p:cBhvr>
                                      <p:tavLst>
                                        <p:tav tm="0">
                                          <p:val>
                                            <p:strVal val="#ppt_y"/>
                                          </p:val>
                                        </p:tav>
                                        <p:tav tm="100000">
                                          <p:val>
                                            <p:strVal val="#ppt_y"/>
                                          </p:val>
                                        </p:tav>
                                      </p:tavLst>
                                    </p:anim>
                                  </p:childTnLst>
                                </p:cTn>
                              </p:par>
                            </p:childTnLst>
                          </p:cTn>
                        </p:par>
                        <p:par>
                          <p:cTn id="19" fill="hold">
                            <p:stCondLst>
                              <p:cond delay="12000"/>
                            </p:stCondLst>
                            <p:childTnLst>
                              <p:par>
                                <p:cTn id="20" presetID="2" presetClass="entr" presetSubtype="8" fill="hold" grpId="0" nodeType="afterEffect">
                                  <p:stCondLst>
                                    <p:cond delay="150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0" fill="hold"/>
                                        <p:tgtEl>
                                          <p:spTgt spid="9"/>
                                        </p:tgtEl>
                                        <p:attrNameLst>
                                          <p:attrName>ppt_x</p:attrName>
                                        </p:attrNameLst>
                                      </p:cBhvr>
                                      <p:tavLst>
                                        <p:tav tm="0">
                                          <p:val>
                                            <p:strVal val="0-#ppt_w/2"/>
                                          </p:val>
                                        </p:tav>
                                        <p:tav tm="100000">
                                          <p:val>
                                            <p:strVal val="#ppt_x"/>
                                          </p:val>
                                        </p:tav>
                                      </p:tavLst>
                                    </p:anim>
                                    <p:anim calcmode="lin" valueType="num">
                                      <p:cBhvr additive="base">
                                        <p:cTn id="23" dur="50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32000"/>
                            </p:stCondLst>
                            <p:childTnLst>
                              <p:par>
                                <p:cTn id="25" presetID="2" presetClass="entr" presetSubtype="2" fill="hold" nodeType="afterEffect">
                                  <p:stCondLst>
                                    <p:cond delay="0"/>
                                  </p:stCondLst>
                                  <p:childTnLst>
                                    <p:set>
                                      <p:cBhvr>
                                        <p:cTn id="26" dur="1" fill="hold">
                                          <p:stCondLst>
                                            <p:cond delay="0"/>
                                          </p:stCondLst>
                                        </p:cTn>
                                        <p:tgtEl>
                                          <p:spTgt spid="6148"/>
                                        </p:tgtEl>
                                        <p:attrNameLst>
                                          <p:attrName>style.visibility</p:attrName>
                                        </p:attrNameLst>
                                      </p:cBhvr>
                                      <p:to>
                                        <p:strVal val="visible"/>
                                      </p:to>
                                    </p:set>
                                    <p:anim calcmode="lin" valueType="num">
                                      <p:cBhvr additive="base">
                                        <p:cTn id="27" dur="5000" fill="hold"/>
                                        <p:tgtEl>
                                          <p:spTgt spid="6148"/>
                                        </p:tgtEl>
                                        <p:attrNameLst>
                                          <p:attrName>ppt_x</p:attrName>
                                        </p:attrNameLst>
                                      </p:cBhvr>
                                      <p:tavLst>
                                        <p:tav tm="0">
                                          <p:val>
                                            <p:strVal val="1+#ppt_w/2"/>
                                          </p:val>
                                        </p:tav>
                                        <p:tav tm="100000">
                                          <p:val>
                                            <p:strVal val="#ppt_x"/>
                                          </p:val>
                                        </p:tav>
                                      </p:tavLst>
                                    </p:anim>
                                    <p:anim calcmode="lin" valueType="num">
                                      <p:cBhvr additive="base">
                                        <p:cTn id="28" dur="5000" fill="hold"/>
                                        <p:tgtEl>
                                          <p:spTgt spid="6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allAtOnce" bldLvl="5"/>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txBox="1">
            <a:spLocks/>
          </p:cNvSpPr>
          <p:nvPr/>
        </p:nvSpPr>
        <p:spPr>
          <a:xfrm>
            <a:off x="323528" y="274638"/>
            <a:ext cx="8496944" cy="562074"/>
          </a:xfrm>
          <a:prstGeom prst="rect">
            <a:avLst/>
          </a:prstGeom>
          <a:solidFill>
            <a:schemeClr val="accent2"/>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800" b="0" i="0" u="none" strike="noStrike" kern="1200" cap="none" spc="0" normalizeH="0" baseline="0" noProof="0" smtClean="0">
                <a:ln>
                  <a:noFill/>
                </a:ln>
                <a:solidFill>
                  <a:schemeClr val="bg1"/>
                </a:solidFill>
                <a:effectLst/>
                <a:uLnTx/>
                <a:uFillTx/>
                <a:latin typeface="Comic Sans MS" pitchFamily="66" charset="0"/>
                <a:ea typeface="+mj-ea"/>
                <a:cs typeface="+mj-cs"/>
              </a:rPr>
              <a:t>DEĞERLENDİRME</a:t>
            </a:r>
            <a:endParaRPr kumimoji="0" lang="tr-TR" sz="2800" b="0" i="0" u="none" strike="noStrike" kern="1200" cap="none" spc="0" normalizeH="0" baseline="0" noProof="0" dirty="0">
              <a:ln>
                <a:noFill/>
              </a:ln>
              <a:solidFill>
                <a:schemeClr val="bg1"/>
              </a:solidFill>
              <a:effectLst/>
              <a:uLnTx/>
              <a:uFillTx/>
              <a:latin typeface="Comic Sans MS" pitchFamily="66" charset="0"/>
              <a:ea typeface="+mj-ea"/>
              <a:cs typeface="+mj-cs"/>
            </a:endParaRPr>
          </a:p>
        </p:txBody>
      </p:sp>
      <p:sp>
        <p:nvSpPr>
          <p:cNvPr id="5" name="4 Metin kutusu"/>
          <p:cNvSpPr txBox="1"/>
          <p:nvPr/>
        </p:nvSpPr>
        <p:spPr>
          <a:xfrm>
            <a:off x="539552" y="1052736"/>
            <a:ext cx="8064896" cy="461665"/>
          </a:xfrm>
          <a:prstGeom prst="rect">
            <a:avLst/>
          </a:prstGeom>
          <a:noFill/>
        </p:spPr>
        <p:txBody>
          <a:bodyPr wrap="square" rtlCol="0">
            <a:spAutoFit/>
          </a:bodyPr>
          <a:lstStyle/>
          <a:p>
            <a:pPr algn="ctr"/>
            <a:r>
              <a:rPr lang="tr-TR" sz="2400" b="1" dirty="0" smtClean="0">
                <a:solidFill>
                  <a:srgbClr val="7030A0"/>
                </a:solidFill>
              </a:rPr>
              <a:t>Aşağıdaki ifadeleri doğru yanıtları ile eşleştiriniz.</a:t>
            </a:r>
            <a:endParaRPr lang="tr-TR" sz="2400" b="1" dirty="0">
              <a:solidFill>
                <a:srgbClr val="7030A0"/>
              </a:solidFill>
            </a:endParaRPr>
          </a:p>
        </p:txBody>
      </p:sp>
      <p:sp>
        <p:nvSpPr>
          <p:cNvPr id="6" name="5 Metin kutusu"/>
          <p:cNvSpPr txBox="1"/>
          <p:nvPr/>
        </p:nvSpPr>
        <p:spPr>
          <a:xfrm>
            <a:off x="395536" y="1916832"/>
            <a:ext cx="5184576" cy="430887"/>
          </a:xfrm>
          <a:prstGeom prst="rect">
            <a:avLst/>
          </a:prstGeom>
          <a:solidFill>
            <a:srgbClr val="002060"/>
          </a:solidFill>
        </p:spPr>
        <p:txBody>
          <a:bodyPr wrap="square" rtlCol="0">
            <a:spAutoFit/>
          </a:bodyPr>
          <a:lstStyle/>
          <a:p>
            <a:r>
              <a:rPr lang="tr-TR" sz="2200" b="1" dirty="0" smtClean="0">
                <a:solidFill>
                  <a:schemeClr val="accent5">
                    <a:lumMod val="20000"/>
                    <a:lumOff val="80000"/>
                  </a:schemeClr>
                </a:solidFill>
              </a:rPr>
              <a:t>Kalp atışlarını dinlemek için kullanılan alet</a:t>
            </a:r>
            <a:endParaRPr lang="tr-TR" sz="2200" b="1" dirty="0">
              <a:solidFill>
                <a:schemeClr val="accent5">
                  <a:lumMod val="20000"/>
                  <a:lumOff val="80000"/>
                </a:schemeClr>
              </a:solidFill>
            </a:endParaRPr>
          </a:p>
        </p:txBody>
      </p:sp>
      <p:sp>
        <p:nvSpPr>
          <p:cNvPr id="13" name="12 Metin kutusu"/>
          <p:cNvSpPr txBox="1"/>
          <p:nvPr/>
        </p:nvSpPr>
        <p:spPr>
          <a:xfrm>
            <a:off x="395536" y="2636912"/>
            <a:ext cx="5184576" cy="430887"/>
          </a:xfrm>
          <a:prstGeom prst="rect">
            <a:avLst/>
          </a:prstGeom>
          <a:solidFill>
            <a:srgbClr val="002060"/>
          </a:solidFill>
        </p:spPr>
        <p:txBody>
          <a:bodyPr wrap="square" rtlCol="0">
            <a:spAutoFit/>
          </a:bodyPr>
          <a:lstStyle/>
          <a:p>
            <a:r>
              <a:rPr lang="tr-TR" sz="2200" b="1" dirty="0" smtClean="0">
                <a:solidFill>
                  <a:schemeClr val="accent5">
                    <a:lumMod val="20000"/>
                    <a:lumOff val="80000"/>
                  </a:schemeClr>
                </a:solidFill>
              </a:rPr>
              <a:t>Kemiklerin birbirine bağlandığı yer</a:t>
            </a:r>
            <a:endParaRPr lang="tr-TR" sz="2200" b="1" dirty="0">
              <a:solidFill>
                <a:schemeClr val="accent5">
                  <a:lumMod val="20000"/>
                  <a:lumOff val="80000"/>
                </a:schemeClr>
              </a:solidFill>
            </a:endParaRPr>
          </a:p>
        </p:txBody>
      </p:sp>
      <p:sp>
        <p:nvSpPr>
          <p:cNvPr id="14" name="13 Metin kutusu"/>
          <p:cNvSpPr txBox="1"/>
          <p:nvPr/>
        </p:nvSpPr>
        <p:spPr>
          <a:xfrm>
            <a:off x="7524328" y="1916832"/>
            <a:ext cx="1296144" cy="400110"/>
          </a:xfrm>
          <a:prstGeom prst="rect">
            <a:avLst/>
          </a:prstGeom>
          <a:solidFill>
            <a:srgbClr val="FF0000"/>
          </a:solidFill>
        </p:spPr>
        <p:txBody>
          <a:bodyPr wrap="square" rtlCol="0">
            <a:spAutoFit/>
          </a:bodyPr>
          <a:lstStyle/>
          <a:p>
            <a:pPr algn="ctr"/>
            <a:r>
              <a:rPr lang="tr-TR" sz="2000" b="1" dirty="0" smtClean="0">
                <a:solidFill>
                  <a:schemeClr val="accent5">
                    <a:lumMod val="20000"/>
                    <a:lumOff val="80000"/>
                  </a:schemeClr>
                </a:solidFill>
              </a:rPr>
              <a:t>eklem</a:t>
            </a:r>
            <a:endParaRPr lang="tr-TR" sz="2000" b="1" dirty="0">
              <a:solidFill>
                <a:schemeClr val="accent5">
                  <a:lumMod val="20000"/>
                  <a:lumOff val="80000"/>
                </a:schemeClr>
              </a:solidFill>
            </a:endParaRPr>
          </a:p>
        </p:txBody>
      </p:sp>
      <p:sp>
        <p:nvSpPr>
          <p:cNvPr id="15" name="14 Metin kutusu"/>
          <p:cNvSpPr txBox="1"/>
          <p:nvPr/>
        </p:nvSpPr>
        <p:spPr>
          <a:xfrm>
            <a:off x="395536" y="3284984"/>
            <a:ext cx="5184576" cy="430887"/>
          </a:xfrm>
          <a:prstGeom prst="rect">
            <a:avLst/>
          </a:prstGeom>
          <a:solidFill>
            <a:srgbClr val="002060"/>
          </a:solidFill>
        </p:spPr>
        <p:txBody>
          <a:bodyPr wrap="square" rtlCol="0">
            <a:spAutoFit/>
          </a:bodyPr>
          <a:lstStyle/>
          <a:p>
            <a:r>
              <a:rPr lang="tr-TR" sz="2200" b="1" dirty="0" smtClean="0">
                <a:solidFill>
                  <a:schemeClr val="accent5">
                    <a:lumMod val="20000"/>
                    <a:lumOff val="80000"/>
                  </a:schemeClr>
                </a:solidFill>
              </a:rPr>
              <a:t>Oynamaz eklemlerin bulunduğu yer </a:t>
            </a:r>
            <a:endParaRPr lang="tr-TR" sz="2200" b="1" dirty="0">
              <a:solidFill>
                <a:schemeClr val="accent5">
                  <a:lumMod val="20000"/>
                  <a:lumOff val="80000"/>
                </a:schemeClr>
              </a:solidFill>
            </a:endParaRPr>
          </a:p>
        </p:txBody>
      </p:sp>
      <p:sp>
        <p:nvSpPr>
          <p:cNvPr id="16" name="15 Metin kutusu"/>
          <p:cNvSpPr txBox="1"/>
          <p:nvPr/>
        </p:nvSpPr>
        <p:spPr>
          <a:xfrm>
            <a:off x="7524328" y="3284984"/>
            <a:ext cx="1296144" cy="400110"/>
          </a:xfrm>
          <a:prstGeom prst="rect">
            <a:avLst/>
          </a:prstGeom>
          <a:solidFill>
            <a:srgbClr val="FF0000"/>
          </a:solidFill>
        </p:spPr>
        <p:txBody>
          <a:bodyPr wrap="square" rtlCol="0">
            <a:spAutoFit/>
          </a:bodyPr>
          <a:lstStyle/>
          <a:p>
            <a:pPr algn="ctr"/>
            <a:r>
              <a:rPr lang="tr-TR" sz="2000" b="1" dirty="0" smtClean="0">
                <a:solidFill>
                  <a:schemeClr val="accent5">
                    <a:lumMod val="20000"/>
                    <a:lumOff val="80000"/>
                  </a:schemeClr>
                </a:solidFill>
              </a:rPr>
              <a:t>kafa</a:t>
            </a:r>
            <a:endParaRPr lang="tr-TR" sz="2000" b="1" dirty="0">
              <a:solidFill>
                <a:schemeClr val="accent5">
                  <a:lumMod val="20000"/>
                  <a:lumOff val="80000"/>
                </a:schemeClr>
              </a:solidFill>
            </a:endParaRPr>
          </a:p>
        </p:txBody>
      </p:sp>
      <p:sp>
        <p:nvSpPr>
          <p:cNvPr id="17" name="16 Metin kutusu"/>
          <p:cNvSpPr txBox="1"/>
          <p:nvPr/>
        </p:nvSpPr>
        <p:spPr>
          <a:xfrm>
            <a:off x="395536" y="4725144"/>
            <a:ext cx="5184576" cy="430887"/>
          </a:xfrm>
          <a:prstGeom prst="rect">
            <a:avLst/>
          </a:prstGeom>
          <a:solidFill>
            <a:srgbClr val="002060"/>
          </a:solidFill>
        </p:spPr>
        <p:txBody>
          <a:bodyPr wrap="square" rtlCol="0">
            <a:spAutoFit/>
          </a:bodyPr>
          <a:lstStyle/>
          <a:p>
            <a:r>
              <a:rPr lang="tr-TR" sz="2200" b="1" dirty="0" smtClean="0">
                <a:solidFill>
                  <a:schemeClr val="accent5">
                    <a:lumMod val="20000"/>
                    <a:lumOff val="80000"/>
                  </a:schemeClr>
                </a:solidFill>
              </a:rPr>
              <a:t>El ve ayak parmaklarımızdaki kemik çeşidi</a:t>
            </a:r>
            <a:endParaRPr lang="tr-TR" sz="2200" b="1" dirty="0">
              <a:solidFill>
                <a:schemeClr val="accent5">
                  <a:lumMod val="20000"/>
                  <a:lumOff val="80000"/>
                </a:schemeClr>
              </a:solidFill>
            </a:endParaRPr>
          </a:p>
        </p:txBody>
      </p:sp>
      <p:sp>
        <p:nvSpPr>
          <p:cNvPr id="18" name="17 Metin kutusu"/>
          <p:cNvSpPr txBox="1"/>
          <p:nvPr/>
        </p:nvSpPr>
        <p:spPr>
          <a:xfrm>
            <a:off x="7524328" y="4725144"/>
            <a:ext cx="1296144" cy="400110"/>
          </a:xfrm>
          <a:prstGeom prst="rect">
            <a:avLst/>
          </a:prstGeom>
          <a:solidFill>
            <a:srgbClr val="FF0000"/>
          </a:solidFill>
        </p:spPr>
        <p:txBody>
          <a:bodyPr wrap="square" rtlCol="0">
            <a:spAutoFit/>
          </a:bodyPr>
          <a:lstStyle/>
          <a:p>
            <a:pPr algn="ctr"/>
            <a:r>
              <a:rPr lang="tr-TR" sz="2000" b="1" dirty="0" smtClean="0">
                <a:solidFill>
                  <a:schemeClr val="accent5">
                    <a:lumMod val="20000"/>
                    <a:lumOff val="80000"/>
                  </a:schemeClr>
                </a:solidFill>
              </a:rPr>
              <a:t>damar</a:t>
            </a:r>
            <a:endParaRPr lang="tr-TR" sz="2000" b="1" dirty="0">
              <a:solidFill>
                <a:schemeClr val="accent5">
                  <a:lumMod val="20000"/>
                  <a:lumOff val="80000"/>
                </a:schemeClr>
              </a:solidFill>
            </a:endParaRPr>
          </a:p>
        </p:txBody>
      </p:sp>
      <p:sp>
        <p:nvSpPr>
          <p:cNvPr id="19" name="18 Metin kutusu"/>
          <p:cNvSpPr txBox="1"/>
          <p:nvPr/>
        </p:nvSpPr>
        <p:spPr>
          <a:xfrm>
            <a:off x="395536" y="4005064"/>
            <a:ext cx="5184576" cy="430887"/>
          </a:xfrm>
          <a:prstGeom prst="rect">
            <a:avLst/>
          </a:prstGeom>
          <a:solidFill>
            <a:srgbClr val="002060"/>
          </a:solidFill>
        </p:spPr>
        <p:txBody>
          <a:bodyPr wrap="square" rtlCol="0">
            <a:spAutoFit/>
          </a:bodyPr>
          <a:lstStyle/>
          <a:p>
            <a:r>
              <a:rPr lang="tr-TR" sz="2200" b="1" dirty="0" smtClean="0">
                <a:solidFill>
                  <a:schemeClr val="accent5">
                    <a:lumMod val="20000"/>
                    <a:lumOff val="80000"/>
                  </a:schemeClr>
                </a:solidFill>
              </a:rPr>
              <a:t>Dik durmamızı sağlayan kemik yapı</a:t>
            </a:r>
            <a:endParaRPr lang="tr-TR" sz="2200" b="1" dirty="0">
              <a:solidFill>
                <a:schemeClr val="accent5">
                  <a:lumMod val="20000"/>
                  <a:lumOff val="80000"/>
                </a:schemeClr>
              </a:solidFill>
            </a:endParaRPr>
          </a:p>
        </p:txBody>
      </p:sp>
      <p:sp>
        <p:nvSpPr>
          <p:cNvPr id="20" name="19 Metin kutusu"/>
          <p:cNvSpPr txBox="1"/>
          <p:nvPr/>
        </p:nvSpPr>
        <p:spPr>
          <a:xfrm>
            <a:off x="7524328" y="3985900"/>
            <a:ext cx="1296144" cy="400110"/>
          </a:xfrm>
          <a:prstGeom prst="rect">
            <a:avLst/>
          </a:prstGeom>
          <a:solidFill>
            <a:srgbClr val="FF0000"/>
          </a:solidFill>
        </p:spPr>
        <p:txBody>
          <a:bodyPr wrap="square" rtlCol="0">
            <a:spAutoFit/>
          </a:bodyPr>
          <a:lstStyle/>
          <a:p>
            <a:pPr algn="ctr"/>
            <a:r>
              <a:rPr lang="tr-TR" sz="2000" b="1" dirty="0" smtClean="0">
                <a:solidFill>
                  <a:schemeClr val="accent5">
                    <a:lumMod val="20000"/>
                    <a:lumOff val="80000"/>
                  </a:schemeClr>
                </a:solidFill>
              </a:rPr>
              <a:t>kısa</a:t>
            </a:r>
            <a:endParaRPr lang="tr-TR" sz="2000" b="1" dirty="0">
              <a:solidFill>
                <a:schemeClr val="accent5">
                  <a:lumMod val="20000"/>
                  <a:lumOff val="80000"/>
                </a:schemeClr>
              </a:solidFill>
            </a:endParaRPr>
          </a:p>
        </p:txBody>
      </p:sp>
      <p:sp>
        <p:nvSpPr>
          <p:cNvPr id="21" name="20 Metin kutusu"/>
          <p:cNvSpPr txBox="1"/>
          <p:nvPr/>
        </p:nvSpPr>
        <p:spPr>
          <a:xfrm>
            <a:off x="395536" y="5445224"/>
            <a:ext cx="5184576" cy="430887"/>
          </a:xfrm>
          <a:prstGeom prst="rect">
            <a:avLst/>
          </a:prstGeom>
          <a:solidFill>
            <a:srgbClr val="002060"/>
          </a:solidFill>
        </p:spPr>
        <p:txBody>
          <a:bodyPr wrap="square" rtlCol="0">
            <a:spAutoFit/>
          </a:bodyPr>
          <a:lstStyle/>
          <a:p>
            <a:r>
              <a:rPr lang="tr-TR" sz="2200" b="1" dirty="0" smtClean="0">
                <a:solidFill>
                  <a:schemeClr val="accent5">
                    <a:lumMod val="20000"/>
                    <a:lumOff val="80000"/>
                  </a:schemeClr>
                </a:solidFill>
              </a:rPr>
              <a:t>Kanın hücrelere ulaşmasında kullanılan yol</a:t>
            </a:r>
            <a:endParaRPr lang="tr-TR" sz="2200" b="1" dirty="0">
              <a:solidFill>
                <a:schemeClr val="accent5">
                  <a:lumMod val="20000"/>
                  <a:lumOff val="80000"/>
                </a:schemeClr>
              </a:solidFill>
            </a:endParaRPr>
          </a:p>
        </p:txBody>
      </p:sp>
      <p:sp>
        <p:nvSpPr>
          <p:cNvPr id="22" name="21 Metin kutusu"/>
          <p:cNvSpPr txBox="1"/>
          <p:nvPr/>
        </p:nvSpPr>
        <p:spPr>
          <a:xfrm>
            <a:off x="7524328" y="5446385"/>
            <a:ext cx="1296144" cy="400110"/>
          </a:xfrm>
          <a:prstGeom prst="rect">
            <a:avLst/>
          </a:prstGeom>
          <a:solidFill>
            <a:srgbClr val="FF0000"/>
          </a:solidFill>
        </p:spPr>
        <p:txBody>
          <a:bodyPr wrap="square" rtlCol="0">
            <a:spAutoFit/>
          </a:bodyPr>
          <a:lstStyle/>
          <a:p>
            <a:pPr algn="ctr"/>
            <a:r>
              <a:rPr lang="tr-TR" sz="2000" b="1" dirty="0" smtClean="0">
                <a:solidFill>
                  <a:schemeClr val="accent5">
                    <a:lumMod val="20000"/>
                    <a:lumOff val="80000"/>
                  </a:schemeClr>
                </a:solidFill>
              </a:rPr>
              <a:t>iskelet</a:t>
            </a:r>
            <a:endParaRPr lang="tr-TR" sz="2000" b="1" dirty="0">
              <a:solidFill>
                <a:schemeClr val="accent5">
                  <a:lumMod val="20000"/>
                  <a:lumOff val="80000"/>
                </a:schemeClr>
              </a:solidFill>
            </a:endParaRPr>
          </a:p>
        </p:txBody>
      </p:sp>
      <p:sp>
        <p:nvSpPr>
          <p:cNvPr id="24" name="23 Metin kutusu"/>
          <p:cNvSpPr txBox="1"/>
          <p:nvPr/>
        </p:nvSpPr>
        <p:spPr>
          <a:xfrm>
            <a:off x="7524328" y="2636912"/>
            <a:ext cx="1296144" cy="400110"/>
          </a:xfrm>
          <a:prstGeom prst="rect">
            <a:avLst/>
          </a:prstGeom>
          <a:solidFill>
            <a:srgbClr val="FF0000"/>
          </a:solidFill>
        </p:spPr>
        <p:txBody>
          <a:bodyPr wrap="square" rtlCol="0">
            <a:spAutoFit/>
          </a:bodyPr>
          <a:lstStyle/>
          <a:p>
            <a:pPr algn="ctr"/>
            <a:r>
              <a:rPr lang="tr-TR" sz="2000" b="1" dirty="0" smtClean="0">
                <a:solidFill>
                  <a:schemeClr val="accent5">
                    <a:lumMod val="20000"/>
                    <a:lumOff val="80000"/>
                  </a:schemeClr>
                </a:solidFill>
              </a:rPr>
              <a:t>stetoskop</a:t>
            </a:r>
            <a:endParaRPr lang="tr-TR" sz="2000" b="1" dirty="0">
              <a:solidFill>
                <a:schemeClr val="accent5">
                  <a:lumMod val="20000"/>
                  <a:lumOff val="80000"/>
                </a:schemeClr>
              </a:solidFill>
            </a:endParaRPr>
          </a:p>
        </p:txBody>
      </p:sp>
      <p:cxnSp>
        <p:nvCxnSpPr>
          <p:cNvPr id="37" name="36 Düz Ok Bağlayıcısı"/>
          <p:cNvCxnSpPr/>
          <p:nvPr/>
        </p:nvCxnSpPr>
        <p:spPr>
          <a:xfrm>
            <a:off x="5724128" y="2132856"/>
            <a:ext cx="1728192" cy="72008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38" name="37 Düz Ok Bağlayıcısı"/>
          <p:cNvCxnSpPr/>
          <p:nvPr/>
        </p:nvCxnSpPr>
        <p:spPr>
          <a:xfrm flipV="1">
            <a:off x="5652120" y="2188896"/>
            <a:ext cx="1728192" cy="66404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39" name="38 Düz Ok Bağlayıcısı"/>
          <p:cNvCxnSpPr/>
          <p:nvPr/>
        </p:nvCxnSpPr>
        <p:spPr>
          <a:xfrm>
            <a:off x="5580112" y="4221088"/>
            <a:ext cx="1800200" cy="151216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40" name="39 Düz Ok Bağlayıcısı"/>
          <p:cNvCxnSpPr/>
          <p:nvPr/>
        </p:nvCxnSpPr>
        <p:spPr>
          <a:xfrm flipV="1">
            <a:off x="5652120" y="4293096"/>
            <a:ext cx="1728192" cy="648072"/>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41" name="40 Düz Ok Bağlayıcısı"/>
          <p:cNvCxnSpPr/>
          <p:nvPr/>
        </p:nvCxnSpPr>
        <p:spPr>
          <a:xfrm>
            <a:off x="5724128" y="3573016"/>
            <a:ext cx="1728192" cy="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42" name="41 Düz Ok Bağlayıcısı"/>
          <p:cNvCxnSpPr/>
          <p:nvPr/>
        </p:nvCxnSpPr>
        <p:spPr>
          <a:xfrm flipV="1">
            <a:off x="5724128" y="4941168"/>
            <a:ext cx="1656184" cy="648072"/>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23" name="22 Slayt Numarası Yer Tutucusu"/>
          <p:cNvSpPr>
            <a:spLocks noGrp="1"/>
          </p:cNvSpPr>
          <p:nvPr>
            <p:ph type="sldNum" sz="quarter" idx="12"/>
          </p:nvPr>
        </p:nvSpPr>
        <p:spPr/>
        <p:txBody>
          <a:bodyPr/>
          <a:lstStyle/>
          <a:p>
            <a:fld id="{50415075-D8A7-4F83-93FE-47E13ED7E65E}" type="slidenum">
              <a:rPr lang="tr-TR" smtClean="0"/>
              <a:pPr/>
              <a:t>17</a:t>
            </a:fld>
            <a:endParaRPr lang="tr-TR"/>
          </a:p>
        </p:txBody>
      </p:sp>
    </p:spTree>
  </p:cSld>
  <p:clrMapOvr>
    <a:masterClrMapping/>
  </p:clrMapOvr>
  <p:transition spd="slow" advClick="0" advTm="9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1000"/>
                                        <p:tgtEl>
                                          <p:spTgt spid="6"/>
                                        </p:tgtEl>
                                      </p:cBhvr>
                                    </p:animEffect>
                                  </p:childTnLst>
                                </p:cTn>
                              </p:par>
                            </p:childTnLst>
                          </p:cTn>
                        </p:par>
                        <p:par>
                          <p:cTn id="8" fill="hold">
                            <p:stCondLst>
                              <p:cond delay="3000"/>
                            </p:stCondLst>
                            <p:childTnLst>
                              <p:par>
                                <p:cTn id="9" presetID="12" presetClass="entr" presetSubtype="4" fill="hold" grpId="0" nodeType="afterEffect">
                                  <p:stCondLst>
                                    <p:cond delay="2000"/>
                                  </p:stCondLst>
                                  <p:childTnLst>
                                    <p:set>
                                      <p:cBhvr>
                                        <p:cTn id="10" dur="1" fill="hold">
                                          <p:stCondLst>
                                            <p:cond delay="0"/>
                                          </p:stCondLst>
                                        </p:cTn>
                                        <p:tgtEl>
                                          <p:spTgt spid="13"/>
                                        </p:tgtEl>
                                        <p:attrNameLst>
                                          <p:attrName>style.visibility</p:attrName>
                                        </p:attrNameLst>
                                      </p:cBhvr>
                                      <p:to>
                                        <p:strVal val="visible"/>
                                      </p:to>
                                    </p:set>
                                    <p:animEffect transition="in" filter="slide(fromBottom)">
                                      <p:cBhvr>
                                        <p:cTn id="11" dur="1000"/>
                                        <p:tgtEl>
                                          <p:spTgt spid="13"/>
                                        </p:tgtEl>
                                      </p:cBhvr>
                                    </p:animEffect>
                                  </p:childTnLst>
                                </p:cTn>
                              </p:par>
                            </p:childTnLst>
                          </p:cTn>
                        </p:par>
                        <p:par>
                          <p:cTn id="12" fill="hold">
                            <p:stCondLst>
                              <p:cond delay="6000"/>
                            </p:stCondLst>
                            <p:childTnLst>
                              <p:par>
                                <p:cTn id="13" presetID="12" presetClass="entr" presetSubtype="4" fill="hold" grpId="0" nodeType="afterEffect">
                                  <p:stCondLst>
                                    <p:cond delay="2000"/>
                                  </p:stCondLst>
                                  <p:childTnLst>
                                    <p:set>
                                      <p:cBhvr>
                                        <p:cTn id="14" dur="1" fill="hold">
                                          <p:stCondLst>
                                            <p:cond delay="0"/>
                                          </p:stCondLst>
                                        </p:cTn>
                                        <p:tgtEl>
                                          <p:spTgt spid="15"/>
                                        </p:tgtEl>
                                        <p:attrNameLst>
                                          <p:attrName>style.visibility</p:attrName>
                                        </p:attrNameLst>
                                      </p:cBhvr>
                                      <p:to>
                                        <p:strVal val="visible"/>
                                      </p:to>
                                    </p:set>
                                    <p:animEffect transition="in" filter="slide(fromBottom)">
                                      <p:cBhvr>
                                        <p:cTn id="15" dur="1000"/>
                                        <p:tgtEl>
                                          <p:spTgt spid="15"/>
                                        </p:tgtEl>
                                      </p:cBhvr>
                                    </p:animEffect>
                                  </p:childTnLst>
                                </p:cTn>
                              </p:par>
                            </p:childTnLst>
                          </p:cTn>
                        </p:par>
                        <p:par>
                          <p:cTn id="16" fill="hold">
                            <p:stCondLst>
                              <p:cond delay="9000"/>
                            </p:stCondLst>
                            <p:childTnLst>
                              <p:par>
                                <p:cTn id="17" presetID="12" presetClass="entr" presetSubtype="4" fill="hold" grpId="0" nodeType="afterEffect">
                                  <p:stCondLst>
                                    <p:cond delay="2000"/>
                                  </p:stCondLst>
                                  <p:childTnLst>
                                    <p:set>
                                      <p:cBhvr>
                                        <p:cTn id="18" dur="1" fill="hold">
                                          <p:stCondLst>
                                            <p:cond delay="0"/>
                                          </p:stCondLst>
                                        </p:cTn>
                                        <p:tgtEl>
                                          <p:spTgt spid="19"/>
                                        </p:tgtEl>
                                        <p:attrNameLst>
                                          <p:attrName>style.visibility</p:attrName>
                                        </p:attrNameLst>
                                      </p:cBhvr>
                                      <p:to>
                                        <p:strVal val="visible"/>
                                      </p:to>
                                    </p:set>
                                    <p:animEffect transition="in" filter="slide(fromBottom)">
                                      <p:cBhvr>
                                        <p:cTn id="19" dur="1000"/>
                                        <p:tgtEl>
                                          <p:spTgt spid="19"/>
                                        </p:tgtEl>
                                      </p:cBhvr>
                                    </p:animEffect>
                                  </p:childTnLst>
                                </p:cTn>
                              </p:par>
                            </p:childTnLst>
                          </p:cTn>
                        </p:par>
                        <p:par>
                          <p:cTn id="20" fill="hold">
                            <p:stCondLst>
                              <p:cond delay="12000"/>
                            </p:stCondLst>
                            <p:childTnLst>
                              <p:par>
                                <p:cTn id="21" presetID="12" presetClass="entr" presetSubtype="4" fill="hold" grpId="0" nodeType="afterEffect">
                                  <p:stCondLst>
                                    <p:cond delay="2000"/>
                                  </p:stCondLst>
                                  <p:childTnLst>
                                    <p:set>
                                      <p:cBhvr>
                                        <p:cTn id="22" dur="1" fill="hold">
                                          <p:stCondLst>
                                            <p:cond delay="0"/>
                                          </p:stCondLst>
                                        </p:cTn>
                                        <p:tgtEl>
                                          <p:spTgt spid="17"/>
                                        </p:tgtEl>
                                        <p:attrNameLst>
                                          <p:attrName>style.visibility</p:attrName>
                                        </p:attrNameLst>
                                      </p:cBhvr>
                                      <p:to>
                                        <p:strVal val="visible"/>
                                      </p:to>
                                    </p:set>
                                    <p:animEffect transition="in" filter="slide(fromBottom)">
                                      <p:cBhvr>
                                        <p:cTn id="23" dur="1000"/>
                                        <p:tgtEl>
                                          <p:spTgt spid="17"/>
                                        </p:tgtEl>
                                      </p:cBhvr>
                                    </p:animEffect>
                                  </p:childTnLst>
                                </p:cTn>
                              </p:par>
                            </p:childTnLst>
                          </p:cTn>
                        </p:par>
                        <p:par>
                          <p:cTn id="24" fill="hold">
                            <p:stCondLst>
                              <p:cond delay="15000"/>
                            </p:stCondLst>
                            <p:childTnLst>
                              <p:par>
                                <p:cTn id="25" presetID="12" presetClass="entr" presetSubtype="4" fill="hold" grpId="0" nodeType="afterEffect">
                                  <p:stCondLst>
                                    <p:cond delay="2000"/>
                                  </p:stCondLst>
                                  <p:childTnLst>
                                    <p:set>
                                      <p:cBhvr>
                                        <p:cTn id="26" dur="1" fill="hold">
                                          <p:stCondLst>
                                            <p:cond delay="0"/>
                                          </p:stCondLst>
                                        </p:cTn>
                                        <p:tgtEl>
                                          <p:spTgt spid="21"/>
                                        </p:tgtEl>
                                        <p:attrNameLst>
                                          <p:attrName>style.visibility</p:attrName>
                                        </p:attrNameLst>
                                      </p:cBhvr>
                                      <p:to>
                                        <p:strVal val="visible"/>
                                      </p:to>
                                    </p:set>
                                    <p:animEffect transition="in" filter="slide(fromBottom)">
                                      <p:cBhvr>
                                        <p:cTn id="27" dur="1000"/>
                                        <p:tgtEl>
                                          <p:spTgt spid="21"/>
                                        </p:tgtEl>
                                      </p:cBhvr>
                                    </p:animEffect>
                                  </p:childTnLst>
                                </p:cTn>
                              </p:par>
                            </p:childTnLst>
                          </p:cTn>
                        </p:par>
                        <p:par>
                          <p:cTn id="28" fill="hold">
                            <p:stCondLst>
                              <p:cond delay="18000"/>
                            </p:stCondLst>
                            <p:childTnLst>
                              <p:par>
                                <p:cTn id="29" presetID="2"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000" fill="hold"/>
                                        <p:tgtEl>
                                          <p:spTgt spid="14"/>
                                        </p:tgtEl>
                                        <p:attrNameLst>
                                          <p:attrName>ppt_x</p:attrName>
                                        </p:attrNameLst>
                                      </p:cBhvr>
                                      <p:tavLst>
                                        <p:tav tm="0">
                                          <p:val>
                                            <p:strVal val="1+#ppt_w/2"/>
                                          </p:val>
                                        </p:tav>
                                        <p:tav tm="100000">
                                          <p:val>
                                            <p:strVal val="#ppt_x"/>
                                          </p:val>
                                        </p:tav>
                                      </p:tavLst>
                                    </p:anim>
                                    <p:anim calcmode="lin" valueType="num">
                                      <p:cBhvr additive="base">
                                        <p:cTn id="32" dur="20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20000"/>
                            </p:stCondLst>
                            <p:childTnLst>
                              <p:par>
                                <p:cTn id="34" presetID="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2000" fill="hold"/>
                                        <p:tgtEl>
                                          <p:spTgt spid="24"/>
                                        </p:tgtEl>
                                        <p:attrNameLst>
                                          <p:attrName>ppt_x</p:attrName>
                                        </p:attrNameLst>
                                      </p:cBhvr>
                                      <p:tavLst>
                                        <p:tav tm="0">
                                          <p:val>
                                            <p:strVal val="1+#ppt_w/2"/>
                                          </p:val>
                                        </p:tav>
                                        <p:tav tm="100000">
                                          <p:val>
                                            <p:strVal val="#ppt_x"/>
                                          </p:val>
                                        </p:tav>
                                      </p:tavLst>
                                    </p:anim>
                                    <p:anim calcmode="lin" valueType="num">
                                      <p:cBhvr additive="base">
                                        <p:cTn id="37" dur="20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22000"/>
                            </p:stCondLst>
                            <p:childTnLst>
                              <p:par>
                                <p:cTn id="39" presetID="2" presetClass="entr" presetSubtype="2"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000" fill="hold"/>
                                        <p:tgtEl>
                                          <p:spTgt spid="16"/>
                                        </p:tgtEl>
                                        <p:attrNameLst>
                                          <p:attrName>ppt_x</p:attrName>
                                        </p:attrNameLst>
                                      </p:cBhvr>
                                      <p:tavLst>
                                        <p:tav tm="0">
                                          <p:val>
                                            <p:strVal val="1+#ppt_w/2"/>
                                          </p:val>
                                        </p:tav>
                                        <p:tav tm="100000">
                                          <p:val>
                                            <p:strVal val="#ppt_x"/>
                                          </p:val>
                                        </p:tav>
                                      </p:tavLst>
                                    </p:anim>
                                    <p:anim calcmode="lin" valueType="num">
                                      <p:cBhvr additive="base">
                                        <p:cTn id="42" dur="2000" fill="hold"/>
                                        <p:tgtEl>
                                          <p:spTgt spid="16"/>
                                        </p:tgtEl>
                                        <p:attrNameLst>
                                          <p:attrName>ppt_y</p:attrName>
                                        </p:attrNameLst>
                                      </p:cBhvr>
                                      <p:tavLst>
                                        <p:tav tm="0">
                                          <p:val>
                                            <p:strVal val="#ppt_y"/>
                                          </p:val>
                                        </p:tav>
                                        <p:tav tm="100000">
                                          <p:val>
                                            <p:strVal val="#ppt_y"/>
                                          </p:val>
                                        </p:tav>
                                      </p:tavLst>
                                    </p:anim>
                                  </p:childTnLst>
                                </p:cTn>
                              </p:par>
                            </p:childTnLst>
                          </p:cTn>
                        </p:par>
                        <p:par>
                          <p:cTn id="43" fill="hold">
                            <p:stCondLst>
                              <p:cond delay="24000"/>
                            </p:stCondLst>
                            <p:childTnLst>
                              <p:par>
                                <p:cTn id="44" presetID="2" presetClass="entr" presetSubtype="2"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2000" fill="hold"/>
                                        <p:tgtEl>
                                          <p:spTgt spid="20"/>
                                        </p:tgtEl>
                                        <p:attrNameLst>
                                          <p:attrName>ppt_x</p:attrName>
                                        </p:attrNameLst>
                                      </p:cBhvr>
                                      <p:tavLst>
                                        <p:tav tm="0">
                                          <p:val>
                                            <p:strVal val="1+#ppt_w/2"/>
                                          </p:val>
                                        </p:tav>
                                        <p:tav tm="100000">
                                          <p:val>
                                            <p:strVal val="#ppt_x"/>
                                          </p:val>
                                        </p:tav>
                                      </p:tavLst>
                                    </p:anim>
                                    <p:anim calcmode="lin" valueType="num">
                                      <p:cBhvr additive="base">
                                        <p:cTn id="47" dur="20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26000"/>
                            </p:stCondLst>
                            <p:childTnLst>
                              <p:par>
                                <p:cTn id="49" presetID="2" presetClass="entr" presetSubtype="2"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2000" fill="hold"/>
                                        <p:tgtEl>
                                          <p:spTgt spid="18"/>
                                        </p:tgtEl>
                                        <p:attrNameLst>
                                          <p:attrName>ppt_x</p:attrName>
                                        </p:attrNameLst>
                                      </p:cBhvr>
                                      <p:tavLst>
                                        <p:tav tm="0">
                                          <p:val>
                                            <p:strVal val="1+#ppt_w/2"/>
                                          </p:val>
                                        </p:tav>
                                        <p:tav tm="100000">
                                          <p:val>
                                            <p:strVal val="#ppt_x"/>
                                          </p:val>
                                        </p:tav>
                                      </p:tavLst>
                                    </p:anim>
                                    <p:anim calcmode="lin" valueType="num">
                                      <p:cBhvr additive="base">
                                        <p:cTn id="52" dur="2000" fill="hold"/>
                                        <p:tgtEl>
                                          <p:spTgt spid="18"/>
                                        </p:tgtEl>
                                        <p:attrNameLst>
                                          <p:attrName>ppt_y</p:attrName>
                                        </p:attrNameLst>
                                      </p:cBhvr>
                                      <p:tavLst>
                                        <p:tav tm="0">
                                          <p:val>
                                            <p:strVal val="#ppt_y"/>
                                          </p:val>
                                        </p:tav>
                                        <p:tav tm="100000">
                                          <p:val>
                                            <p:strVal val="#ppt_y"/>
                                          </p:val>
                                        </p:tav>
                                      </p:tavLst>
                                    </p:anim>
                                  </p:childTnLst>
                                </p:cTn>
                              </p:par>
                            </p:childTnLst>
                          </p:cTn>
                        </p:par>
                        <p:par>
                          <p:cTn id="53" fill="hold">
                            <p:stCondLst>
                              <p:cond delay="28000"/>
                            </p:stCondLst>
                            <p:childTnLst>
                              <p:par>
                                <p:cTn id="54" presetID="2" presetClass="entr" presetSubtype="2"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2000" fill="hold"/>
                                        <p:tgtEl>
                                          <p:spTgt spid="22"/>
                                        </p:tgtEl>
                                        <p:attrNameLst>
                                          <p:attrName>ppt_x</p:attrName>
                                        </p:attrNameLst>
                                      </p:cBhvr>
                                      <p:tavLst>
                                        <p:tav tm="0">
                                          <p:val>
                                            <p:strVal val="1+#ppt_w/2"/>
                                          </p:val>
                                        </p:tav>
                                        <p:tav tm="100000">
                                          <p:val>
                                            <p:strVal val="#ppt_x"/>
                                          </p:val>
                                        </p:tav>
                                      </p:tavLst>
                                    </p:anim>
                                    <p:anim calcmode="lin" valueType="num">
                                      <p:cBhvr additive="base">
                                        <p:cTn id="57" dur="2000" fill="hold"/>
                                        <p:tgtEl>
                                          <p:spTgt spid="22"/>
                                        </p:tgtEl>
                                        <p:attrNameLst>
                                          <p:attrName>ppt_y</p:attrName>
                                        </p:attrNameLst>
                                      </p:cBhvr>
                                      <p:tavLst>
                                        <p:tav tm="0">
                                          <p:val>
                                            <p:strVal val="#ppt_y"/>
                                          </p:val>
                                        </p:tav>
                                        <p:tav tm="100000">
                                          <p:val>
                                            <p:strVal val="#ppt_y"/>
                                          </p:val>
                                        </p:tav>
                                      </p:tavLst>
                                    </p:anim>
                                  </p:childTnLst>
                                </p:cTn>
                              </p:par>
                            </p:childTnLst>
                          </p:cTn>
                        </p:par>
                        <p:par>
                          <p:cTn id="58" fill="hold">
                            <p:stCondLst>
                              <p:cond delay="30000"/>
                            </p:stCondLst>
                            <p:childTnLst>
                              <p:par>
                                <p:cTn id="59" presetID="2" presetClass="entr" presetSubtype="9" fill="hold" nodeType="afterEffect">
                                  <p:stCondLst>
                                    <p:cond delay="300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1000" fill="hold"/>
                                        <p:tgtEl>
                                          <p:spTgt spid="37"/>
                                        </p:tgtEl>
                                        <p:attrNameLst>
                                          <p:attrName>ppt_x</p:attrName>
                                        </p:attrNameLst>
                                      </p:cBhvr>
                                      <p:tavLst>
                                        <p:tav tm="0">
                                          <p:val>
                                            <p:strVal val="0-#ppt_w/2"/>
                                          </p:val>
                                        </p:tav>
                                        <p:tav tm="100000">
                                          <p:val>
                                            <p:strVal val="#ppt_x"/>
                                          </p:val>
                                        </p:tav>
                                      </p:tavLst>
                                    </p:anim>
                                    <p:anim calcmode="lin" valueType="num">
                                      <p:cBhvr additive="base">
                                        <p:cTn id="62" dur="1000" fill="hold"/>
                                        <p:tgtEl>
                                          <p:spTgt spid="37"/>
                                        </p:tgtEl>
                                        <p:attrNameLst>
                                          <p:attrName>ppt_y</p:attrName>
                                        </p:attrNameLst>
                                      </p:cBhvr>
                                      <p:tavLst>
                                        <p:tav tm="0">
                                          <p:val>
                                            <p:strVal val="0-#ppt_h/2"/>
                                          </p:val>
                                        </p:tav>
                                        <p:tav tm="100000">
                                          <p:val>
                                            <p:strVal val="#ppt_y"/>
                                          </p:val>
                                        </p:tav>
                                      </p:tavLst>
                                    </p:anim>
                                  </p:childTnLst>
                                </p:cTn>
                              </p:par>
                            </p:childTnLst>
                          </p:cTn>
                        </p:par>
                        <p:par>
                          <p:cTn id="63" fill="hold">
                            <p:stCondLst>
                              <p:cond delay="34000"/>
                            </p:stCondLst>
                            <p:childTnLst>
                              <p:par>
                                <p:cTn id="64" presetID="2" presetClass="entr" presetSubtype="12" fill="hold" nodeType="afterEffect">
                                  <p:stCondLst>
                                    <p:cond delay="300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1000" fill="hold"/>
                                        <p:tgtEl>
                                          <p:spTgt spid="38"/>
                                        </p:tgtEl>
                                        <p:attrNameLst>
                                          <p:attrName>ppt_x</p:attrName>
                                        </p:attrNameLst>
                                      </p:cBhvr>
                                      <p:tavLst>
                                        <p:tav tm="0">
                                          <p:val>
                                            <p:strVal val="0-#ppt_w/2"/>
                                          </p:val>
                                        </p:tav>
                                        <p:tav tm="100000">
                                          <p:val>
                                            <p:strVal val="#ppt_x"/>
                                          </p:val>
                                        </p:tav>
                                      </p:tavLst>
                                    </p:anim>
                                    <p:anim calcmode="lin" valueType="num">
                                      <p:cBhvr additive="base">
                                        <p:cTn id="67" dur="1000" fill="hold"/>
                                        <p:tgtEl>
                                          <p:spTgt spid="38"/>
                                        </p:tgtEl>
                                        <p:attrNameLst>
                                          <p:attrName>ppt_y</p:attrName>
                                        </p:attrNameLst>
                                      </p:cBhvr>
                                      <p:tavLst>
                                        <p:tav tm="0">
                                          <p:val>
                                            <p:strVal val="1+#ppt_h/2"/>
                                          </p:val>
                                        </p:tav>
                                        <p:tav tm="100000">
                                          <p:val>
                                            <p:strVal val="#ppt_y"/>
                                          </p:val>
                                        </p:tav>
                                      </p:tavLst>
                                    </p:anim>
                                  </p:childTnLst>
                                </p:cTn>
                              </p:par>
                            </p:childTnLst>
                          </p:cTn>
                        </p:par>
                        <p:par>
                          <p:cTn id="68" fill="hold">
                            <p:stCondLst>
                              <p:cond delay="38000"/>
                            </p:stCondLst>
                            <p:childTnLst>
                              <p:par>
                                <p:cTn id="69" presetID="2" presetClass="entr" presetSubtype="9" fill="hold" nodeType="afterEffect">
                                  <p:stCondLst>
                                    <p:cond delay="300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1000" fill="hold"/>
                                        <p:tgtEl>
                                          <p:spTgt spid="39"/>
                                        </p:tgtEl>
                                        <p:attrNameLst>
                                          <p:attrName>ppt_x</p:attrName>
                                        </p:attrNameLst>
                                      </p:cBhvr>
                                      <p:tavLst>
                                        <p:tav tm="0">
                                          <p:val>
                                            <p:strVal val="0-#ppt_w/2"/>
                                          </p:val>
                                        </p:tav>
                                        <p:tav tm="100000">
                                          <p:val>
                                            <p:strVal val="#ppt_x"/>
                                          </p:val>
                                        </p:tav>
                                      </p:tavLst>
                                    </p:anim>
                                    <p:anim calcmode="lin" valueType="num">
                                      <p:cBhvr additive="base">
                                        <p:cTn id="72" dur="1000" fill="hold"/>
                                        <p:tgtEl>
                                          <p:spTgt spid="39"/>
                                        </p:tgtEl>
                                        <p:attrNameLst>
                                          <p:attrName>ppt_y</p:attrName>
                                        </p:attrNameLst>
                                      </p:cBhvr>
                                      <p:tavLst>
                                        <p:tav tm="0">
                                          <p:val>
                                            <p:strVal val="0-#ppt_h/2"/>
                                          </p:val>
                                        </p:tav>
                                        <p:tav tm="100000">
                                          <p:val>
                                            <p:strVal val="#ppt_y"/>
                                          </p:val>
                                        </p:tav>
                                      </p:tavLst>
                                    </p:anim>
                                  </p:childTnLst>
                                </p:cTn>
                              </p:par>
                            </p:childTnLst>
                          </p:cTn>
                        </p:par>
                        <p:par>
                          <p:cTn id="73" fill="hold">
                            <p:stCondLst>
                              <p:cond delay="42000"/>
                            </p:stCondLst>
                            <p:childTnLst>
                              <p:par>
                                <p:cTn id="74" presetID="2" presetClass="entr" presetSubtype="12" fill="hold" nodeType="afterEffect">
                                  <p:stCondLst>
                                    <p:cond delay="300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1000" fill="hold"/>
                                        <p:tgtEl>
                                          <p:spTgt spid="40"/>
                                        </p:tgtEl>
                                        <p:attrNameLst>
                                          <p:attrName>ppt_x</p:attrName>
                                        </p:attrNameLst>
                                      </p:cBhvr>
                                      <p:tavLst>
                                        <p:tav tm="0">
                                          <p:val>
                                            <p:strVal val="0-#ppt_w/2"/>
                                          </p:val>
                                        </p:tav>
                                        <p:tav tm="100000">
                                          <p:val>
                                            <p:strVal val="#ppt_x"/>
                                          </p:val>
                                        </p:tav>
                                      </p:tavLst>
                                    </p:anim>
                                    <p:anim calcmode="lin" valueType="num">
                                      <p:cBhvr additive="base">
                                        <p:cTn id="77" dur="1000" fill="hold"/>
                                        <p:tgtEl>
                                          <p:spTgt spid="40"/>
                                        </p:tgtEl>
                                        <p:attrNameLst>
                                          <p:attrName>ppt_y</p:attrName>
                                        </p:attrNameLst>
                                      </p:cBhvr>
                                      <p:tavLst>
                                        <p:tav tm="0">
                                          <p:val>
                                            <p:strVal val="1+#ppt_h/2"/>
                                          </p:val>
                                        </p:tav>
                                        <p:tav tm="100000">
                                          <p:val>
                                            <p:strVal val="#ppt_y"/>
                                          </p:val>
                                        </p:tav>
                                      </p:tavLst>
                                    </p:anim>
                                  </p:childTnLst>
                                </p:cTn>
                              </p:par>
                            </p:childTnLst>
                          </p:cTn>
                        </p:par>
                        <p:par>
                          <p:cTn id="78" fill="hold">
                            <p:stCondLst>
                              <p:cond delay="46000"/>
                            </p:stCondLst>
                            <p:childTnLst>
                              <p:par>
                                <p:cTn id="79" presetID="2" presetClass="entr" presetSubtype="8" fill="hold" nodeType="afterEffect">
                                  <p:stCondLst>
                                    <p:cond delay="3000"/>
                                  </p:stCondLst>
                                  <p:childTnLst>
                                    <p:set>
                                      <p:cBhvr>
                                        <p:cTn id="80" dur="1" fill="hold">
                                          <p:stCondLst>
                                            <p:cond delay="0"/>
                                          </p:stCondLst>
                                        </p:cTn>
                                        <p:tgtEl>
                                          <p:spTgt spid="41"/>
                                        </p:tgtEl>
                                        <p:attrNameLst>
                                          <p:attrName>style.visibility</p:attrName>
                                        </p:attrNameLst>
                                      </p:cBhvr>
                                      <p:to>
                                        <p:strVal val="visible"/>
                                      </p:to>
                                    </p:set>
                                    <p:anim calcmode="lin" valueType="num">
                                      <p:cBhvr additive="base">
                                        <p:cTn id="81" dur="1000" fill="hold"/>
                                        <p:tgtEl>
                                          <p:spTgt spid="41"/>
                                        </p:tgtEl>
                                        <p:attrNameLst>
                                          <p:attrName>ppt_x</p:attrName>
                                        </p:attrNameLst>
                                      </p:cBhvr>
                                      <p:tavLst>
                                        <p:tav tm="0">
                                          <p:val>
                                            <p:strVal val="0-#ppt_w/2"/>
                                          </p:val>
                                        </p:tav>
                                        <p:tav tm="100000">
                                          <p:val>
                                            <p:strVal val="#ppt_x"/>
                                          </p:val>
                                        </p:tav>
                                      </p:tavLst>
                                    </p:anim>
                                    <p:anim calcmode="lin" valueType="num">
                                      <p:cBhvr additive="base">
                                        <p:cTn id="82" dur="1000" fill="hold"/>
                                        <p:tgtEl>
                                          <p:spTgt spid="41"/>
                                        </p:tgtEl>
                                        <p:attrNameLst>
                                          <p:attrName>ppt_y</p:attrName>
                                        </p:attrNameLst>
                                      </p:cBhvr>
                                      <p:tavLst>
                                        <p:tav tm="0">
                                          <p:val>
                                            <p:strVal val="#ppt_y"/>
                                          </p:val>
                                        </p:tav>
                                        <p:tav tm="100000">
                                          <p:val>
                                            <p:strVal val="#ppt_y"/>
                                          </p:val>
                                        </p:tav>
                                      </p:tavLst>
                                    </p:anim>
                                  </p:childTnLst>
                                </p:cTn>
                              </p:par>
                            </p:childTnLst>
                          </p:cTn>
                        </p:par>
                        <p:par>
                          <p:cTn id="83" fill="hold">
                            <p:stCondLst>
                              <p:cond delay="50000"/>
                            </p:stCondLst>
                            <p:childTnLst>
                              <p:par>
                                <p:cTn id="84" presetID="2" presetClass="entr" presetSubtype="12" fill="hold" nodeType="afterEffect">
                                  <p:stCondLst>
                                    <p:cond delay="300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1000" fill="hold"/>
                                        <p:tgtEl>
                                          <p:spTgt spid="42"/>
                                        </p:tgtEl>
                                        <p:attrNameLst>
                                          <p:attrName>ppt_x</p:attrName>
                                        </p:attrNameLst>
                                      </p:cBhvr>
                                      <p:tavLst>
                                        <p:tav tm="0">
                                          <p:val>
                                            <p:strVal val="0-#ppt_w/2"/>
                                          </p:val>
                                        </p:tav>
                                        <p:tav tm="100000">
                                          <p:val>
                                            <p:strVal val="#ppt_x"/>
                                          </p:val>
                                        </p:tav>
                                      </p:tavLst>
                                    </p:anim>
                                    <p:anim calcmode="lin" valueType="num">
                                      <p:cBhvr additive="base">
                                        <p:cTn id="87"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490066"/>
          </a:xfrm>
          <a:solidFill>
            <a:schemeClr val="accent2"/>
          </a:solidFill>
        </p:spPr>
        <p:txBody>
          <a:bodyPr>
            <a:normAutofit fontScale="90000"/>
          </a:bodyPr>
          <a:lstStyle/>
          <a:p>
            <a:r>
              <a:rPr lang="tr-TR" sz="3200" dirty="0" smtClean="0">
                <a:solidFill>
                  <a:schemeClr val="bg1"/>
                </a:solidFill>
                <a:latin typeface="Comic Sans MS" pitchFamily="66" charset="0"/>
              </a:rPr>
              <a:t>DEĞERLENDİRME</a:t>
            </a:r>
            <a:endParaRPr lang="tr-TR" sz="3200" dirty="0">
              <a:solidFill>
                <a:schemeClr val="bg1"/>
              </a:solidFill>
              <a:latin typeface="Comic Sans MS" pitchFamily="66" charset="0"/>
            </a:endParaRPr>
          </a:p>
        </p:txBody>
      </p:sp>
      <p:sp>
        <p:nvSpPr>
          <p:cNvPr id="3" name="2 Metin kutusu"/>
          <p:cNvSpPr txBox="1"/>
          <p:nvPr/>
        </p:nvSpPr>
        <p:spPr>
          <a:xfrm>
            <a:off x="755576" y="1052736"/>
            <a:ext cx="7920880" cy="707886"/>
          </a:xfrm>
          <a:prstGeom prst="rect">
            <a:avLst/>
          </a:prstGeom>
          <a:noFill/>
        </p:spPr>
        <p:txBody>
          <a:bodyPr wrap="square" rtlCol="0">
            <a:spAutoFit/>
          </a:bodyPr>
          <a:lstStyle/>
          <a:p>
            <a:pPr algn="ctr"/>
            <a:r>
              <a:rPr lang="tr-TR" sz="2000" b="1" dirty="0" smtClean="0">
                <a:solidFill>
                  <a:srgbClr val="7030A0"/>
                </a:solidFill>
              </a:rPr>
              <a:t>Aşağıdaki soruları yanıtlayınız. Yanıtlarını doğru yanıtlar ile karşılaştırarak kendinizi değerlendiriniz.</a:t>
            </a:r>
            <a:endParaRPr lang="tr-TR" sz="2000" b="1" dirty="0">
              <a:solidFill>
                <a:srgbClr val="7030A0"/>
              </a:solidFill>
            </a:endParaRPr>
          </a:p>
        </p:txBody>
      </p:sp>
      <p:sp>
        <p:nvSpPr>
          <p:cNvPr id="4" name="2 İçerik Yer Tutucusu"/>
          <p:cNvSpPr txBox="1">
            <a:spLocks/>
          </p:cNvSpPr>
          <p:nvPr/>
        </p:nvSpPr>
        <p:spPr>
          <a:xfrm>
            <a:off x="827584" y="1916832"/>
            <a:ext cx="6696744" cy="432048"/>
          </a:xfrm>
          <a:prstGeom prst="rect">
            <a:avLst/>
          </a:prstGeom>
          <a:solidFill>
            <a:schemeClr val="tx2">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FF0000"/>
              </a:buClr>
              <a:buSzTx/>
              <a:buFont typeface="Wingdings" pitchFamily="2" charset="2"/>
              <a:buChar char="§"/>
              <a:tabLst/>
              <a:defRPr/>
            </a:pPr>
            <a:r>
              <a:rPr lang="tr-TR" dirty="0" smtClean="0">
                <a:solidFill>
                  <a:schemeClr val="bg1"/>
                </a:solidFill>
                <a:latin typeface="Comic Sans MS" pitchFamily="66" charset="0"/>
              </a:rPr>
              <a:t>İskeletimizde 300’den fazla kemik vardır.</a:t>
            </a:r>
            <a:endParaRPr kumimoji="0" lang="tr-TR" i="0" u="none" strike="noStrike" kern="1200" cap="none" spc="0" normalizeH="0" baseline="0" noProof="0" dirty="0">
              <a:ln>
                <a:noFill/>
              </a:ln>
              <a:solidFill>
                <a:schemeClr val="bg1"/>
              </a:solidFill>
              <a:effectLst/>
              <a:uLnTx/>
              <a:uFillTx/>
              <a:latin typeface="Comic Sans MS" pitchFamily="66" charset="0"/>
            </a:endParaRPr>
          </a:p>
        </p:txBody>
      </p:sp>
      <p:sp>
        <p:nvSpPr>
          <p:cNvPr id="5" name="2 İçerik Yer Tutucusu"/>
          <p:cNvSpPr txBox="1">
            <a:spLocks/>
          </p:cNvSpPr>
          <p:nvPr/>
        </p:nvSpPr>
        <p:spPr>
          <a:xfrm>
            <a:off x="827584" y="2492896"/>
            <a:ext cx="6696744" cy="432048"/>
          </a:xfrm>
          <a:prstGeom prst="rect">
            <a:avLst/>
          </a:prstGeom>
          <a:solidFill>
            <a:schemeClr val="tx2">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FF0000"/>
              </a:buClr>
              <a:buSzTx/>
              <a:buFont typeface="Wingdings" pitchFamily="2" charset="2"/>
              <a:buChar char="§"/>
              <a:tabLst/>
              <a:defRPr/>
            </a:pPr>
            <a:r>
              <a:rPr lang="tr-TR" dirty="0" smtClean="0">
                <a:solidFill>
                  <a:schemeClr val="bg1"/>
                </a:solidFill>
                <a:latin typeface="Comic Sans MS" pitchFamily="66" charset="0"/>
              </a:rPr>
              <a:t>Karbon dioksit bizim için zararlı bitkiler için faydalıdır.</a:t>
            </a:r>
            <a:endParaRPr kumimoji="0" lang="tr-TR" i="0" u="none" strike="noStrike" kern="1200" cap="none" spc="0" normalizeH="0" baseline="0" noProof="0" dirty="0">
              <a:ln>
                <a:noFill/>
              </a:ln>
              <a:solidFill>
                <a:schemeClr val="bg1"/>
              </a:solidFill>
              <a:effectLst/>
              <a:uLnTx/>
              <a:uFillTx/>
              <a:latin typeface="Comic Sans MS" pitchFamily="66" charset="0"/>
            </a:endParaRPr>
          </a:p>
        </p:txBody>
      </p:sp>
      <p:sp>
        <p:nvSpPr>
          <p:cNvPr id="6" name="2 İçerik Yer Tutucusu"/>
          <p:cNvSpPr txBox="1">
            <a:spLocks/>
          </p:cNvSpPr>
          <p:nvPr/>
        </p:nvSpPr>
        <p:spPr>
          <a:xfrm>
            <a:off x="827584" y="3068960"/>
            <a:ext cx="6696744" cy="432048"/>
          </a:xfrm>
          <a:prstGeom prst="rect">
            <a:avLst/>
          </a:prstGeom>
          <a:solidFill>
            <a:schemeClr val="tx2">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FF0000"/>
              </a:buClr>
              <a:buSzTx/>
              <a:buFont typeface="Wingdings" pitchFamily="2" charset="2"/>
              <a:buChar char="§"/>
              <a:tabLst/>
              <a:defRPr/>
            </a:pPr>
            <a:r>
              <a:rPr lang="tr-TR" dirty="0" smtClean="0">
                <a:solidFill>
                  <a:schemeClr val="bg1"/>
                </a:solidFill>
                <a:latin typeface="Comic Sans MS" pitchFamily="66" charset="0"/>
              </a:rPr>
              <a:t>İskelet vücudumuza şekil verir, iç organları korur.</a:t>
            </a:r>
            <a:endParaRPr kumimoji="0" lang="tr-TR" i="0" u="none" strike="noStrike" kern="1200" cap="none" spc="0" normalizeH="0" baseline="0" noProof="0" dirty="0">
              <a:ln>
                <a:noFill/>
              </a:ln>
              <a:solidFill>
                <a:schemeClr val="bg1"/>
              </a:solidFill>
              <a:effectLst/>
              <a:uLnTx/>
              <a:uFillTx/>
              <a:latin typeface="Comic Sans MS" pitchFamily="66" charset="0"/>
            </a:endParaRPr>
          </a:p>
        </p:txBody>
      </p:sp>
      <p:sp>
        <p:nvSpPr>
          <p:cNvPr id="7" name="2 İçerik Yer Tutucusu"/>
          <p:cNvSpPr txBox="1">
            <a:spLocks/>
          </p:cNvSpPr>
          <p:nvPr/>
        </p:nvSpPr>
        <p:spPr>
          <a:xfrm>
            <a:off x="827584" y="3645024"/>
            <a:ext cx="6696744" cy="432048"/>
          </a:xfrm>
          <a:prstGeom prst="rect">
            <a:avLst/>
          </a:prstGeom>
          <a:solidFill>
            <a:schemeClr val="tx2">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FF0000"/>
              </a:buClr>
              <a:buSzTx/>
              <a:buFont typeface="Wingdings" pitchFamily="2" charset="2"/>
              <a:buChar char="§"/>
              <a:tabLst/>
              <a:defRPr/>
            </a:pPr>
            <a:r>
              <a:rPr lang="tr-TR" dirty="0" smtClean="0">
                <a:solidFill>
                  <a:schemeClr val="bg1"/>
                </a:solidFill>
                <a:latin typeface="Comic Sans MS" pitchFamily="66" charset="0"/>
              </a:rPr>
              <a:t>Burnumuz yerine ağzımızdan nefes almak daha doğrudur. </a:t>
            </a:r>
            <a:endParaRPr kumimoji="0" lang="tr-TR" i="0" u="none" strike="noStrike" kern="1200" cap="none" spc="0" normalizeH="0" baseline="0" noProof="0" dirty="0">
              <a:ln>
                <a:noFill/>
              </a:ln>
              <a:solidFill>
                <a:schemeClr val="bg1"/>
              </a:solidFill>
              <a:effectLst/>
              <a:uLnTx/>
              <a:uFillTx/>
              <a:latin typeface="Comic Sans MS" pitchFamily="66" charset="0"/>
            </a:endParaRPr>
          </a:p>
        </p:txBody>
      </p:sp>
      <p:sp>
        <p:nvSpPr>
          <p:cNvPr id="8" name="2 İçerik Yer Tutucusu"/>
          <p:cNvSpPr txBox="1">
            <a:spLocks/>
          </p:cNvSpPr>
          <p:nvPr/>
        </p:nvSpPr>
        <p:spPr>
          <a:xfrm>
            <a:off x="827584" y="4221088"/>
            <a:ext cx="6696744" cy="432048"/>
          </a:xfrm>
          <a:prstGeom prst="rect">
            <a:avLst/>
          </a:prstGeom>
          <a:solidFill>
            <a:schemeClr val="tx2">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FF0000"/>
              </a:buClr>
              <a:buSzTx/>
              <a:buFont typeface="Wingdings" pitchFamily="2" charset="2"/>
              <a:buChar char="§"/>
              <a:tabLst/>
              <a:defRPr/>
            </a:pPr>
            <a:r>
              <a:rPr lang="tr-TR" dirty="0" smtClean="0">
                <a:solidFill>
                  <a:schemeClr val="bg1"/>
                </a:solidFill>
                <a:latin typeface="Comic Sans MS" pitchFamily="66" charset="0"/>
              </a:rPr>
              <a:t>Kemiklerin yapısında en çok kalsiyum vardır. </a:t>
            </a:r>
            <a:endParaRPr kumimoji="0" lang="tr-TR" i="0" u="none" strike="noStrike" kern="1200" cap="none" spc="0" normalizeH="0" baseline="0" noProof="0" dirty="0">
              <a:ln>
                <a:noFill/>
              </a:ln>
              <a:solidFill>
                <a:schemeClr val="bg1"/>
              </a:solidFill>
              <a:effectLst/>
              <a:uLnTx/>
              <a:uFillTx/>
              <a:latin typeface="Comic Sans MS" pitchFamily="66" charset="0"/>
            </a:endParaRPr>
          </a:p>
        </p:txBody>
      </p:sp>
      <p:sp>
        <p:nvSpPr>
          <p:cNvPr id="9" name="2 İçerik Yer Tutucusu"/>
          <p:cNvSpPr txBox="1">
            <a:spLocks/>
          </p:cNvSpPr>
          <p:nvPr/>
        </p:nvSpPr>
        <p:spPr>
          <a:xfrm>
            <a:off x="827584" y="4797152"/>
            <a:ext cx="6696744" cy="432048"/>
          </a:xfrm>
          <a:prstGeom prst="rect">
            <a:avLst/>
          </a:prstGeom>
          <a:solidFill>
            <a:schemeClr val="tx2">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FF0000"/>
              </a:buClr>
              <a:buSzTx/>
              <a:buFont typeface="Wingdings" pitchFamily="2" charset="2"/>
              <a:buChar char="§"/>
              <a:tabLst/>
              <a:defRPr/>
            </a:pPr>
            <a:r>
              <a:rPr lang="tr-TR" dirty="0" smtClean="0">
                <a:solidFill>
                  <a:schemeClr val="bg1"/>
                </a:solidFill>
                <a:latin typeface="Comic Sans MS" pitchFamily="66" charset="0"/>
              </a:rPr>
              <a:t>Kanımız kalbimizde temizlenir. </a:t>
            </a:r>
            <a:endParaRPr kumimoji="0" lang="tr-TR" i="0" u="none" strike="noStrike" kern="1200" cap="none" spc="0" normalizeH="0" baseline="0" noProof="0" dirty="0">
              <a:ln>
                <a:noFill/>
              </a:ln>
              <a:solidFill>
                <a:schemeClr val="bg1"/>
              </a:solidFill>
              <a:effectLst/>
              <a:uLnTx/>
              <a:uFillTx/>
              <a:latin typeface="Comic Sans MS" pitchFamily="66" charset="0"/>
            </a:endParaRPr>
          </a:p>
        </p:txBody>
      </p:sp>
      <p:sp>
        <p:nvSpPr>
          <p:cNvPr id="10" name="2 İçerik Yer Tutucusu"/>
          <p:cNvSpPr txBox="1">
            <a:spLocks/>
          </p:cNvSpPr>
          <p:nvPr/>
        </p:nvSpPr>
        <p:spPr>
          <a:xfrm>
            <a:off x="827584" y="5373216"/>
            <a:ext cx="6696744" cy="432048"/>
          </a:xfrm>
          <a:prstGeom prst="rect">
            <a:avLst/>
          </a:prstGeom>
          <a:solidFill>
            <a:schemeClr val="tx2">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FF0000"/>
              </a:buClr>
              <a:buSzTx/>
              <a:buFont typeface="Wingdings" pitchFamily="2" charset="2"/>
              <a:buChar char="§"/>
              <a:tabLst/>
              <a:defRPr/>
            </a:pPr>
            <a:r>
              <a:rPr lang="tr-TR" dirty="0" smtClean="0">
                <a:solidFill>
                  <a:schemeClr val="bg1"/>
                </a:solidFill>
                <a:latin typeface="Comic Sans MS" pitchFamily="66" charset="0"/>
              </a:rPr>
              <a:t>El ve ayak kemiklerimiz . Uzun kemiklerdir.</a:t>
            </a:r>
            <a:endParaRPr kumimoji="0" lang="tr-TR" i="0" u="none" strike="noStrike" kern="1200" cap="none" spc="0" normalizeH="0" baseline="0" noProof="0" dirty="0">
              <a:ln>
                <a:noFill/>
              </a:ln>
              <a:solidFill>
                <a:schemeClr val="bg1"/>
              </a:solidFill>
              <a:effectLst/>
              <a:uLnTx/>
              <a:uFillTx/>
              <a:latin typeface="Comic Sans MS" pitchFamily="66" charset="0"/>
            </a:endParaRPr>
          </a:p>
        </p:txBody>
      </p:sp>
      <p:sp>
        <p:nvSpPr>
          <p:cNvPr id="11" name="2 İçerik Yer Tutucusu"/>
          <p:cNvSpPr txBox="1">
            <a:spLocks/>
          </p:cNvSpPr>
          <p:nvPr/>
        </p:nvSpPr>
        <p:spPr>
          <a:xfrm>
            <a:off x="827584" y="5949280"/>
            <a:ext cx="6696744" cy="432048"/>
          </a:xfrm>
          <a:prstGeom prst="rect">
            <a:avLst/>
          </a:prstGeom>
          <a:solidFill>
            <a:schemeClr val="tx2">
              <a:lumMod val="75000"/>
            </a:schemeClr>
          </a:solidFill>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
                <a:srgbClr val="FF0000"/>
              </a:buClr>
              <a:buSzTx/>
              <a:buFont typeface="Wingdings" pitchFamily="2" charset="2"/>
              <a:buChar char="§"/>
              <a:tabLst/>
              <a:defRPr/>
            </a:pPr>
            <a:r>
              <a:rPr lang="tr-TR" dirty="0" smtClean="0">
                <a:solidFill>
                  <a:schemeClr val="bg1"/>
                </a:solidFill>
                <a:latin typeface="Comic Sans MS" pitchFamily="66" charset="0"/>
              </a:rPr>
              <a:t>Kemiklerin  birbirine bağlandığı yerlere eklem denir.</a:t>
            </a:r>
            <a:endParaRPr kumimoji="0" lang="tr-TR" i="0" u="none" strike="noStrike" kern="1200" cap="none" spc="0" normalizeH="0" baseline="0" noProof="0" dirty="0">
              <a:ln>
                <a:noFill/>
              </a:ln>
              <a:solidFill>
                <a:schemeClr val="bg1"/>
              </a:solidFill>
              <a:effectLst/>
              <a:uLnTx/>
              <a:uFillTx/>
              <a:latin typeface="Comic Sans MS" pitchFamily="66" charset="0"/>
            </a:endParaRPr>
          </a:p>
        </p:txBody>
      </p:sp>
      <p:sp>
        <p:nvSpPr>
          <p:cNvPr id="12" name="2 İçerik Yer Tutucusu"/>
          <p:cNvSpPr txBox="1">
            <a:spLocks/>
          </p:cNvSpPr>
          <p:nvPr/>
        </p:nvSpPr>
        <p:spPr>
          <a:xfrm>
            <a:off x="7668344" y="1916832"/>
            <a:ext cx="576064" cy="432048"/>
          </a:xfrm>
          <a:prstGeom prst="rect">
            <a:avLst/>
          </a:prstGeom>
          <a:solidFill>
            <a:srgbClr val="FF0000"/>
          </a:solidFill>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
                <a:srgbClr val="FF0000"/>
              </a:buClr>
              <a:buSzTx/>
              <a:tabLst/>
              <a:defRPr/>
            </a:pPr>
            <a:r>
              <a:rPr kumimoji="0" lang="tr-TR" sz="2400" b="0" i="0" u="none" strike="noStrike" kern="1200" cap="none" spc="0" normalizeH="0" baseline="0" noProof="0" dirty="0" smtClean="0">
                <a:ln>
                  <a:noFill/>
                </a:ln>
                <a:solidFill>
                  <a:schemeClr val="bg1"/>
                </a:solidFill>
                <a:effectLst/>
                <a:uLnTx/>
                <a:uFillTx/>
                <a:latin typeface="+mn-lt"/>
                <a:ea typeface="+mn-ea"/>
                <a:cs typeface="+mn-cs"/>
              </a:rPr>
              <a:t>Y</a:t>
            </a:r>
            <a:endParaRPr kumimoji="0" lang="tr-T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3" name="2 İçerik Yer Tutucusu"/>
          <p:cNvSpPr txBox="1">
            <a:spLocks/>
          </p:cNvSpPr>
          <p:nvPr/>
        </p:nvSpPr>
        <p:spPr>
          <a:xfrm>
            <a:off x="7668344" y="2492896"/>
            <a:ext cx="576064" cy="432048"/>
          </a:xfrm>
          <a:prstGeom prst="rect">
            <a:avLst/>
          </a:prstGeom>
          <a:solidFill>
            <a:srgbClr val="FF0000"/>
          </a:solidFill>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
                <a:srgbClr val="FF0000"/>
              </a:buClr>
              <a:buSzTx/>
              <a:tabLst/>
              <a:defRPr/>
            </a:pPr>
            <a:r>
              <a:rPr kumimoji="0" lang="tr-TR" sz="2400" b="0" i="0" u="none" strike="noStrike" kern="1200" cap="none" spc="0" normalizeH="0" baseline="0" noProof="0" dirty="0" smtClean="0">
                <a:ln>
                  <a:noFill/>
                </a:ln>
                <a:solidFill>
                  <a:schemeClr val="bg1"/>
                </a:solidFill>
                <a:effectLst/>
                <a:uLnTx/>
                <a:uFillTx/>
                <a:latin typeface="+mn-lt"/>
                <a:ea typeface="+mn-ea"/>
                <a:cs typeface="+mn-cs"/>
              </a:rPr>
              <a:t>D</a:t>
            </a:r>
            <a:endParaRPr kumimoji="0" lang="tr-T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4" name="2 İçerik Yer Tutucusu"/>
          <p:cNvSpPr txBox="1">
            <a:spLocks/>
          </p:cNvSpPr>
          <p:nvPr/>
        </p:nvSpPr>
        <p:spPr>
          <a:xfrm>
            <a:off x="7668344" y="3068960"/>
            <a:ext cx="576064" cy="432048"/>
          </a:xfrm>
          <a:prstGeom prst="rect">
            <a:avLst/>
          </a:prstGeom>
          <a:solidFill>
            <a:srgbClr val="FF0000"/>
          </a:solidFill>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
                <a:srgbClr val="FF0000"/>
              </a:buClr>
              <a:buSzTx/>
              <a:tabLst/>
              <a:defRPr/>
            </a:pPr>
            <a:r>
              <a:rPr kumimoji="0" lang="tr-TR" sz="2400" b="0" i="0" u="none" strike="noStrike" kern="1200" cap="none" spc="0" normalizeH="0" baseline="0" noProof="0" dirty="0" smtClean="0">
                <a:ln>
                  <a:noFill/>
                </a:ln>
                <a:solidFill>
                  <a:schemeClr val="bg1"/>
                </a:solidFill>
                <a:effectLst/>
                <a:uLnTx/>
                <a:uFillTx/>
                <a:latin typeface="+mn-lt"/>
                <a:ea typeface="+mn-ea"/>
                <a:cs typeface="+mn-cs"/>
              </a:rPr>
              <a:t>D</a:t>
            </a:r>
            <a:endParaRPr kumimoji="0" lang="tr-T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5" name="2 İçerik Yer Tutucusu"/>
          <p:cNvSpPr txBox="1">
            <a:spLocks/>
          </p:cNvSpPr>
          <p:nvPr/>
        </p:nvSpPr>
        <p:spPr>
          <a:xfrm>
            <a:off x="7668344" y="3645024"/>
            <a:ext cx="576064" cy="432048"/>
          </a:xfrm>
          <a:prstGeom prst="rect">
            <a:avLst/>
          </a:prstGeom>
          <a:solidFill>
            <a:srgbClr val="FF0000"/>
          </a:solidFill>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
                <a:srgbClr val="FF0000"/>
              </a:buClr>
              <a:buSzTx/>
              <a:tabLst/>
              <a:defRPr/>
            </a:pPr>
            <a:r>
              <a:rPr kumimoji="0" lang="tr-TR" sz="2400" b="0" i="0" u="none" strike="noStrike" kern="1200" cap="none" spc="0" normalizeH="0" baseline="0" noProof="0" dirty="0" smtClean="0">
                <a:ln>
                  <a:noFill/>
                </a:ln>
                <a:solidFill>
                  <a:schemeClr val="bg1"/>
                </a:solidFill>
                <a:effectLst/>
                <a:uLnTx/>
                <a:uFillTx/>
                <a:latin typeface="+mn-lt"/>
                <a:ea typeface="+mn-ea"/>
                <a:cs typeface="+mn-cs"/>
              </a:rPr>
              <a:t>Y</a:t>
            </a:r>
            <a:endParaRPr kumimoji="0" lang="tr-T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6" name="2 İçerik Yer Tutucusu"/>
          <p:cNvSpPr txBox="1">
            <a:spLocks/>
          </p:cNvSpPr>
          <p:nvPr/>
        </p:nvSpPr>
        <p:spPr>
          <a:xfrm>
            <a:off x="7668344" y="4221088"/>
            <a:ext cx="576064" cy="432048"/>
          </a:xfrm>
          <a:prstGeom prst="rect">
            <a:avLst/>
          </a:prstGeom>
          <a:solidFill>
            <a:srgbClr val="FF0000"/>
          </a:solidFill>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
                <a:srgbClr val="FF0000"/>
              </a:buClr>
              <a:buSzTx/>
              <a:tabLst/>
              <a:defRPr/>
            </a:pPr>
            <a:r>
              <a:rPr kumimoji="0" lang="tr-TR" sz="2400" b="0" i="0" u="none" strike="noStrike" kern="1200" cap="none" spc="0" normalizeH="0" baseline="0" noProof="0" dirty="0" smtClean="0">
                <a:ln>
                  <a:noFill/>
                </a:ln>
                <a:solidFill>
                  <a:schemeClr val="bg1"/>
                </a:solidFill>
                <a:effectLst/>
                <a:uLnTx/>
                <a:uFillTx/>
                <a:latin typeface="+mn-lt"/>
                <a:ea typeface="+mn-ea"/>
                <a:cs typeface="+mn-cs"/>
              </a:rPr>
              <a:t>D</a:t>
            </a:r>
            <a:endParaRPr kumimoji="0" lang="tr-T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7" name="2 İçerik Yer Tutucusu"/>
          <p:cNvSpPr txBox="1">
            <a:spLocks/>
          </p:cNvSpPr>
          <p:nvPr/>
        </p:nvSpPr>
        <p:spPr>
          <a:xfrm>
            <a:off x="7668344" y="4797152"/>
            <a:ext cx="576064" cy="432048"/>
          </a:xfrm>
          <a:prstGeom prst="rect">
            <a:avLst/>
          </a:prstGeom>
          <a:solidFill>
            <a:srgbClr val="FF0000"/>
          </a:solidFill>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
                <a:srgbClr val="FF0000"/>
              </a:buClr>
              <a:buSzTx/>
              <a:tabLst/>
              <a:defRPr/>
            </a:pPr>
            <a:r>
              <a:rPr kumimoji="0" lang="tr-TR" sz="2400" b="0" i="0" u="none" strike="noStrike" kern="1200" cap="none" spc="0" normalizeH="0" baseline="0" noProof="0" dirty="0" smtClean="0">
                <a:ln>
                  <a:noFill/>
                </a:ln>
                <a:solidFill>
                  <a:schemeClr val="bg1"/>
                </a:solidFill>
                <a:effectLst/>
                <a:uLnTx/>
                <a:uFillTx/>
                <a:latin typeface="+mn-lt"/>
                <a:ea typeface="+mn-ea"/>
                <a:cs typeface="+mn-cs"/>
              </a:rPr>
              <a:t>Y</a:t>
            </a:r>
            <a:endParaRPr kumimoji="0" lang="tr-T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8" name="2 İçerik Yer Tutucusu"/>
          <p:cNvSpPr txBox="1">
            <a:spLocks/>
          </p:cNvSpPr>
          <p:nvPr/>
        </p:nvSpPr>
        <p:spPr>
          <a:xfrm>
            <a:off x="7668344" y="5373216"/>
            <a:ext cx="576064" cy="432048"/>
          </a:xfrm>
          <a:prstGeom prst="rect">
            <a:avLst/>
          </a:prstGeom>
          <a:solidFill>
            <a:srgbClr val="FF0000"/>
          </a:solidFill>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
                <a:srgbClr val="FF0000"/>
              </a:buClr>
              <a:buSzTx/>
              <a:tabLst/>
              <a:defRPr/>
            </a:pPr>
            <a:r>
              <a:rPr kumimoji="0" lang="tr-TR" sz="2400" b="0" i="0" u="none" strike="noStrike" kern="1200" cap="none" spc="0" normalizeH="0" baseline="0" noProof="0" dirty="0" smtClean="0">
                <a:ln>
                  <a:noFill/>
                </a:ln>
                <a:solidFill>
                  <a:schemeClr val="bg1"/>
                </a:solidFill>
                <a:effectLst/>
                <a:uLnTx/>
                <a:uFillTx/>
                <a:latin typeface="+mn-lt"/>
                <a:ea typeface="+mn-ea"/>
                <a:cs typeface="+mn-cs"/>
              </a:rPr>
              <a:t>Y</a:t>
            </a:r>
            <a:endParaRPr kumimoji="0" lang="tr-T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9" name="2 İçerik Yer Tutucusu"/>
          <p:cNvSpPr txBox="1">
            <a:spLocks/>
          </p:cNvSpPr>
          <p:nvPr/>
        </p:nvSpPr>
        <p:spPr>
          <a:xfrm>
            <a:off x="7668344" y="5949280"/>
            <a:ext cx="576064" cy="432048"/>
          </a:xfrm>
          <a:prstGeom prst="rect">
            <a:avLst/>
          </a:prstGeom>
          <a:solidFill>
            <a:srgbClr val="FF0000"/>
          </a:solidFill>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
                <a:srgbClr val="FF0000"/>
              </a:buClr>
              <a:buSzTx/>
              <a:tabLst/>
              <a:defRPr/>
            </a:pPr>
            <a:r>
              <a:rPr kumimoji="0" lang="tr-TR" sz="2400" b="0" i="0" u="none" strike="noStrike" kern="1200" cap="none" spc="0" normalizeH="0" baseline="0" noProof="0" dirty="0" smtClean="0">
                <a:ln>
                  <a:noFill/>
                </a:ln>
                <a:solidFill>
                  <a:schemeClr val="bg1"/>
                </a:solidFill>
                <a:effectLst/>
                <a:uLnTx/>
                <a:uFillTx/>
                <a:latin typeface="+mn-lt"/>
                <a:ea typeface="+mn-ea"/>
                <a:cs typeface="+mn-cs"/>
              </a:rPr>
              <a:t>D</a:t>
            </a:r>
            <a:endParaRPr kumimoji="0" lang="tr-TR"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20" name="19 Slayt Numarası Yer Tutucusu"/>
          <p:cNvSpPr>
            <a:spLocks noGrp="1"/>
          </p:cNvSpPr>
          <p:nvPr>
            <p:ph type="sldNum" sz="quarter" idx="12"/>
          </p:nvPr>
        </p:nvSpPr>
        <p:spPr/>
        <p:txBody>
          <a:bodyPr/>
          <a:lstStyle/>
          <a:p>
            <a:fld id="{50415075-D8A7-4F83-93FE-47E13ED7E65E}" type="slidenum">
              <a:rPr lang="tr-TR" smtClean="0"/>
              <a:pPr/>
              <a:t>18</a:t>
            </a:fld>
            <a:endParaRPr lang="tr-TR"/>
          </a:p>
        </p:txBody>
      </p:sp>
    </p:spTree>
  </p:cSld>
  <p:clrMapOvr>
    <a:masterClrMapping/>
  </p:clrMapOvr>
  <p:transition spd="slow" advClick="0" advTm="15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0-#ppt_w/2"/>
                                          </p:val>
                                        </p:tav>
                                        <p:tav tm="100000">
                                          <p:val>
                                            <p:strVal val="#ppt_x"/>
                                          </p:val>
                                        </p:tav>
                                      </p:tavLst>
                                    </p:anim>
                                    <p:anim calcmode="lin" valueType="num">
                                      <p:cBhvr additive="base">
                                        <p:cTn id="8" dur="2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000"/>
                            </p:stCondLst>
                            <p:childTnLst>
                              <p:par>
                                <p:cTn id="10" presetID="12" presetClass="entr" presetSubtype="4" fill="hold" nodeType="afterEffect">
                                  <p:stCondLst>
                                    <p:cond delay="60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slide(fromBottom)">
                                      <p:cBhvr>
                                        <p:cTn id="12" dur="500"/>
                                        <p:tgtEl>
                                          <p:spTgt spid="12">
                                            <p:txEl>
                                              <p:pRg st="0" end="0"/>
                                            </p:txEl>
                                          </p:spTgt>
                                        </p:tgtEl>
                                      </p:cBhvr>
                                    </p:animEffect>
                                  </p:childTnLst>
                                </p:cTn>
                              </p:par>
                            </p:childTnLst>
                          </p:cTn>
                        </p:par>
                        <p:par>
                          <p:cTn id="13" fill="hold">
                            <p:stCondLst>
                              <p:cond delay="13500"/>
                            </p:stCondLst>
                            <p:childTnLst>
                              <p:par>
                                <p:cTn id="14" presetID="2" presetClass="entr" presetSubtype="8" fill="hold" grpId="0" nodeType="afterEffect">
                                  <p:stCondLst>
                                    <p:cond delay="40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2000" fill="hold"/>
                                        <p:tgtEl>
                                          <p:spTgt spid="5"/>
                                        </p:tgtEl>
                                        <p:attrNameLst>
                                          <p:attrName>ppt_x</p:attrName>
                                        </p:attrNameLst>
                                      </p:cBhvr>
                                      <p:tavLst>
                                        <p:tav tm="0">
                                          <p:val>
                                            <p:strVal val="0-#ppt_w/2"/>
                                          </p:val>
                                        </p:tav>
                                        <p:tav tm="100000">
                                          <p:val>
                                            <p:strVal val="#ppt_x"/>
                                          </p:val>
                                        </p:tav>
                                      </p:tavLst>
                                    </p:anim>
                                    <p:anim calcmode="lin" valueType="num">
                                      <p:cBhvr additive="base">
                                        <p:cTn id="17" dur="20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9500"/>
                            </p:stCondLst>
                            <p:childTnLst>
                              <p:par>
                                <p:cTn id="19" presetID="12" presetClass="entr" presetSubtype="4" fill="hold" nodeType="afterEffect">
                                  <p:stCondLst>
                                    <p:cond delay="600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slide(fromBottom)">
                                      <p:cBhvr>
                                        <p:cTn id="21" dur="500"/>
                                        <p:tgtEl>
                                          <p:spTgt spid="13">
                                            <p:txEl>
                                              <p:pRg st="0" end="0"/>
                                            </p:txEl>
                                          </p:spTgt>
                                        </p:tgtEl>
                                      </p:cBhvr>
                                    </p:animEffect>
                                  </p:childTnLst>
                                </p:cTn>
                              </p:par>
                            </p:childTnLst>
                          </p:cTn>
                        </p:par>
                        <p:par>
                          <p:cTn id="22" fill="hold">
                            <p:stCondLst>
                              <p:cond delay="26000"/>
                            </p:stCondLst>
                            <p:childTnLst>
                              <p:par>
                                <p:cTn id="23" presetID="2" presetClass="entr" presetSubtype="8" fill="hold" grpId="0" nodeType="afterEffect">
                                  <p:stCondLst>
                                    <p:cond delay="40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2000" fill="hold"/>
                                        <p:tgtEl>
                                          <p:spTgt spid="6"/>
                                        </p:tgtEl>
                                        <p:attrNameLst>
                                          <p:attrName>ppt_x</p:attrName>
                                        </p:attrNameLst>
                                      </p:cBhvr>
                                      <p:tavLst>
                                        <p:tav tm="0">
                                          <p:val>
                                            <p:strVal val="0-#ppt_w/2"/>
                                          </p:val>
                                        </p:tav>
                                        <p:tav tm="100000">
                                          <p:val>
                                            <p:strVal val="#ppt_x"/>
                                          </p:val>
                                        </p:tav>
                                      </p:tavLst>
                                    </p:anim>
                                    <p:anim calcmode="lin" valueType="num">
                                      <p:cBhvr additive="base">
                                        <p:cTn id="26" dur="2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32000"/>
                            </p:stCondLst>
                            <p:childTnLst>
                              <p:par>
                                <p:cTn id="28" presetID="12" presetClass="entr" presetSubtype="4" fill="hold" nodeType="afterEffect">
                                  <p:stCondLst>
                                    <p:cond delay="60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slide(fromBottom)">
                                      <p:cBhvr>
                                        <p:cTn id="30" dur="500"/>
                                        <p:tgtEl>
                                          <p:spTgt spid="14">
                                            <p:txEl>
                                              <p:pRg st="0" end="0"/>
                                            </p:txEl>
                                          </p:spTgt>
                                        </p:tgtEl>
                                      </p:cBhvr>
                                    </p:animEffect>
                                  </p:childTnLst>
                                </p:cTn>
                              </p:par>
                            </p:childTnLst>
                          </p:cTn>
                        </p:par>
                        <p:par>
                          <p:cTn id="31" fill="hold">
                            <p:stCondLst>
                              <p:cond delay="38500"/>
                            </p:stCondLst>
                            <p:childTnLst>
                              <p:par>
                                <p:cTn id="32" presetID="2" presetClass="entr" presetSubtype="8" fill="hold" grpId="0" nodeType="afterEffect">
                                  <p:stCondLst>
                                    <p:cond delay="400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2000" fill="hold"/>
                                        <p:tgtEl>
                                          <p:spTgt spid="7"/>
                                        </p:tgtEl>
                                        <p:attrNameLst>
                                          <p:attrName>ppt_x</p:attrName>
                                        </p:attrNameLst>
                                      </p:cBhvr>
                                      <p:tavLst>
                                        <p:tav tm="0">
                                          <p:val>
                                            <p:strVal val="0-#ppt_w/2"/>
                                          </p:val>
                                        </p:tav>
                                        <p:tav tm="100000">
                                          <p:val>
                                            <p:strVal val="#ppt_x"/>
                                          </p:val>
                                        </p:tav>
                                      </p:tavLst>
                                    </p:anim>
                                    <p:anim calcmode="lin" valueType="num">
                                      <p:cBhvr additive="base">
                                        <p:cTn id="35" dur="2000" fill="hold"/>
                                        <p:tgtEl>
                                          <p:spTgt spid="7"/>
                                        </p:tgtEl>
                                        <p:attrNameLst>
                                          <p:attrName>ppt_y</p:attrName>
                                        </p:attrNameLst>
                                      </p:cBhvr>
                                      <p:tavLst>
                                        <p:tav tm="0">
                                          <p:val>
                                            <p:strVal val="#ppt_y"/>
                                          </p:val>
                                        </p:tav>
                                        <p:tav tm="100000">
                                          <p:val>
                                            <p:strVal val="#ppt_y"/>
                                          </p:val>
                                        </p:tav>
                                      </p:tavLst>
                                    </p:anim>
                                  </p:childTnLst>
                                </p:cTn>
                              </p:par>
                            </p:childTnLst>
                          </p:cTn>
                        </p:par>
                        <p:par>
                          <p:cTn id="36" fill="hold">
                            <p:stCondLst>
                              <p:cond delay="44500"/>
                            </p:stCondLst>
                            <p:childTnLst>
                              <p:par>
                                <p:cTn id="37" presetID="12" presetClass="entr" presetSubtype="4" fill="hold" nodeType="afterEffect">
                                  <p:stCondLst>
                                    <p:cond delay="60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slide(fromBottom)">
                                      <p:cBhvr>
                                        <p:cTn id="39" dur="500"/>
                                        <p:tgtEl>
                                          <p:spTgt spid="15">
                                            <p:txEl>
                                              <p:pRg st="0" end="0"/>
                                            </p:txEl>
                                          </p:spTgt>
                                        </p:tgtEl>
                                      </p:cBhvr>
                                    </p:animEffect>
                                  </p:childTnLst>
                                </p:cTn>
                              </p:par>
                            </p:childTnLst>
                          </p:cTn>
                        </p:par>
                        <p:par>
                          <p:cTn id="40" fill="hold">
                            <p:stCondLst>
                              <p:cond delay="51000"/>
                            </p:stCondLst>
                            <p:childTnLst>
                              <p:par>
                                <p:cTn id="41" presetID="2" presetClass="entr" presetSubtype="8" fill="hold" grpId="0" nodeType="afterEffect">
                                  <p:stCondLst>
                                    <p:cond delay="40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2000" fill="hold"/>
                                        <p:tgtEl>
                                          <p:spTgt spid="8"/>
                                        </p:tgtEl>
                                        <p:attrNameLst>
                                          <p:attrName>ppt_x</p:attrName>
                                        </p:attrNameLst>
                                      </p:cBhvr>
                                      <p:tavLst>
                                        <p:tav tm="0">
                                          <p:val>
                                            <p:strVal val="0-#ppt_w/2"/>
                                          </p:val>
                                        </p:tav>
                                        <p:tav tm="100000">
                                          <p:val>
                                            <p:strVal val="#ppt_x"/>
                                          </p:val>
                                        </p:tav>
                                      </p:tavLst>
                                    </p:anim>
                                    <p:anim calcmode="lin" valueType="num">
                                      <p:cBhvr additive="base">
                                        <p:cTn id="44" dur="2000" fill="hold"/>
                                        <p:tgtEl>
                                          <p:spTgt spid="8"/>
                                        </p:tgtEl>
                                        <p:attrNameLst>
                                          <p:attrName>ppt_y</p:attrName>
                                        </p:attrNameLst>
                                      </p:cBhvr>
                                      <p:tavLst>
                                        <p:tav tm="0">
                                          <p:val>
                                            <p:strVal val="#ppt_y"/>
                                          </p:val>
                                        </p:tav>
                                        <p:tav tm="100000">
                                          <p:val>
                                            <p:strVal val="#ppt_y"/>
                                          </p:val>
                                        </p:tav>
                                      </p:tavLst>
                                    </p:anim>
                                  </p:childTnLst>
                                </p:cTn>
                              </p:par>
                            </p:childTnLst>
                          </p:cTn>
                        </p:par>
                        <p:par>
                          <p:cTn id="45" fill="hold">
                            <p:stCondLst>
                              <p:cond delay="57000"/>
                            </p:stCondLst>
                            <p:childTnLst>
                              <p:par>
                                <p:cTn id="46" presetID="12" presetClass="entr" presetSubtype="4" fill="hold" nodeType="afterEffect">
                                  <p:stCondLst>
                                    <p:cond delay="4000"/>
                                  </p:stCondLst>
                                  <p:childTnLst>
                                    <p:set>
                                      <p:cBhvr>
                                        <p:cTn id="47" dur="1" fill="hold">
                                          <p:stCondLst>
                                            <p:cond delay="0"/>
                                          </p:stCondLst>
                                        </p:cTn>
                                        <p:tgtEl>
                                          <p:spTgt spid="16">
                                            <p:txEl>
                                              <p:pRg st="0" end="0"/>
                                            </p:txEl>
                                          </p:spTgt>
                                        </p:tgtEl>
                                        <p:attrNameLst>
                                          <p:attrName>style.visibility</p:attrName>
                                        </p:attrNameLst>
                                      </p:cBhvr>
                                      <p:to>
                                        <p:strVal val="visible"/>
                                      </p:to>
                                    </p:set>
                                    <p:animEffect transition="in" filter="slide(fromBottom)">
                                      <p:cBhvr>
                                        <p:cTn id="48" dur="500"/>
                                        <p:tgtEl>
                                          <p:spTgt spid="16">
                                            <p:txEl>
                                              <p:pRg st="0" end="0"/>
                                            </p:txEl>
                                          </p:spTgt>
                                        </p:tgtEl>
                                      </p:cBhvr>
                                    </p:animEffect>
                                  </p:childTnLst>
                                </p:cTn>
                              </p:par>
                            </p:childTnLst>
                          </p:cTn>
                        </p:par>
                        <p:par>
                          <p:cTn id="49" fill="hold">
                            <p:stCondLst>
                              <p:cond delay="61500"/>
                            </p:stCondLst>
                            <p:childTnLst>
                              <p:par>
                                <p:cTn id="50" presetID="2" presetClass="entr" presetSubtype="8" fill="hold" grpId="0" nodeType="afterEffect">
                                  <p:stCondLst>
                                    <p:cond delay="40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2000" fill="hold"/>
                                        <p:tgtEl>
                                          <p:spTgt spid="9"/>
                                        </p:tgtEl>
                                        <p:attrNameLst>
                                          <p:attrName>ppt_x</p:attrName>
                                        </p:attrNameLst>
                                      </p:cBhvr>
                                      <p:tavLst>
                                        <p:tav tm="0">
                                          <p:val>
                                            <p:strVal val="0-#ppt_w/2"/>
                                          </p:val>
                                        </p:tav>
                                        <p:tav tm="100000">
                                          <p:val>
                                            <p:strVal val="#ppt_x"/>
                                          </p:val>
                                        </p:tav>
                                      </p:tavLst>
                                    </p:anim>
                                    <p:anim calcmode="lin" valueType="num">
                                      <p:cBhvr additive="base">
                                        <p:cTn id="53" dur="2000" fill="hold"/>
                                        <p:tgtEl>
                                          <p:spTgt spid="9"/>
                                        </p:tgtEl>
                                        <p:attrNameLst>
                                          <p:attrName>ppt_y</p:attrName>
                                        </p:attrNameLst>
                                      </p:cBhvr>
                                      <p:tavLst>
                                        <p:tav tm="0">
                                          <p:val>
                                            <p:strVal val="#ppt_y"/>
                                          </p:val>
                                        </p:tav>
                                        <p:tav tm="100000">
                                          <p:val>
                                            <p:strVal val="#ppt_y"/>
                                          </p:val>
                                        </p:tav>
                                      </p:tavLst>
                                    </p:anim>
                                  </p:childTnLst>
                                </p:cTn>
                              </p:par>
                            </p:childTnLst>
                          </p:cTn>
                        </p:par>
                        <p:par>
                          <p:cTn id="54" fill="hold">
                            <p:stCondLst>
                              <p:cond delay="67500"/>
                            </p:stCondLst>
                            <p:childTnLst>
                              <p:par>
                                <p:cTn id="55" presetID="12" presetClass="entr" presetSubtype="4" fill="hold" nodeType="afterEffect">
                                  <p:stCondLst>
                                    <p:cond delay="4000"/>
                                  </p:stCondLst>
                                  <p:childTnLst>
                                    <p:set>
                                      <p:cBhvr>
                                        <p:cTn id="56" dur="1" fill="hold">
                                          <p:stCondLst>
                                            <p:cond delay="0"/>
                                          </p:stCondLst>
                                        </p:cTn>
                                        <p:tgtEl>
                                          <p:spTgt spid="17">
                                            <p:txEl>
                                              <p:pRg st="0" end="0"/>
                                            </p:txEl>
                                          </p:spTgt>
                                        </p:tgtEl>
                                        <p:attrNameLst>
                                          <p:attrName>style.visibility</p:attrName>
                                        </p:attrNameLst>
                                      </p:cBhvr>
                                      <p:to>
                                        <p:strVal val="visible"/>
                                      </p:to>
                                    </p:set>
                                    <p:animEffect transition="in" filter="slide(fromBottom)">
                                      <p:cBhvr>
                                        <p:cTn id="57" dur="500"/>
                                        <p:tgtEl>
                                          <p:spTgt spid="17">
                                            <p:txEl>
                                              <p:pRg st="0" end="0"/>
                                            </p:txEl>
                                          </p:spTgt>
                                        </p:tgtEl>
                                      </p:cBhvr>
                                    </p:animEffect>
                                  </p:childTnLst>
                                </p:cTn>
                              </p:par>
                            </p:childTnLst>
                          </p:cTn>
                        </p:par>
                        <p:par>
                          <p:cTn id="58" fill="hold">
                            <p:stCondLst>
                              <p:cond delay="72000"/>
                            </p:stCondLst>
                            <p:childTnLst>
                              <p:par>
                                <p:cTn id="59" presetID="2" presetClass="entr" presetSubtype="8" fill="hold" grpId="0" nodeType="afterEffect">
                                  <p:stCondLst>
                                    <p:cond delay="400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2000" fill="hold"/>
                                        <p:tgtEl>
                                          <p:spTgt spid="10"/>
                                        </p:tgtEl>
                                        <p:attrNameLst>
                                          <p:attrName>ppt_x</p:attrName>
                                        </p:attrNameLst>
                                      </p:cBhvr>
                                      <p:tavLst>
                                        <p:tav tm="0">
                                          <p:val>
                                            <p:strVal val="0-#ppt_w/2"/>
                                          </p:val>
                                        </p:tav>
                                        <p:tav tm="100000">
                                          <p:val>
                                            <p:strVal val="#ppt_x"/>
                                          </p:val>
                                        </p:tav>
                                      </p:tavLst>
                                    </p:anim>
                                    <p:anim calcmode="lin" valueType="num">
                                      <p:cBhvr additive="base">
                                        <p:cTn id="62" dur="2000" fill="hold"/>
                                        <p:tgtEl>
                                          <p:spTgt spid="10"/>
                                        </p:tgtEl>
                                        <p:attrNameLst>
                                          <p:attrName>ppt_y</p:attrName>
                                        </p:attrNameLst>
                                      </p:cBhvr>
                                      <p:tavLst>
                                        <p:tav tm="0">
                                          <p:val>
                                            <p:strVal val="#ppt_y"/>
                                          </p:val>
                                        </p:tav>
                                        <p:tav tm="100000">
                                          <p:val>
                                            <p:strVal val="#ppt_y"/>
                                          </p:val>
                                        </p:tav>
                                      </p:tavLst>
                                    </p:anim>
                                  </p:childTnLst>
                                </p:cTn>
                              </p:par>
                            </p:childTnLst>
                          </p:cTn>
                        </p:par>
                        <p:par>
                          <p:cTn id="63" fill="hold">
                            <p:stCondLst>
                              <p:cond delay="78000"/>
                            </p:stCondLst>
                            <p:childTnLst>
                              <p:par>
                                <p:cTn id="64" presetID="12" presetClass="entr" presetSubtype="4" fill="hold" nodeType="afterEffect">
                                  <p:stCondLst>
                                    <p:cond delay="4000"/>
                                  </p:stCondLst>
                                  <p:childTnLst>
                                    <p:set>
                                      <p:cBhvr>
                                        <p:cTn id="65" dur="1" fill="hold">
                                          <p:stCondLst>
                                            <p:cond delay="0"/>
                                          </p:stCondLst>
                                        </p:cTn>
                                        <p:tgtEl>
                                          <p:spTgt spid="18">
                                            <p:txEl>
                                              <p:pRg st="0" end="0"/>
                                            </p:txEl>
                                          </p:spTgt>
                                        </p:tgtEl>
                                        <p:attrNameLst>
                                          <p:attrName>style.visibility</p:attrName>
                                        </p:attrNameLst>
                                      </p:cBhvr>
                                      <p:to>
                                        <p:strVal val="visible"/>
                                      </p:to>
                                    </p:set>
                                    <p:animEffect transition="in" filter="slide(fromBottom)">
                                      <p:cBhvr>
                                        <p:cTn id="66" dur="500"/>
                                        <p:tgtEl>
                                          <p:spTgt spid="18">
                                            <p:txEl>
                                              <p:pRg st="0" end="0"/>
                                            </p:txEl>
                                          </p:spTgt>
                                        </p:tgtEl>
                                      </p:cBhvr>
                                    </p:animEffect>
                                  </p:childTnLst>
                                </p:cTn>
                              </p:par>
                            </p:childTnLst>
                          </p:cTn>
                        </p:par>
                        <p:par>
                          <p:cTn id="67" fill="hold">
                            <p:stCondLst>
                              <p:cond delay="82500"/>
                            </p:stCondLst>
                            <p:childTnLst>
                              <p:par>
                                <p:cTn id="68" presetID="2" presetClass="entr" presetSubtype="8" fill="hold" grpId="0" nodeType="afterEffect">
                                  <p:stCondLst>
                                    <p:cond delay="400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2000" fill="hold"/>
                                        <p:tgtEl>
                                          <p:spTgt spid="11"/>
                                        </p:tgtEl>
                                        <p:attrNameLst>
                                          <p:attrName>ppt_x</p:attrName>
                                        </p:attrNameLst>
                                      </p:cBhvr>
                                      <p:tavLst>
                                        <p:tav tm="0">
                                          <p:val>
                                            <p:strVal val="0-#ppt_w/2"/>
                                          </p:val>
                                        </p:tav>
                                        <p:tav tm="100000">
                                          <p:val>
                                            <p:strVal val="#ppt_x"/>
                                          </p:val>
                                        </p:tav>
                                      </p:tavLst>
                                    </p:anim>
                                    <p:anim calcmode="lin" valueType="num">
                                      <p:cBhvr additive="base">
                                        <p:cTn id="71" dur="2000" fill="hold"/>
                                        <p:tgtEl>
                                          <p:spTgt spid="11"/>
                                        </p:tgtEl>
                                        <p:attrNameLst>
                                          <p:attrName>ppt_y</p:attrName>
                                        </p:attrNameLst>
                                      </p:cBhvr>
                                      <p:tavLst>
                                        <p:tav tm="0">
                                          <p:val>
                                            <p:strVal val="#ppt_y"/>
                                          </p:val>
                                        </p:tav>
                                        <p:tav tm="100000">
                                          <p:val>
                                            <p:strVal val="#ppt_y"/>
                                          </p:val>
                                        </p:tav>
                                      </p:tavLst>
                                    </p:anim>
                                  </p:childTnLst>
                                </p:cTn>
                              </p:par>
                            </p:childTnLst>
                          </p:cTn>
                        </p:par>
                        <p:par>
                          <p:cTn id="72" fill="hold">
                            <p:stCondLst>
                              <p:cond delay="88500"/>
                            </p:stCondLst>
                            <p:childTnLst>
                              <p:par>
                                <p:cTn id="73" presetID="12" presetClass="entr" presetSubtype="4" fill="hold" nodeType="afterEffect">
                                  <p:stCondLst>
                                    <p:cond delay="6000"/>
                                  </p:stCondLst>
                                  <p:childTnLst>
                                    <p:set>
                                      <p:cBhvr>
                                        <p:cTn id="74" dur="1" fill="hold">
                                          <p:stCondLst>
                                            <p:cond delay="0"/>
                                          </p:stCondLst>
                                        </p:cTn>
                                        <p:tgtEl>
                                          <p:spTgt spid="19">
                                            <p:txEl>
                                              <p:pRg st="0" end="0"/>
                                            </p:txEl>
                                          </p:spTgt>
                                        </p:tgtEl>
                                        <p:attrNameLst>
                                          <p:attrName>style.visibility</p:attrName>
                                        </p:attrNameLst>
                                      </p:cBhvr>
                                      <p:to>
                                        <p:strVal val="visible"/>
                                      </p:to>
                                    </p:set>
                                    <p:animEffect transition="in" filter="slide(fromBottom)">
                                      <p:cBhvr>
                                        <p:cTn id="7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4" name="1 Başlık"/>
          <p:cNvSpPr txBox="1">
            <a:spLocks/>
          </p:cNvSpPr>
          <p:nvPr/>
        </p:nvSpPr>
        <p:spPr>
          <a:xfrm>
            <a:off x="457200" y="274638"/>
            <a:ext cx="8229600" cy="562074"/>
          </a:xfrm>
          <a:prstGeom prst="rect">
            <a:avLst/>
          </a:prstGeom>
          <a:solidFill>
            <a:schemeClr val="accent2"/>
          </a:soli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800" b="0" i="0" u="none" strike="noStrike" kern="1200" cap="none" spc="0" normalizeH="0" baseline="0" noProof="0" dirty="0" smtClean="0">
                <a:ln>
                  <a:noFill/>
                </a:ln>
                <a:solidFill>
                  <a:schemeClr val="bg1"/>
                </a:solidFill>
                <a:effectLst/>
                <a:uLnTx/>
                <a:uFillTx/>
                <a:latin typeface="Comic Sans MS" pitchFamily="66" charset="0"/>
                <a:ea typeface="+mj-ea"/>
                <a:cs typeface="+mj-cs"/>
              </a:rPr>
              <a:t>DEĞERLENDİRME</a:t>
            </a:r>
            <a:endParaRPr kumimoji="0" lang="tr-TR" sz="2800" b="0" i="0" u="none" strike="noStrike" kern="1200" cap="none" spc="0" normalizeH="0" baseline="0" noProof="0" dirty="0">
              <a:ln>
                <a:noFill/>
              </a:ln>
              <a:solidFill>
                <a:schemeClr val="bg1"/>
              </a:solidFill>
              <a:effectLst/>
              <a:uLnTx/>
              <a:uFillTx/>
              <a:latin typeface="Comic Sans MS" pitchFamily="66" charset="0"/>
              <a:ea typeface="+mj-ea"/>
              <a:cs typeface="+mj-cs"/>
            </a:endParaRPr>
          </a:p>
        </p:txBody>
      </p:sp>
      <p:sp>
        <p:nvSpPr>
          <p:cNvPr id="3" name="2 Metin kutusu"/>
          <p:cNvSpPr txBox="1"/>
          <p:nvPr/>
        </p:nvSpPr>
        <p:spPr>
          <a:xfrm>
            <a:off x="539552" y="940658"/>
            <a:ext cx="8064896" cy="400110"/>
          </a:xfrm>
          <a:prstGeom prst="rect">
            <a:avLst/>
          </a:prstGeom>
          <a:noFill/>
        </p:spPr>
        <p:txBody>
          <a:bodyPr wrap="square" rtlCol="0">
            <a:spAutoFit/>
          </a:bodyPr>
          <a:lstStyle/>
          <a:p>
            <a:pPr algn="ctr"/>
            <a:r>
              <a:rPr lang="tr-TR" sz="2000" b="1" dirty="0" smtClean="0">
                <a:solidFill>
                  <a:srgbClr val="7030A0"/>
                </a:solidFill>
              </a:rPr>
              <a:t>Aşağıdaki cümlelerde boş bırakılan yerleri uygun sözcüklerle tamamlayınız.</a:t>
            </a:r>
            <a:endParaRPr lang="tr-TR" sz="2000" b="1" dirty="0">
              <a:solidFill>
                <a:srgbClr val="7030A0"/>
              </a:solidFill>
            </a:endParaRPr>
          </a:p>
        </p:txBody>
      </p:sp>
      <p:sp>
        <p:nvSpPr>
          <p:cNvPr id="5" name="4 Metin kutusu"/>
          <p:cNvSpPr txBox="1"/>
          <p:nvPr/>
        </p:nvSpPr>
        <p:spPr>
          <a:xfrm>
            <a:off x="539552" y="1628800"/>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Normal bir insanın dakikadaki nabız sayısı     </a:t>
            </a:r>
            <a:r>
              <a:rPr lang="tr-TR" sz="2000" b="1" dirty="0" smtClean="0">
                <a:solidFill>
                  <a:srgbClr val="FF0000"/>
                </a:solidFill>
                <a:effectLst>
                  <a:outerShdw blurRad="38100" dist="38100" dir="2700000" algn="tl">
                    <a:srgbClr val="000000">
                      <a:alpha val="43137"/>
                    </a:srgbClr>
                  </a:outerShdw>
                </a:effectLst>
              </a:rPr>
              <a:t> </a:t>
            </a:r>
            <a:r>
              <a:rPr lang="tr-TR" sz="2000" b="1" dirty="0" smtClean="0"/>
              <a:t>         civarındadır.</a:t>
            </a:r>
            <a:endParaRPr lang="tr-TR" sz="2000" b="1" dirty="0"/>
          </a:p>
        </p:txBody>
      </p:sp>
      <p:sp>
        <p:nvSpPr>
          <p:cNvPr id="6" name="5 Metin kutusu"/>
          <p:cNvSpPr txBox="1"/>
          <p:nvPr/>
        </p:nvSpPr>
        <p:spPr>
          <a:xfrm>
            <a:off x="539552" y="2060848"/>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çeşit eklem vardır.</a:t>
            </a:r>
            <a:endParaRPr lang="tr-TR" sz="2000" b="1" dirty="0"/>
          </a:p>
        </p:txBody>
      </p:sp>
      <p:sp>
        <p:nvSpPr>
          <p:cNvPr id="7" name="6 Metin kutusu"/>
          <p:cNvSpPr txBox="1"/>
          <p:nvPr/>
        </p:nvSpPr>
        <p:spPr>
          <a:xfrm>
            <a:off x="539552" y="2564904"/>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Kafatası kemikleri                            kemiklerdendir.</a:t>
            </a:r>
            <a:endParaRPr lang="tr-TR" sz="2000" b="1" dirty="0"/>
          </a:p>
        </p:txBody>
      </p:sp>
      <p:sp>
        <p:nvSpPr>
          <p:cNvPr id="8" name="7 Metin kutusu"/>
          <p:cNvSpPr txBox="1"/>
          <p:nvPr/>
        </p:nvSpPr>
        <p:spPr>
          <a:xfrm>
            <a:off x="539552" y="3068960"/>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Dinlenen kas                             halindedir.</a:t>
            </a:r>
            <a:endParaRPr lang="tr-TR" sz="2000" b="1" dirty="0"/>
          </a:p>
        </p:txBody>
      </p:sp>
      <p:sp>
        <p:nvSpPr>
          <p:cNvPr id="9" name="8 Metin kutusu"/>
          <p:cNvSpPr txBox="1"/>
          <p:nvPr/>
        </p:nvSpPr>
        <p:spPr>
          <a:xfrm>
            <a:off x="539552" y="3604954"/>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Damarlarımızdaki                         hayati sıvı denir.</a:t>
            </a:r>
            <a:endParaRPr lang="tr-TR" sz="2000" b="1" dirty="0"/>
          </a:p>
        </p:txBody>
      </p:sp>
      <p:sp>
        <p:nvSpPr>
          <p:cNvPr id="10" name="9 Metin kutusu"/>
          <p:cNvSpPr txBox="1"/>
          <p:nvPr/>
        </p:nvSpPr>
        <p:spPr>
          <a:xfrm>
            <a:off x="539552" y="4181018"/>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ve                                     göğüs kafesi içinde yer alır.</a:t>
            </a:r>
            <a:endParaRPr lang="tr-TR" sz="2000" b="1" dirty="0"/>
          </a:p>
        </p:txBody>
      </p:sp>
      <p:sp>
        <p:nvSpPr>
          <p:cNvPr id="11" name="10 Metin kutusu"/>
          <p:cNvSpPr txBox="1"/>
          <p:nvPr/>
        </p:nvSpPr>
        <p:spPr>
          <a:xfrm>
            <a:off x="539552" y="4685074"/>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Omurlar, el ve ayak parmaklarımız                         kemiklerdendir.</a:t>
            </a:r>
            <a:endParaRPr lang="tr-TR" sz="2000" b="1" dirty="0"/>
          </a:p>
        </p:txBody>
      </p:sp>
      <p:sp>
        <p:nvSpPr>
          <p:cNvPr id="12" name="11 Metin kutusu"/>
          <p:cNvSpPr txBox="1"/>
          <p:nvPr/>
        </p:nvSpPr>
        <p:spPr>
          <a:xfrm>
            <a:off x="539552" y="5261138"/>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Kanımız                                          temizlenir.</a:t>
            </a:r>
            <a:endParaRPr lang="tr-TR" sz="2000" b="1" dirty="0"/>
          </a:p>
        </p:txBody>
      </p:sp>
      <p:sp>
        <p:nvSpPr>
          <p:cNvPr id="13" name="12 Metin kutusu"/>
          <p:cNvSpPr txBox="1"/>
          <p:nvPr/>
        </p:nvSpPr>
        <p:spPr>
          <a:xfrm>
            <a:off x="539552" y="5837202"/>
            <a:ext cx="7848872" cy="400110"/>
          </a:xfrm>
          <a:prstGeom prst="rect">
            <a:avLst/>
          </a:prstGeom>
          <a:noFill/>
        </p:spPr>
        <p:txBody>
          <a:bodyPr wrap="square" rtlCol="0">
            <a:spAutoFit/>
          </a:bodyPr>
          <a:lstStyle/>
          <a:p>
            <a:pPr>
              <a:buClr>
                <a:schemeClr val="accent1">
                  <a:lumMod val="75000"/>
                </a:schemeClr>
              </a:buClr>
              <a:buFont typeface="Wingdings" pitchFamily="2" charset="2"/>
              <a:buChar char="§"/>
            </a:pPr>
            <a:r>
              <a:rPr lang="tr-TR" sz="2000" b="1" dirty="0" smtClean="0"/>
              <a:t> Kalbimiz ve iç organlarımız                                    adlı aletle dinlenir.</a:t>
            </a:r>
            <a:endParaRPr lang="tr-TR" sz="2000" b="1" dirty="0"/>
          </a:p>
        </p:txBody>
      </p:sp>
      <p:sp>
        <p:nvSpPr>
          <p:cNvPr id="16" name="15 Dikdörtgen"/>
          <p:cNvSpPr/>
          <p:nvPr/>
        </p:nvSpPr>
        <p:spPr>
          <a:xfrm>
            <a:off x="5292080" y="1664832"/>
            <a:ext cx="576064" cy="2520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70</a:t>
            </a:r>
            <a:endParaRPr lang="tr-TR" sz="2000" b="1" dirty="0"/>
          </a:p>
        </p:txBody>
      </p:sp>
      <p:sp>
        <p:nvSpPr>
          <p:cNvPr id="17" name="16 Dikdörtgen"/>
          <p:cNvSpPr/>
          <p:nvPr/>
        </p:nvSpPr>
        <p:spPr>
          <a:xfrm>
            <a:off x="827584" y="2132856"/>
            <a:ext cx="576064" cy="2520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3</a:t>
            </a:r>
            <a:endParaRPr lang="tr-TR" sz="2000" b="1" dirty="0"/>
          </a:p>
        </p:txBody>
      </p:sp>
      <p:sp>
        <p:nvSpPr>
          <p:cNvPr id="18" name="17 Dikdörtgen"/>
          <p:cNvSpPr/>
          <p:nvPr/>
        </p:nvSpPr>
        <p:spPr>
          <a:xfrm>
            <a:off x="2915816" y="2636912"/>
            <a:ext cx="828000" cy="2520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yassı</a:t>
            </a:r>
            <a:endParaRPr lang="tr-TR" sz="2000" b="1" dirty="0"/>
          </a:p>
        </p:txBody>
      </p:sp>
      <p:sp>
        <p:nvSpPr>
          <p:cNvPr id="19" name="18 Dikdörtgen"/>
          <p:cNvSpPr/>
          <p:nvPr/>
        </p:nvSpPr>
        <p:spPr>
          <a:xfrm>
            <a:off x="2339752" y="3150260"/>
            <a:ext cx="1368152" cy="216024"/>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gevşeme</a:t>
            </a:r>
            <a:endParaRPr lang="tr-TR" sz="2000" b="1" dirty="0"/>
          </a:p>
        </p:txBody>
      </p:sp>
      <p:sp>
        <p:nvSpPr>
          <p:cNvPr id="20" name="19 Dikdörtgen"/>
          <p:cNvSpPr/>
          <p:nvPr/>
        </p:nvSpPr>
        <p:spPr>
          <a:xfrm>
            <a:off x="2951912" y="3645024"/>
            <a:ext cx="828000" cy="2520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kana</a:t>
            </a:r>
            <a:endParaRPr lang="tr-TR" sz="2000" b="1" dirty="0"/>
          </a:p>
        </p:txBody>
      </p:sp>
      <p:sp>
        <p:nvSpPr>
          <p:cNvPr id="21" name="20 Dikdörtgen"/>
          <p:cNvSpPr/>
          <p:nvPr/>
        </p:nvSpPr>
        <p:spPr>
          <a:xfrm>
            <a:off x="863680" y="4257120"/>
            <a:ext cx="828000" cy="2520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t>Kalp</a:t>
            </a:r>
            <a:endParaRPr lang="tr-TR" sz="2000" b="1" dirty="0"/>
          </a:p>
        </p:txBody>
      </p:sp>
      <p:sp>
        <p:nvSpPr>
          <p:cNvPr id="22" name="21 Dikdörtgen"/>
          <p:cNvSpPr/>
          <p:nvPr/>
        </p:nvSpPr>
        <p:spPr>
          <a:xfrm>
            <a:off x="2483768" y="4221088"/>
            <a:ext cx="1800200" cy="288032"/>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akciğerlerimiz</a:t>
            </a:r>
            <a:endParaRPr lang="tr-TR" sz="2000" b="1" dirty="0"/>
          </a:p>
        </p:txBody>
      </p:sp>
      <p:sp>
        <p:nvSpPr>
          <p:cNvPr id="23" name="22 Dikdörtgen"/>
          <p:cNvSpPr/>
          <p:nvPr/>
        </p:nvSpPr>
        <p:spPr>
          <a:xfrm>
            <a:off x="4572000" y="4694366"/>
            <a:ext cx="828000" cy="2520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kısa</a:t>
            </a:r>
            <a:endParaRPr lang="tr-TR" sz="2000" b="1" dirty="0"/>
          </a:p>
        </p:txBody>
      </p:sp>
      <p:sp>
        <p:nvSpPr>
          <p:cNvPr id="24" name="23 Dikdörtgen"/>
          <p:cNvSpPr/>
          <p:nvPr/>
        </p:nvSpPr>
        <p:spPr>
          <a:xfrm>
            <a:off x="1763688" y="5333146"/>
            <a:ext cx="2016224" cy="216024"/>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akciğerlerimizde</a:t>
            </a:r>
            <a:endParaRPr lang="tr-TR" sz="2000" b="1" dirty="0"/>
          </a:p>
        </p:txBody>
      </p:sp>
      <p:sp>
        <p:nvSpPr>
          <p:cNvPr id="25" name="24 Dikdörtgen"/>
          <p:cNvSpPr/>
          <p:nvPr/>
        </p:nvSpPr>
        <p:spPr>
          <a:xfrm>
            <a:off x="3779912" y="5909210"/>
            <a:ext cx="1584176" cy="216024"/>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t>stetoskop</a:t>
            </a:r>
            <a:endParaRPr lang="tr-TR" sz="2000" b="1" dirty="0"/>
          </a:p>
        </p:txBody>
      </p:sp>
      <p:sp>
        <p:nvSpPr>
          <p:cNvPr id="26" name="25 Slayt Numarası Yer Tutucusu"/>
          <p:cNvSpPr>
            <a:spLocks noGrp="1"/>
          </p:cNvSpPr>
          <p:nvPr>
            <p:ph type="sldNum" sz="quarter" idx="12"/>
          </p:nvPr>
        </p:nvSpPr>
        <p:spPr/>
        <p:txBody>
          <a:bodyPr/>
          <a:lstStyle/>
          <a:p>
            <a:fld id="{50415075-D8A7-4F83-93FE-47E13ED7E65E}" type="slidenum">
              <a:rPr lang="tr-TR" smtClean="0"/>
              <a:pPr/>
              <a:t>19</a:t>
            </a:fld>
            <a:endParaRPr lang="tr-TR"/>
          </a:p>
        </p:txBody>
      </p:sp>
    </p:spTree>
  </p:cSld>
  <p:clrMapOvr>
    <a:masterClrMapping/>
  </p:clrMapOvr>
  <p:transition spd="slow" advClick="0" advTm="15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3000" fill="hold"/>
                                        <p:tgtEl>
                                          <p:spTgt spid="3"/>
                                        </p:tgtEl>
                                        <p:attrNameLst>
                                          <p:attrName>ppt_x</p:attrName>
                                        </p:attrNameLst>
                                      </p:cBhvr>
                                      <p:tavLst>
                                        <p:tav tm="0">
                                          <p:val>
                                            <p:strVal val="1+#ppt_w/2"/>
                                          </p:val>
                                        </p:tav>
                                        <p:tav tm="100000">
                                          <p:val>
                                            <p:strVal val="#ppt_x"/>
                                          </p:val>
                                        </p:tav>
                                      </p:tavLst>
                                    </p:anim>
                                    <p:anim calcmode="lin" valueType="num">
                                      <p:cBhvr additive="base">
                                        <p:cTn id="13" dur="30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6000"/>
                            </p:stCondLst>
                            <p:childTnLst>
                              <p:par>
                                <p:cTn id="15" presetID="2" presetClass="entr" presetSubtype="2" fill="hold" grpId="0" nodeType="afterEffect">
                                  <p:stCondLst>
                                    <p:cond delay="30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3000" fill="hold"/>
                                        <p:tgtEl>
                                          <p:spTgt spid="5"/>
                                        </p:tgtEl>
                                        <p:attrNameLst>
                                          <p:attrName>ppt_x</p:attrName>
                                        </p:attrNameLst>
                                      </p:cBhvr>
                                      <p:tavLst>
                                        <p:tav tm="0">
                                          <p:val>
                                            <p:strVal val="1+#ppt_w/2"/>
                                          </p:val>
                                        </p:tav>
                                        <p:tav tm="100000">
                                          <p:val>
                                            <p:strVal val="#ppt_x"/>
                                          </p:val>
                                        </p:tav>
                                      </p:tavLst>
                                    </p:anim>
                                    <p:anim calcmode="lin" valueType="num">
                                      <p:cBhvr additive="base">
                                        <p:cTn id="18" dur="30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2000"/>
                            </p:stCondLst>
                            <p:childTnLst>
                              <p:par>
                                <p:cTn id="20" presetID="12" presetClass="entr" presetSubtype="1" fill="hold" grpId="0" nodeType="afterEffect">
                                  <p:stCondLst>
                                    <p:cond delay="7000"/>
                                  </p:stCondLst>
                                  <p:childTnLst>
                                    <p:set>
                                      <p:cBhvr>
                                        <p:cTn id="21" dur="1" fill="hold">
                                          <p:stCondLst>
                                            <p:cond delay="0"/>
                                          </p:stCondLst>
                                        </p:cTn>
                                        <p:tgtEl>
                                          <p:spTgt spid="16"/>
                                        </p:tgtEl>
                                        <p:attrNameLst>
                                          <p:attrName>style.visibility</p:attrName>
                                        </p:attrNameLst>
                                      </p:cBhvr>
                                      <p:to>
                                        <p:strVal val="visible"/>
                                      </p:to>
                                    </p:set>
                                    <p:animEffect transition="in" filter="slide(fromTop)">
                                      <p:cBhvr>
                                        <p:cTn id="22" dur="3000"/>
                                        <p:tgtEl>
                                          <p:spTgt spid="16"/>
                                        </p:tgtEl>
                                      </p:cBhvr>
                                    </p:animEffect>
                                  </p:childTnLst>
                                </p:cTn>
                              </p:par>
                            </p:childTnLst>
                          </p:cTn>
                        </p:par>
                        <p:par>
                          <p:cTn id="23" fill="hold">
                            <p:stCondLst>
                              <p:cond delay="22000"/>
                            </p:stCondLst>
                            <p:childTnLst>
                              <p:par>
                                <p:cTn id="24" presetID="2" presetClass="entr" presetSubtype="2" fill="hold" grpId="0" nodeType="afterEffect">
                                  <p:stCondLst>
                                    <p:cond delay="50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3000" fill="hold"/>
                                        <p:tgtEl>
                                          <p:spTgt spid="6"/>
                                        </p:tgtEl>
                                        <p:attrNameLst>
                                          <p:attrName>ppt_x</p:attrName>
                                        </p:attrNameLst>
                                      </p:cBhvr>
                                      <p:tavLst>
                                        <p:tav tm="0">
                                          <p:val>
                                            <p:strVal val="1+#ppt_w/2"/>
                                          </p:val>
                                        </p:tav>
                                        <p:tav tm="100000">
                                          <p:val>
                                            <p:strVal val="#ppt_x"/>
                                          </p:val>
                                        </p:tav>
                                      </p:tavLst>
                                    </p:anim>
                                    <p:anim calcmode="lin" valueType="num">
                                      <p:cBhvr additive="base">
                                        <p:cTn id="27" dur="30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30000"/>
                            </p:stCondLst>
                            <p:childTnLst>
                              <p:par>
                                <p:cTn id="29" presetID="12" presetClass="entr" presetSubtype="1" fill="hold" grpId="0" nodeType="afterEffect">
                                  <p:stCondLst>
                                    <p:cond delay="7000"/>
                                  </p:stCondLst>
                                  <p:childTnLst>
                                    <p:set>
                                      <p:cBhvr>
                                        <p:cTn id="30" dur="1" fill="hold">
                                          <p:stCondLst>
                                            <p:cond delay="0"/>
                                          </p:stCondLst>
                                        </p:cTn>
                                        <p:tgtEl>
                                          <p:spTgt spid="17"/>
                                        </p:tgtEl>
                                        <p:attrNameLst>
                                          <p:attrName>style.visibility</p:attrName>
                                        </p:attrNameLst>
                                      </p:cBhvr>
                                      <p:to>
                                        <p:strVal val="visible"/>
                                      </p:to>
                                    </p:set>
                                    <p:animEffect transition="in" filter="slide(fromTop)">
                                      <p:cBhvr>
                                        <p:cTn id="31" dur="3000"/>
                                        <p:tgtEl>
                                          <p:spTgt spid="17"/>
                                        </p:tgtEl>
                                      </p:cBhvr>
                                    </p:animEffect>
                                  </p:childTnLst>
                                </p:cTn>
                              </p:par>
                            </p:childTnLst>
                          </p:cTn>
                        </p:par>
                        <p:par>
                          <p:cTn id="32" fill="hold">
                            <p:stCondLst>
                              <p:cond delay="40000"/>
                            </p:stCondLst>
                            <p:childTnLst>
                              <p:par>
                                <p:cTn id="33" presetID="2" presetClass="entr" presetSubtype="2" fill="hold" grpId="0" nodeType="afterEffect">
                                  <p:stCondLst>
                                    <p:cond delay="50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3000" fill="hold"/>
                                        <p:tgtEl>
                                          <p:spTgt spid="7"/>
                                        </p:tgtEl>
                                        <p:attrNameLst>
                                          <p:attrName>ppt_x</p:attrName>
                                        </p:attrNameLst>
                                      </p:cBhvr>
                                      <p:tavLst>
                                        <p:tav tm="0">
                                          <p:val>
                                            <p:strVal val="1+#ppt_w/2"/>
                                          </p:val>
                                        </p:tav>
                                        <p:tav tm="100000">
                                          <p:val>
                                            <p:strVal val="#ppt_x"/>
                                          </p:val>
                                        </p:tav>
                                      </p:tavLst>
                                    </p:anim>
                                    <p:anim calcmode="lin" valueType="num">
                                      <p:cBhvr additive="base">
                                        <p:cTn id="36" dur="300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48000"/>
                            </p:stCondLst>
                            <p:childTnLst>
                              <p:par>
                                <p:cTn id="38" presetID="12" presetClass="entr" presetSubtype="1" fill="hold" grpId="0" nodeType="afterEffect">
                                  <p:stCondLst>
                                    <p:cond delay="7000"/>
                                  </p:stCondLst>
                                  <p:childTnLst>
                                    <p:set>
                                      <p:cBhvr>
                                        <p:cTn id="39" dur="1" fill="hold">
                                          <p:stCondLst>
                                            <p:cond delay="0"/>
                                          </p:stCondLst>
                                        </p:cTn>
                                        <p:tgtEl>
                                          <p:spTgt spid="18"/>
                                        </p:tgtEl>
                                        <p:attrNameLst>
                                          <p:attrName>style.visibility</p:attrName>
                                        </p:attrNameLst>
                                      </p:cBhvr>
                                      <p:to>
                                        <p:strVal val="visible"/>
                                      </p:to>
                                    </p:set>
                                    <p:animEffect transition="in" filter="slide(fromTop)">
                                      <p:cBhvr>
                                        <p:cTn id="40" dur="3000"/>
                                        <p:tgtEl>
                                          <p:spTgt spid="18"/>
                                        </p:tgtEl>
                                      </p:cBhvr>
                                    </p:animEffect>
                                  </p:childTnLst>
                                </p:cTn>
                              </p:par>
                            </p:childTnLst>
                          </p:cTn>
                        </p:par>
                        <p:par>
                          <p:cTn id="41" fill="hold">
                            <p:stCondLst>
                              <p:cond delay="58000"/>
                            </p:stCondLst>
                            <p:childTnLst>
                              <p:par>
                                <p:cTn id="42" presetID="2" presetClass="entr" presetSubtype="2" fill="hold" grpId="0" nodeType="afterEffect">
                                  <p:stCondLst>
                                    <p:cond delay="50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3000" fill="hold"/>
                                        <p:tgtEl>
                                          <p:spTgt spid="8"/>
                                        </p:tgtEl>
                                        <p:attrNameLst>
                                          <p:attrName>ppt_x</p:attrName>
                                        </p:attrNameLst>
                                      </p:cBhvr>
                                      <p:tavLst>
                                        <p:tav tm="0">
                                          <p:val>
                                            <p:strVal val="1+#ppt_w/2"/>
                                          </p:val>
                                        </p:tav>
                                        <p:tav tm="100000">
                                          <p:val>
                                            <p:strVal val="#ppt_x"/>
                                          </p:val>
                                        </p:tav>
                                      </p:tavLst>
                                    </p:anim>
                                    <p:anim calcmode="lin" valueType="num">
                                      <p:cBhvr additive="base">
                                        <p:cTn id="45" dur="300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66000"/>
                            </p:stCondLst>
                            <p:childTnLst>
                              <p:par>
                                <p:cTn id="47" presetID="12" presetClass="entr" presetSubtype="1" fill="hold" grpId="0" nodeType="afterEffect">
                                  <p:stCondLst>
                                    <p:cond delay="7000"/>
                                  </p:stCondLst>
                                  <p:childTnLst>
                                    <p:set>
                                      <p:cBhvr>
                                        <p:cTn id="48" dur="1" fill="hold">
                                          <p:stCondLst>
                                            <p:cond delay="0"/>
                                          </p:stCondLst>
                                        </p:cTn>
                                        <p:tgtEl>
                                          <p:spTgt spid="19"/>
                                        </p:tgtEl>
                                        <p:attrNameLst>
                                          <p:attrName>style.visibility</p:attrName>
                                        </p:attrNameLst>
                                      </p:cBhvr>
                                      <p:to>
                                        <p:strVal val="visible"/>
                                      </p:to>
                                    </p:set>
                                    <p:animEffect transition="in" filter="slide(fromTop)">
                                      <p:cBhvr>
                                        <p:cTn id="49" dur="3000"/>
                                        <p:tgtEl>
                                          <p:spTgt spid="19"/>
                                        </p:tgtEl>
                                      </p:cBhvr>
                                    </p:animEffect>
                                  </p:childTnLst>
                                </p:cTn>
                              </p:par>
                            </p:childTnLst>
                          </p:cTn>
                        </p:par>
                        <p:par>
                          <p:cTn id="50" fill="hold">
                            <p:stCondLst>
                              <p:cond delay="76000"/>
                            </p:stCondLst>
                            <p:childTnLst>
                              <p:par>
                                <p:cTn id="51" presetID="2" presetClass="entr" presetSubtype="2" fill="hold" grpId="0" nodeType="afterEffect">
                                  <p:stCondLst>
                                    <p:cond delay="50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3000" fill="hold"/>
                                        <p:tgtEl>
                                          <p:spTgt spid="9"/>
                                        </p:tgtEl>
                                        <p:attrNameLst>
                                          <p:attrName>ppt_x</p:attrName>
                                        </p:attrNameLst>
                                      </p:cBhvr>
                                      <p:tavLst>
                                        <p:tav tm="0">
                                          <p:val>
                                            <p:strVal val="1+#ppt_w/2"/>
                                          </p:val>
                                        </p:tav>
                                        <p:tav tm="100000">
                                          <p:val>
                                            <p:strVal val="#ppt_x"/>
                                          </p:val>
                                        </p:tav>
                                      </p:tavLst>
                                    </p:anim>
                                    <p:anim calcmode="lin" valueType="num">
                                      <p:cBhvr additive="base">
                                        <p:cTn id="54" dur="300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84000"/>
                            </p:stCondLst>
                            <p:childTnLst>
                              <p:par>
                                <p:cTn id="56" presetID="12" presetClass="entr" presetSubtype="1" fill="hold" grpId="0" nodeType="afterEffect">
                                  <p:stCondLst>
                                    <p:cond delay="7000"/>
                                  </p:stCondLst>
                                  <p:childTnLst>
                                    <p:set>
                                      <p:cBhvr>
                                        <p:cTn id="57" dur="1" fill="hold">
                                          <p:stCondLst>
                                            <p:cond delay="0"/>
                                          </p:stCondLst>
                                        </p:cTn>
                                        <p:tgtEl>
                                          <p:spTgt spid="20"/>
                                        </p:tgtEl>
                                        <p:attrNameLst>
                                          <p:attrName>style.visibility</p:attrName>
                                        </p:attrNameLst>
                                      </p:cBhvr>
                                      <p:to>
                                        <p:strVal val="visible"/>
                                      </p:to>
                                    </p:set>
                                    <p:animEffect transition="in" filter="slide(fromTop)">
                                      <p:cBhvr>
                                        <p:cTn id="58" dur="3000"/>
                                        <p:tgtEl>
                                          <p:spTgt spid="20"/>
                                        </p:tgtEl>
                                      </p:cBhvr>
                                    </p:animEffect>
                                  </p:childTnLst>
                                </p:cTn>
                              </p:par>
                            </p:childTnLst>
                          </p:cTn>
                        </p:par>
                        <p:par>
                          <p:cTn id="59" fill="hold">
                            <p:stCondLst>
                              <p:cond delay="94000"/>
                            </p:stCondLst>
                            <p:childTnLst>
                              <p:par>
                                <p:cTn id="60" presetID="2" presetClass="entr" presetSubtype="2" fill="hold" grpId="0" nodeType="afterEffect">
                                  <p:stCondLst>
                                    <p:cond delay="700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3000" fill="hold"/>
                                        <p:tgtEl>
                                          <p:spTgt spid="10"/>
                                        </p:tgtEl>
                                        <p:attrNameLst>
                                          <p:attrName>ppt_x</p:attrName>
                                        </p:attrNameLst>
                                      </p:cBhvr>
                                      <p:tavLst>
                                        <p:tav tm="0">
                                          <p:val>
                                            <p:strVal val="1+#ppt_w/2"/>
                                          </p:val>
                                        </p:tav>
                                        <p:tav tm="100000">
                                          <p:val>
                                            <p:strVal val="#ppt_x"/>
                                          </p:val>
                                        </p:tav>
                                      </p:tavLst>
                                    </p:anim>
                                    <p:anim calcmode="lin" valueType="num">
                                      <p:cBhvr additive="base">
                                        <p:cTn id="63" dur="3000" fill="hold"/>
                                        <p:tgtEl>
                                          <p:spTgt spid="10"/>
                                        </p:tgtEl>
                                        <p:attrNameLst>
                                          <p:attrName>ppt_y</p:attrName>
                                        </p:attrNameLst>
                                      </p:cBhvr>
                                      <p:tavLst>
                                        <p:tav tm="0">
                                          <p:val>
                                            <p:strVal val="#ppt_y"/>
                                          </p:val>
                                        </p:tav>
                                        <p:tav tm="100000">
                                          <p:val>
                                            <p:strVal val="#ppt_y"/>
                                          </p:val>
                                        </p:tav>
                                      </p:tavLst>
                                    </p:anim>
                                  </p:childTnLst>
                                </p:cTn>
                              </p:par>
                            </p:childTnLst>
                          </p:cTn>
                        </p:par>
                        <p:par>
                          <p:cTn id="64" fill="hold">
                            <p:stCondLst>
                              <p:cond delay="104000"/>
                            </p:stCondLst>
                            <p:childTnLst>
                              <p:par>
                                <p:cTn id="65" presetID="12" presetClass="entr" presetSubtype="1" fill="hold" grpId="0" nodeType="afterEffect">
                                  <p:stCondLst>
                                    <p:cond delay="7000"/>
                                  </p:stCondLst>
                                  <p:childTnLst>
                                    <p:set>
                                      <p:cBhvr>
                                        <p:cTn id="66" dur="1" fill="hold">
                                          <p:stCondLst>
                                            <p:cond delay="0"/>
                                          </p:stCondLst>
                                        </p:cTn>
                                        <p:tgtEl>
                                          <p:spTgt spid="21"/>
                                        </p:tgtEl>
                                        <p:attrNameLst>
                                          <p:attrName>style.visibility</p:attrName>
                                        </p:attrNameLst>
                                      </p:cBhvr>
                                      <p:to>
                                        <p:strVal val="visible"/>
                                      </p:to>
                                    </p:set>
                                    <p:animEffect transition="in" filter="slide(fromTop)">
                                      <p:cBhvr>
                                        <p:cTn id="67" dur="3000"/>
                                        <p:tgtEl>
                                          <p:spTgt spid="21"/>
                                        </p:tgtEl>
                                      </p:cBhvr>
                                    </p:animEffect>
                                  </p:childTnLst>
                                </p:cTn>
                              </p:par>
                              <p:par>
                                <p:cTn id="68" presetID="12" presetClass="entr" presetSubtype="1" fill="hold" grpId="0" nodeType="withEffect">
                                  <p:stCondLst>
                                    <p:cond delay="7000"/>
                                  </p:stCondLst>
                                  <p:childTnLst>
                                    <p:set>
                                      <p:cBhvr>
                                        <p:cTn id="69" dur="1" fill="hold">
                                          <p:stCondLst>
                                            <p:cond delay="0"/>
                                          </p:stCondLst>
                                        </p:cTn>
                                        <p:tgtEl>
                                          <p:spTgt spid="22"/>
                                        </p:tgtEl>
                                        <p:attrNameLst>
                                          <p:attrName>style.visibility</p:attrName>
                                        </p:attrNameLst>
                                      </p:cBhvr>
                                      <p:to>
                                        <p:strVal val="visible"/>
                                      </p:to>
                                    </p:set>
                                    <p:animEffect transition="in" filter="slide(fromTop)">
                                      <p:cBhvr>
                                        <p:cTn id="70" dur="3000"/>
                                        <p:tgtEl>
                                          <p:spTgt spid="22"/>
                                        </p:tgtEl>
                                      </p:cBhvr>
                                    </p:animEffect>
                                  </p:childTnLst>
                                </p:cTn>
                              </p:par>
                            </p:childTnLst>
                          </p:cTn>
                        </p:par>
                        <p:par>
                          <p:cTn id="71" fill="hold">
                            <p:stCondLst>
                              <p:cond delay="114000"/>
                            </p:stCondLst>
                            <p:childTnLst>
                              <p:par>
                                <p:cTn id="72" presetID="2" presetClass="entr" presetSubtype="2" fill="hold" grpId="0" nodeType="afterEffect">
                                  <p:stCondLst>
                                    <p:cond delay="700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3000" fill="hold"/>
                                        <p:tgtEl>
                                          <p:spTgt spid="11"/>
                                        </p:tgtEl>
                                        <p:attrNameLst>
                                          <p:attrName>ppt_x</p:attrName>
                                        </p:attrNameLst>
                                      </p:cBhvr>
                                      <p:tavLst>
                                        <p:tav tm="0">
                                          <p:val>
                                            <p:strVal val="1+#ppt_w/2"/>
                                          </p:val>
                                        </p:tav>
                                        <p:tav tm="100000">
                                          <p:val>
                                            <p:strVal val="#ppt_x"/>
                                          </p:val>
                                        </p:tav>
                                      </p:tavLst>
                                    </p:anim>
                                    <p:anim calcmode="lin" valueType="num">
                                      <p:cBhvr additive="base">
                                        <p:cTn id="75" dur="3000" fill="hold"/>
                                        <p:tgtEl>
                                          <p:spTgt spid="11"/>
                                        </p:tgtEl>
                                        <p:attrNameLst>
                                          <p:attrName>ppt_y</p:attrName>
                                        </p:attrNameLst>
                                      </p:cBhvr>
                                      <p:tavLst>
                                        <p:tav tm="0">
                                          <p:val>
                                            <p:strVal val="#ppt_y"/>
                                          </p:val>
                                        </p:tav>
                                        <p:tav tm="100000">
                                          <p:val>
                                            <p:strVal val="#ppt_y"/>
                                          </p:val>
                                        </p:tav>
                                      </p:tavLst>
                                    </p:anim>
                                  </p:childTnLst>
                                </p:cTn>
                              </p:par>
                            </p:childTnLst>
                          </p:cTn>
                        </p:par>
                        <p:par>
                          <p:cTn id="76" fill="hold">
                            <p:stCondLst>
                              <p:cond delay="124000"/>
                            </p:stCondLst>
                            <p:childTnLst>
                              <p:par>
                                <p:cTn id="77" presetID="12" presetClass="entr" presetSubtype="1" fill="hold" grpId="0" nodeType="afterEffect">
                                  <p:stCondLst>
                                    <p:cond delay="7000"/>
                                  </p:stCondLst>
                                  <p:childTnLst>
                                    <p:set>
                                      <p:cBhvr>
                                        <p:cTn id="78" dur="1" fill="hold">
                                          <p:stCondLst>
                                            <p:cond delay="0"/>
                                          </p:stCondLst>
                                        </p:cTn>
                                        <p:tgtEl>
                                          <p:spTgt spid="23"/>
                                        </p:tgtEl>
                                        <p:attrNameLst>
                                          <p:attrName>style.visibility</p:attrName>
                                        </p:attrNameLst>
                                      </p:cBhvr>
                                      <p:to>
                                        <p:strVal val="visible"/>
                                      </p:to>
                                    </p:set>
                                    <p:animEffect transition="in" filter="slide(fromTop)">
                                      <p:cBhvr>
                                        <p:cTn id="79" dur="3000"/>
                                        <p:tgtEl>
                                          <p:spTgt spid="23"/>
                                        </p:tgtEl>
                                      </p:cBhvr>
                                    </p:animEffect>
                                  </p:childTnLst>
                                </p:cTn>
                              </p:par>
                            </p:childTnLst>
                          </p:cTn>
                        </p:par>
                        <p:par>
                          <p:cTn id="80" fill="hold">
                            <p:stCondLst>
                              <p:cond delay="134000"/>
                            </p:stCondLst>
                            <p:childTnLst>
                              <p:par>
                                <p:cTn id="81" presetID="2" presetClass="entr" presetSubtype="2" fill="hold" grpId="0" nodeType="afterEffect">
                                  <p:stCondLst>
                                    <p:cond delay="700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3000" fill="hold"/>
                                        <p:tgtEl>
                                          <p:spTgt spid="12"/>
                                        </p:tgtEl>
                                        <p:attrNameLst>
                                          <p:attrName>ppt_x</p:attrName>
                                        </p:attrNameLst>
                                      </p:cBhvr>
                                      <p:tavLst>
                                        <p:tav tm="0">
                                          <p:val>
                                            <p:strVal val="1+#ppt_w/2"/>
                                          </p:val>
                                        </p:tav>
                                        <p:tav tm="100000">
                                          <p:val>
                                            <p:strVal val="#ppt_x"/>
                                          </p:val>
                                        </p:tav>
                                      </p:tavLst>
                                    </p:anim>
                                    <p:anim calcmode="lin" valueType="num">
                                      <p:cBhvr additive="base">
                                        <p:cTn id="84" dur="3000" fill="hold"/>
                                        <p:tgtEl>
                                          <p:spTgt spid="12"/>
                                        </p:tgtEl>
                                        <p:attrNameLst>
                                          <p:attrName>ppt_y</p:attrName>
                                        </p:attrNameLst>
                                      </p:cBhvr>
                                      <p:tavLst>
                                        <p:tav tm="0">
                                          <p:val>
                                            <p:strVal val="#ppt_y"/>
                                          </p:val>
                                        </p:tav>
                                        <p:tav tm="100000">
                                          <p:val>
                                            <p:strVal val="#ppt_y"/>
                                          </p:val>
                                        </p:tav>
                                      </p:tavLst>
                                    </p:anim>
                                  </p:childTnLst>
                                </p:cTn>
                              </p:par>
                            </p:childTnLst>
                          </p:cTn>
                        </p:par>
                        <p:par>
                          <p:cTn id="85" fill="hold">
                            <p:stCondLst>
                              <p:cond delay="144000"/>
                            </p:stCondLst>
                            <p:childTnLst>
                              <p:par>
                                <p:cTn id="86" presetID="12" presetClass="entr" presetSubtype="1"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slide(fromTop)">
                                      <p:cBhvr>
                                        <p:cTn id="88" dur="3000"/>
                                        <p:tgtEl>
                                          <p:spTgt spid="24"/>
                                        </p:tgtEl>
                                      </p:cBhvr>
                                    </p:animEffect>
                                  </p:childTnLst>
                                </p:cTn>
                              </p:par>
                            </p:childTnLst>
                          </p:cTn>
                        </p:par>
                        <p:par>
                          <p:cTn id="89" fill="hold">
                            <p:stCondLst>
                              <p:cond delay="147000"/>
                            </p:stCondLst>
                            <p:childTnLst>
                              <p:par>
                                <p:cTn id="90" presetID="2" presetClass="entr" presetSubtype="2" fill="hold" nodeType="afterEffect">
                                  <p:stCondLst>
                                    <p:cond delay="700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3000" fill="hold"/>
                                        <p:tgtEl>
                                          <p:spTgt spid="13"/>
                                        </p:tgtEl>
                                        <p:attrNameLst>
                                          <p:attrName>ppt_x</p:attrName>
                                        </p:attrNameLst>
                                      </p:cBhvr>
                                      <p:tavLst>
                                        <p:tav tm="0">
                                          <p:val>
                                            <p:strVal val="1+#ppt_w/2"/>
                                          </p:val>
                                        </p:tav>
                                        <p:tav tm="100000">
                                          <p:val>
                                            <p:strVal val="#ppt_x"/>
                                          </p:val>
                                        </p:tav>
                                      </p:tavLst>
                                    </p:anim>
                                    <p:anim calcmode="lin" valueType="num">
                                      <p:cBhvr additive="base">
                                        <p:cTn id="93" dur="3000" fill="hold"/>
                                        <p:tgtEl>
                                          <p:spTgt spid="13"/>
                                        </p:tgtEl>
                                        <p:attrNameLst>
                                          <p:attrName>ppt_y</p:attrName>
                                        </p:attrNameLst>
                                      </p:cBhvr>
                                      <p:tavLst>
                                        <p:tav tm="0">
                                          <p:val>
                                            <p:strVal val="#ppt_y"/>
                                          </p:val>
                                        </p:tav>
                                        <p:tav tm="100000">
                                          <p:val>
                                            <p:strVal val="#ppt_y"/>
                                          </p:val>
                                        </p:tav>
                                      </p:tavLst>
                                    </p:anim>
                                  </p:childTnLst>
                                </p:cTn>
                              </p:par>
                            </p:childTnLst>
                          </p:cTn>
                        </p:par>
                        <p:par>
                          <p:cTn id="94" fill="hold">
                            <p:stCondLst>
                              <p:cond delay="157000"/>
                            </p:stCondLst>
                            <p:childTnLst>
                              <p:par>
                                <p:cTn id="95" presetID="12" presetClass="entr" presetSubtype="1" fill="hold" grpId="0" nodeType="afterEffect">
                                  <p:stCondLst>
                                    <p:cond delay="7000"/>
                                  </p:stCondLst>
                                  <p:childTnLst>
                                    <p:set>
                                      <p:cBhvr>
                                        <p:cTn id="96" dur="1" fill="hold">
                                          <p:stCondLst>
                                            <p:cond delay="0"/>
                                          </p:stCondLst>
                                        </p:cTn>
                                        <p:tgtEl>
                                          <p:spTgt spid="25"/>
                                        </p:tgtEl>
                                        <p:attrNameLst>
                                          <p:attrName>style.visibility</p:attrName>
                                        </p:attrNameLst>
                                      </p:cBhvr>
                                      <p:to>
                                        <p:strVal val="visible"/>
                                      </p:to>
                                    </p:set>
                                    <p:animEffect transition="in" filter="slide(fromTop)">
                                      <p:cBhvr>
                                        <p:cTn id="97" dur="3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p:bldP spid="6" grpId="0"/>
      <p:bldP spid="7" grpId="0"/>
      <p:bldP spid="8" grpId="0"/>
      <p:bldP spid="9" grpId="0"/>
      <p:bldP spid="10" grpId="0"/>
      <p:bldP spid="11" grpId="0"/>
      <p:bldP spid="12"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683568" y="1484784"/>
            <a:ext cx="4464496" cy="4896544"/>
          </a:xfrm>
          <a:solidFill>
            <a:schemeClr val="accent1">
              <a:lumMod val="20000"/>
              <a:lumOff val="80000"/>
            </a:schemeClr>
          </a:solidFill>
        </p:spPr>
        <p:txBody>
          <a:bodyPr>
            <a:normAutofit fontScale="70000" lnSpcReduction="20000"/>
          </a:bodyPr>
          <a:lstStyle/>
          <a:p>
            <a:pPr algn="l"/>
            <a:r>
              <a:rPr lang="tr-TR" dirty="0" smtClean="0">
                <a:solidFill>
                  <a:schemeClr val="tx1"/>
                </a:solidFill>
              </a:rPr>
              <a:t> Vücudumuzun bazı kısımlarını  görebilir ve onlara dokunabiliriz. Ancak  kemiklerimizi göremeyiz. Vücudumuzda bir çok kemik vardır.  Yeni doğan bir bebekte yaklaşık 300 kemik varken yetişkin bir insanda  206 kemik vardır.</a:t>
            </a:r>
          </a:p>
          <a:p>
            <a:pPr algn="l"/>
            <a:r>
              <a:rPr lang="tr-TR" dirty="0" smtClean="0">
                <a:solidFill>
                  <a:schemeClr val="tx1"/>
                </a:solidFill>
              </a:rPr>
              <a:t>  Kemiklerin dışı sert bir  maddeden yapılmıştır. İçi ise süngerimsi bir maddedir. Kemiklerimiz canlıdır. Çünkü büyümemizi sağlayan iskeletimizdeki kemiklerdir.  </a:t>
            </a:r>
          </a:p>
          <a:p>
            <a:pPr algn="l"/>
            <a:r>
              <a:rPr lang="tr-TR" dirty="0" smtClean="0">
                <a:solidFill>
                  <a:schemeClr val="tx1"/>
                </a:solidFill>
              </a:rPr>
              <a:t>  Özet olarak; vücudumuzu dik tutan ve bize şekil veren kemik yapıya </a:t>
            </a:r>
            <a:r>
              <a:rPr lang="tr-TR" b="1" dirty="0" smtClean="0">
                <a:solidFill>
                  <a:srgbClr val="FF0000"/>
                </a:solidFill>
              </a:rPr>
              <a:t>“İskelet sistemi” </a:t>
            </a:r>
            <a:r>
              <a:rPr lang="tr-TR" dirty="0" smtClean="0">
                <a:solidFill>
                  <a:schemeClr val="tx1"/>
                </a:solidFill>
              </a:rPr>
              <a:t>diyoruz.</a:t>
            </a:r>
          </a:p>
        </p:txBody>
      </p:sp>
      <p:sp>
        <p:nvSpPr>
          <p:cNvPr id="4" name="2 Alt Başlık"/>
          <p:cNvSpPr txBox="1">
            <a:spLocks/>
          </p:cNvSpPr>
          <p:nvPr/>
        </p:nvSpPr>
        <p:spPr>
          <a:xfrm>
            <a:off x="5076056" y="404664"/>
            <a:ext cx="3672408" cy="5688632"/>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tr-TR" sz="32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6" name="5 Resim" descr="http://www.bayanlarklubu.com/attachments/vucudumuzu-taniyalim/221d1299670910-iskelet-sistemi-iskelet-sistemi-resimleri-iskelet-sistemi3.jpg"/>
          <p:cNvPicPr/>
          <p:nvPr/>
        </p:nvPicPr>
        <p:blipFill>
          <a:blip r:embed="rId2" cstate="print"/>
          <a:srcRect/>
          <a:stretch>
            <a:fillRect/>
          </a:stretch>
        </p:blipFill>
        <p:spPr bwMode="auto">
          <a:xfrm>
            <a:off x="5364088" y="1412776"/>
            <a:ext cx="2952328" cy="4968552"/>
          </a:xfrm>
          <a:prstGeom prst="rect">
            <a:avLst/>
          </a:prstGeom>
          <a:noFill/>
          <a:ln w="9525">
            <a:noFill/>
            <a:miter lim="800000"/>
            <a:headEnd/>
            <a:tailEnd/>
          </a:ln>
        </p:spPr>
      </p:pic>
      <p:sp>
        <p:nvSpPr>
          <p:cNvPr id="8" name="1 Başlık"/>
          <p:cNvSpPr txBox="1">
            <a:spLocks/>
          </p:cNvSpPr>
          <p:nvPr/>
        </p:nvSpPr>
        <p:spPr>
          <a:xfrm>
            <a:off x="899592" y="188640"/>
            <a:ext cx="7772400" cy="576064"/>
          </a:xfrm>
          <a:prstGeom prst="rect">
            <a:avLst/>
          </a:prstGeom>
          <a:solidFill>
            <a:srgbClr val="C0000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bg1"/>
                </a:solidFill>
                <a:effectLst/>
                <a:uLnTx/>
                <a:uFillTx/>
                <a:latin typeface="Comic Sans MS" pitchFamily="66" charset="0"/>
                <a:ea typeface="+mj-ea"/>
                <a:cs typeface="+mj-cs"/>
              </a:rPr>
              <a:t>İSKELETİMİZ</a:t>
            </a:r>
            <a:endParaRPr kumimoji="0" lang="tr-TR" sz="3200" b="0" i="0" u="none" strike="noStrike" kern="1200" cap="none" spc="0" normalizeH="0" baseline="0" noProof="0" dirty="0">
              <a:ln>
                <a:noFill/>
              </a:ln>
              <a:solidFill>
                <a:schemeClr val="bg1"/>
              </a:solidFill>
              <a:effectLst/>
              <a:uLnTx/>
              <a:uFillTx/>
              <a:latin typeface="Comic Sans MS" pitchFamily="66" charset="0"/>
              <a:ea typeface="+mj-ea"/>
              <a:cs typeface="+mj-cs"/>
            </a:endParaRPr>
          </a:p>
        </p:txBody>
      </p:sp>
      <p:sp>
        <p:nvSpPr>
          <p:cNvPr id="7" name="6 Dikdörtgen"/>
          <p:cNvSpPr/>
          <p:nvPr/>
        </p:nvSpPr>
        <p:spPr>
          <a:xfrm rot="12167389" flipH="1" flipV="1">
            <a:off x="5539348" y="3613666"/>
            <a:ext cx="3353132" cy="369332"/>
          </a:xfrm>
          <a:prstGeom prst="rect">
            <a:avLst/>
          </a:prstGeom>
        </p:spPr>
        <p:txBody>
          <a:bodyPr wrap="square">
            <a:spAutoFit/>
          </a:bodyPr>
          <a:lstStyle/>
          <a:p>
            <a:r>
              <a:rPr lang="tr-TR" dirty="0" smtClean="0"/>
              <a:t>www.</a:t>
            </a:r>
            <a:r>
              <a:rPr lang="tr-TR" dirty="0" err="1" smtClean="0"/>
              <a:t>sorubak</a:t>
            </a:r>
            <a:r>
              <a:rPr lang="tr-TR" dirty="0" smtClean="0"/>
              <a:t>.com</a:t>
            </a:r>
            <a:endParaRPr lang="tr-TR" dirty="0"/>
          </a:p>
        </p:txBody>
      </p:sp>
    </p:spTree>
  </p:cSld>
  <p:clrMapOvr>
    <a:masterClrMapping/>
  </p:clrMapOvr>
  <p:transition spd="slow" advClick="0" advTm="9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ppt_x"/>
                                          </p:val>
                                        </p:tav>
                                        <p:tav tm="100000">
                                          <p:val>
                                            <p:strVal val="#ppt_x"/>
                                          </p:val>
                                        </p:tav>
                                      </p:tavLst>
                                    </p:anim>
                                    <p:anim calcmode="lin" valueType="num">
                                      <p:cBhvr additive="base">
                                        <p:cTn id="8" dur="2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0" fill="hold"/>
                                        <p:tgtEl>
                                          <p:spTgt spid="6"/>
                                        </p:tgtEl>
                                        <p:attrNameLst>
                                          <p:attrName>ppt_x</p:attrName>
                                        </p:attrNameLst>
                                      </p:cBhvr>
                                      <p:tavLst>
                                        <p:tav tm="0">
                                          <p:val>
                                            <p:strVal val="1+#ppt_w/2"/>
                                          </p:val>
                                        </p:tav>
                                        <p:tav tm="100000">
                                          <p:val>
                                            <p:strVal val="#ppt_x"/>
                                          </p:val>
                                        </p:tav>
                                      </p:tavLst>
                                    </p:anim>
                                    <p:anim calcmode="lin" valueType="num">
                                      <p:cBhvr additive="base">
                                        <p:cTn id="13" dur="50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
                                            <p:bg/>
                                          </p:spTgt>
                                        </p:tgtEl>
                                        <p:attrNameLst>
                                          <p:attrName>style.visibility</p:attrName>
                                        </p:attrNameLst>
                                      </p:cBhvr>
                                      <p:to>
                                        <p:strVal val="visible"/>
                                      </p:to>
                                    </p:set>
                                    <p:anim calcmode="lin" valueType="num">
                                      <p:cBhvr additive="base">
                                        <p:cTn id="16" dur="3000" fill="hold"/>
                                        <p:tgtEl>
                                          <p:spTgt spid="3">
                                            <p:bg/>
                                          </p:spTgt>
                                        </p:tgtEl>
                                        <p:attrNameLst>
                                          <p:attrName>ppt_x</p:attrName>
                                        </p:attrNameLst>
                                      </p:cBhvr>
                                      <p:tavLst>
                                        <p:tav tm="0">
                                          <p:val>
                                            <p:strVal val="0-#ppt_w/2"/>
                                          </p:val>
                                        </p:tav>
                                        <p:tav tm="100000">
                                          <p:val>
                                            <p:strVal val="#ppt_x"/>
                                          </p:val>
                                        </p:tav>
                                      </p:tavLst>
                                    </p:anim>
                                    <p:anim calcmode="lin" valueType="num">
                                      <p:cBhvr additive="base">
                                        <p:cTn id="17" dur="3000" fill="hold"/>
                                        <p:tgtEl>
                                          <p:spTgt spid="3">
                                            <p:bg/>
                                          </p:spTgt>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3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21" dur="3000" fill="hold"/>
                                        <p:tgtEl>
                                          <p:spTgt spid="3">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3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5" dur="3000" fill="hold"/>
                                        <p:tgtEl>
                                          <p:spTgt spid="3">
                                            <p:txEl>
                                              <p:pRg st="1" end="1"/>
                                            </p:txEl>
                                          </p:spTgt>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additive="base">
                                        <p:cTn id="28" dur="3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9" dur="3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a:solidFill>
            <a:srgbClr val="C00000"/>
          </a:solidFill>
        </p:spPr>
        <p:txBody>
          <a:bodyPr>
            <a:normAutofit/>
          </a:bodyPr>
          <a:lstStyle/>
          <a:p>
            <a:r>
              <a:rPr lang="tr-TR" sz="2800" dirty="0" smtClean="0">
                <a:solidFill>
                  <a:schemeClr val="bg1"/>
                </a:solidFill>
                <a:latin typeface="Comic Sans MS" pitchFamily="66" charset="0"/>
              </a:rPr>
              <a:t>İSKELETİMİZ BÖLÜMLERİNİ ÖĞRENELİM</a:t>
            </a:r>
            <a:endParaRPr lang="tr-TR" sz="2800" dirty="0">
              <a:solidFill>
                <a:schemeClr val="bg1"/>
              </a:solidFill>
              <a:latin typeface="Comic Sans MS" pitchFamily="66" charset="0"/>
            </a:endParaRPr>
          </a:p>
        </p:txBody>
      </p:sp>
      <p:sp>
        <p:nvSpPr>
          <p:cNvPr id="42020" name="Rectangle 3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endParaRPr>
          </a:p>
        </p:txBody>
      </p:sp>
      <p:sp>
        <p:nvSpPr>
          <p:cNvPr id="40" name="39 Metin kutusu"/>
          <p:cNvSpPr txBox="1"/>
          <p:nvPr/>
        </p:nvSpPr>
        <p:spPr>
          <a:xfrm>
            <a:off x="539552" y="1124744"/>
            <a:ext cx="8064896" cy="400110"/>
          </a:xfrm>
          <a:prstGeom prst="rect">
            <a:avLst/>
          </a:prstGeom>
          <a:noFill/>
        </p:spPr>
        <p:txBody>
          <a:bodyPr wrap="square" rtlCol="0">
            <a:spAutoFit/>
          </a:bodyPr>
          <a:lstStyle/>
          <a:p>
            <a:pPr algn="ctr"/>
            <a:r>
              <a:rPr lang="tr-TR" sz="2000" b="1" dirty="0" smtClean="0">
                <a:solidFill>
                  <a:srgbClr val="7030A0"/>
                </a:solidFill>
              </a:rPr>
              <a:t>Aşağıdaki modelle ilgili animasyonu dikkatle izleyiniz. </a:t>
            </a:r>
            <a:endParaRPr lang="tr-TR" sz="2000" b="1" dirty="0">
              <a:solidFill>
                <a:srgbClr val="7030A0"/>
              </a:solidFill>
            </a:endParaRPr>
          </a:p>
        </p:txBody>
      </p:sp>
      <p:pic>
        <p:nvPicPr>
          <p:cNvPr id="41" name="Resim 3"/>
          <p:cNvPicPr>
            <a:picLocks noChangeAspect="1" noChangeArrowheads="1"/>
          </p:cNvPicPr>
          <p:nvPr/>
        </p:nvPicPr>
        <p:blipFill>
          <a:blip r:embed="rId3" cstate="print"/>
          <a:srcRect/>
          <a:stretch>
            <a:fillRect/>
          </a:stretch>
        </p:blipFill>
        <p:spPr bwMode="auto">
          <a:xfrm>
            <a:off x="3132981" y="1748805"/>
            <a:ext cx="590550" cy="933450"/>
          </a:xfrm>
          <a:prstGeom prst="rect">
            <a:avLst/>
          </a:prstGeom>
          <a:noFill/>
        </p:spPr>
      </p:pic>
      <p:pic>
        <p:nvPicPr>
          <p:cNvPr id="42" name="Resim 11"/>
          <p:cNvPicPr>
            <a:picLocks noChangeAspect="1" noChangeArrowheads="1"/>
          </p:cNvPicPr>
          <p:nvPr/>
        </p:nvPicPr>
        <p:blipFill>
          <a:blip r:embed="rId4" cstate="print"/>
          <a:srcRect/>
          <a:stretch>
            <a:fillRect/>
          </a:stretch>
        </p:blipFill>
        <p:spPr bwMode="auto">
          <a:xfrm>
            <a:off x="3507507" y="3654152"/>
            <a:ext cx="400050" cy="1038225"/>
          </a:xfrm>
          <a:prstGeom prst="rect">
            <a:avLst/>
          </a:prstGeom>
          <a:noFill/>
        </p:spPr>
      </p:pic>
      <p:pic>
        <p:nvPicPr>
          <p:cNvPr id="43" name="Resim 1"/>
          <p:cNvPicPr>
            <a:picLocks noChangeAspect="1" noChangeArrowheads="1"/>
          </p:cNvPicPr>
          <p:nvPr/>
        </p:nvPicPr>
        <p:blipFill>
          <a:blip r:embed="rId5" cstate="print"/>
          <a:srcRect/>
          <a:stretch>
            <a:fillRect/>
          </a:stretch>
        </p:blipFill>
        <p:spPr bwMode="auto">
          <a:xfrm>
            <a:off x="3867547" y="2610247"/>
            <a:ext cx="428625" cy="742950"/>
          </a:xfrm>
          <a:prstGeom prst="rect">
            <a:avLst/>
          </a:prstGeom>
          <a:noFill/>
        </p:spPr>
      </p:pic>
      <p:pic>
        <p:nvPicPr>
          <p:cNvPr id="45" name="Resim 5"/>
          <p:cNvPicPr>
            <a:picLocks noChangeAspect="1" noChangeArrowheads="1"/>
          </p:cNvPicPr>
          <p:nvPr/>
        </p:nvPicPr>
        <p:blipFill>
          <a:blip r:embed="rId6" cstate="print"/>
          <a:srcRect/>
          <a:stretch>
            <a:fillRect/>
          </a:stretch>
        </p:blipFill>
        <p:spPr bwMode="auto">
          <a:xfrm rot="-10642401">
            <a:off x="2974926" y="4674395"/>
            <a:ext cx="561975" cy="1190625"/>
          </a:xfrm>
          <a:prstGeom prst="rect">
            <a:avLst/>
          </a:prstGeom>
          <a:noFill/>
        </p:spPr>
      </p:pic>
      <p:pic>
        <p:nvPicPr>
          <p:cNvPr id="46" name="Resim 6"/>
          <p:cNvPicPr>
            <a:picLocks noChangeAspect="1" noChangeArrowheads="1"/>
          </p:cNvPicPr>
          <p:nvPr/>
        </p:nvPicPr>
        <p:blipFill>
          <a:blip r:embed="rId7" cstate="print"/>
          <a:srcRect/>
          <a:stretch>
            <a:fillRect/>
          </a:stretch>
        </p:blipFill>
        <p:spPr bwMode="auto">
          <a:xfrm rot="10284238">
            <a:off x="3470994" y="4541045"/>
            <a:ext cx="485775" cy="1152525"/>
          </a:xfrm>
          <a:prstGeom prst="rect">
            <a:avLst/>
          </a:prstGeom>
          <a:noFill/>
        </p:spPr>
      </p:pic>
      <p:pic>
        <p:nvPicPr>
          <p:cNvPr id="47" name="Resim 10"/>
          <p:cNvPicPr>
            <a:picLocks noChangeAspect="1" noChangeArrowheads="1"/>
          </p:cNvPicPr>
          <p:nvPr/>
        </p:nvPicPr>
        <p:blipFill>
          <a:blip r:embed="rId8" cstate="print"/>
          <a:srcRect/>
          <a:stretch>
            <a:fillRect/>
          </a:stretch>
        </p:blipFill>
        <p:spPr bwMode="auto">
          <a:xfrm>
            <a:off x="2707407" y="2580134"/>
            <a:ext cx="276225" cy="809625"/>
          </a:xfrm>
          <a:prstGeom prst="rect">
            <a:avLst/>
          </a:prstGeom>
          <a:noFill/>
        </p:spPr>
      </p:pic>
      <p:pic>
        <p:nvPicPr>
          <p:cNvPr id="48" name="Resim 9"/>
          <p:cNvPicPr>
            <a:picLocks noChangeAspect="1" noChangeArrowheads="1"/>
          </p:cNvPicPr>
          <p:nvPr/>
        </p:nvPicPr>
        <p:blipFill>
          <a:blip r:embed="rId9" cstate="print"/>
          <a:srcRect/>
          <a:stretch>
            <a:fillRect/>
          </a:stretch>
        </p:blipFill>
        <p:spPr bwMode="auto">
          <a:xfrm>
            <a:off x="3955182" y="3323084"/>
            <a:ext cx="304800" cy="962025"/>
          </a:xfrm>
          <a:prstGeom prst="rect">
            <a:avLst/>
          </a:prstGeom>
          <a:noFill/>
        </p:spPr>
      </p:pic>
      <p:pic>
        <p:nvPicPr>
          <p:cNvPr id="49" name="Resim 12"/>
          <p:cNvPicPr>
            <a:picLocks noChangeAspect="1" noChangeArrowheads="1"/>
          </p:cNvPicPr>
          <p:nvPr/>
        </p:nvPicPr>
        <p:blipFill>
          <a:blip r:embed="rId10" cstate="print"/>
          <a:srcRect/>
          <a:stretch>
            <a:fillRect/>
          </a:stretch>
        </p:blipFill>
        <p:spPr bwMode="auto">
          <a:xfrm>
            <a:off x="2507382" y="3323084"/>
            <a:ext cx="666750" cy="1028700"/>
          </a:xfrm>
          <a:prstGeom prst="rect">
            <a:avLst/>
          </a:prstGeom>
          <a:noFill/>
        </p:spPr>
      </p:pic>
      <p:pic>
        <p:nvPicPr>
          <p:cNvPr id="50" name="Resim 2"/>
          <p:cNvPicPr>
            <a:picLocks noChangeAspect="1" noChangeArrowheads="1"/>
          </p:cNvPicPr>
          <p:nvPr/>
        </p:nvPicPr>
        <p:blipFill>
          <a:blip r:embed="rId11" cstate="print"/>
          <a:srcRect/>
          <a:stretch>
            <a:fillRect/>
          </a:stretch>
        </p:blipFill>
        <p:spPr bwMode="auto">
          <a:xfrm>
            <a:off x="2931443" y="2466231"/>
            <a:ext cx="1123950" cy="962025"/>
          </a:xfrm>
          <a:prstGeom prst="rect">
            <a:avLst/>
          </a:prstGeom>
          <a:noFill/>
        </p:spPr>
      </p:pic>
      <p:pic>
        <p:nvPicPr>
          <p:cNvPr id="51" name="Resim 13"/>
          <p:cNvPicPr>
            <a:picLocks noChangeAspect="1" noChangeArrowheads="1"/>
          </p:cNvPicPr>
          <p:nvPr/>
        </p:nvPicPr>
        <p:blipFill>
          <a:blip r:embed="rId12" cstate="print"/>
          <a:srcRect/>
          <a:stretch>
            <a:fillRect/>
          </a:stretch>
        </p:blipFill>
        <p:spPr bwMode="auto">
          <a:xfrm>
            <a:off x="3000772" y="3739877"/>
            <a:ext cx="419100" cy="1057275"/>
          </a:xfrm>
          <a:prstGeom prst="rect">
            <a:avLst/>
          </a:prstGeom>
          <a:noFill/>
        </p:spPr>
      </p:pic>
      <p:pic>
        <p:nvPicPr>
          <p:cNvPr id="44" name="Resim 4"/>
          <p:cNvPicPr>
            <a:picLocks noChangeAspect="1" noChangeArrowheads="1"/>
          </p:cNvPicPr>
          <p:nvPr/>
        </p:nvPicPr>
        <p:blipFill>
          <a:blip r:embed="rId13" cstate="print"/>
          <a:srcRect/>
          <a:stretch>
            <a:fillRect/>
          </a:stretch>
        </p:blipFill>
        <p:spPr bwMode="auto">
          <a:xfrm>
            <a:off x="3059832" y="3284984"/>
            <a:ext cx="720080" cy="680624"/>
          </a:xfrm>
          <a:prstGeom prst="rect">
            <a:avLst/>
          </a:prstGeom>
          <a:noFill/>
        </p:spPr>
      </p:pic>
      <p:sp>
        <p:nvSpPr>
          <p:cNvPr id="29" name="28 Metin kutusu"/>
          <p:cNvSpPr txBox="1"/>
          <p:nvPr/>
        </p:nvSpPr>
        <p:spPr>
          <a:xfrm>
            <a:off x="5364088" y="1772816"/>
            <a:ext cx="1080120" cy="369332"/>
          </a:xfrm>
          <a:prstGeom prst="rect">
            <a:avLst/>
          </a:prstGeom>
          <a:noFill/>
        </p:spPr>
        <p:txBody>
          <a:bodyPr wrap="square" rtlCol="0">
            <a:spAutoFit/>
          </a:bodyPr>
          <a:lstStyle/>
          <a:p>
            <a:r>
              <a:rPr lang="tr-TR" dirty="0" smtClean="0"/>
              <a:t>Baş</a:t>
            </a:r>
            <a:endParaRPr lang="tr-TR" dirty="0"/>
          </a:p>
        </p:txBody>
      </p:sp>
      <p:sp>
        <p:nvSpPr>
          <p:cNvPr id="31" name="30 Metin kutusu"/>
          <p:cNvSpPr txBox="1"/>
          <p:nvPr/>
        </p:nvSpPr>
        <p:spPr>
          <a:xfrm>
            <a:off x="5220072" y="2996952"/>
            <a:ext cx="1080120" cy="369332"/>
          </a:xfrm>
          <a:prstGeom prst="rect">
            <a:avLst/>
          </a:prstGeom>
          <a:noFill/>
        </p:spPr>
        <p:txBody>
          <a:bodyPr wrap="square" rtlCol="0">
            <a:spAutoFit/>
          </a:bodyPr>
          <a:lstStyle/>
          <a:p>
            <a:r>
              <a:rPr lang="tr-TR" dirty="0" smtClean="0"/>
              <a:t>Gövde</a:t>
            </a:r>
            <a:endParaRPr lang="tr-TR" dirty="0"/>
          </a:p>
        </p:txBody>
      </p:sp>
      <p:cxnSp>
        <p:nvCxnSpPr>
          <p:cNvPr id="39" name="38 Düz Ok Bağlayıcısı"/>
          <p:cNvCxnSpPr/>
          <p:nvPr/>
        </p:nvCxnSpPr>
        <p:spPr>
          <a:xfrm>
            <a:off x="1547664" y="4941168"/>
            <a:ext cx="151216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51 Metin kutusu"/>
          <p:cNvSpPr txBox="1"/>
          <p:nvPr/>
        </p:nvSpPr>
        <p:spPr>
          <a:xfrm>
            <a:off x="611560" y="4725144"/>
            <a:ext cx="1224136" cy="369332"/>
          </a:xfrm>
          <a:prstGeom prst="rect">
            <a:avLst/>
          </a:prstGeom>
          <a:noFill/>
        </p:spPr>
        <p:txBody>
          <a:bodyPr wrap="square" rtlCol="0">
            <a:spAutoFit/>
          </a:bodyPr>
          <a:lstStyle/>
          <a:p>
            <a:r>
              <a:rPr lang="tr-TR" dirty="0" smtClean="0"/>
              <a:t>     Bacak</a:t>
            </a:r>
            <a:endParaRPr lang="tr-TR" dirty="0"/>
          </a:p>
        </p:txBody>
      </p:sp>
      <p:cxnSp>
        <p:nvCxnSpPr>
          <p:cNvPr id="54" name="53 Düz Ok Bağlayıcısı"/>
          <p:cNvCxnSpPr/>
          <p:nvPr/>
        </p:nvCxnSpPr>
        <p:spPr>
          <a:xfrm flipH="1">
            <a:off x="3779912" y="4869160"/>
            <a:ext cx="151216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5" name="54 Metin kutusu"/>
          <p:cNvSpPr txBox="1"/>
          <p:nvPr/>
        </p:nvSpPr>
        <p:spPr>
          <a:xfrm>
            <a:off x="5364088" y="4653136"/>
            <a:ext cx="1224136" cy="369332"/>
          </a:xfrm>
          <a:prstGeom prst="rect">
            <a:avLst/>
          </a:prstGeom>
          <a:noFill/>
        </p:spPr>
        <p:txBody>
          <a:bodyPr wrap="square" rtlCol="0">
            <a:spAutoFit/>
          </a:bodyPr>
          <a:lstStyle/>
          <a:p>
            <a:r>
              <a:rPr lang="tr-TR" dirty="0" smtClean="0"/>
              <a:t>Bacak</a:t>
            </a:r>
            <a:endParaRPr lang="tr-TR" dirty="0"/>
          </a:p>
        </p:txBody>
      </p:sp>
      <p:cxnSp>
        <p:nvCxnSpPr>
          <p:cNvPr id="56" name="55 Düz Ok Bağlayıcısı"/>
          <p:cNvCxnSpPr/>
          <p:nvPr/>
        </p:nvCxnSpPr>
        <p:spPr>
          <a:xfrm flipH="1">
            <a:off x="4139952" y="3717032"/>
            <a:ext cx="151216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56 Metin kutusu"/>
          <p:cNvSpPr txBox="1"/>
          <p:nvPr/>
        </p:nvSpPr>
        <p:spPr>
          <a:xfrm>
            <a:off x="5724128" y="3491716"/>
            <a:ext cx="1224136" cy="369332"/>
          </a:xfrm>
          <a:prstGeom prst="rect">
            <a:avLst/>
          </a:prstGeom>
          <a:noFill/>
        </p:spPr>
        <p:txBody>
          <a:bodyPr wrap="square" rtlCol="0">
            <a:spAutoFit/>
          </a:bodyPr>
          <a:lstStyle/>
          <a:p>
            <a:r>
              <a:rPr lang="tr-TR" dirty="0" smtClean="0"/>
              <a:t>Kol</a:t>
            </a:r>
            <a:endParaRPr lang="tr-TR" dirty="0"/>
          </a:p>
        </p:txBody>
      </p:sp>
      <p:cxnSp>
        <p:nvCxnSpPr>
          <p:cNvPr id="58" name="57 Düz Ok Bağlayıcısı"/>
          <p:cNvCxnSpPr/>
          <p:nvPr/>
        </p:nvCxnSpPr>
        <p:spPr>
          <a:xfrm>
            <a:off x="1547664" y="3645024"/>
            <a:ext cx="115212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58 Metin kutusu"/>
          <p:cNvSpPr txBox="1"/>
          <p:nvPr/>
        </p:nvSpPr>
        <p:spPr>
          <a:xfrm>
            <a:off x="827584" y="3429000"/>
            <a:ext cx="864096" cy="369332"/>
          </a:xfrm>
          <a:prstGeom prst="rect">
            <a:avLst/>
          </a:prstGeom>
          <a:noFill/>
        </p:spPr>
        <p:txBody>
          <a:bodyPr wrap="square" rtlCol="0">
            <a:spAutoFit/>
          </a:bodyPr>
          <a:lstStyle/>
          <a:p>
            <a:r>
              <a:rPr lang="tr-TR" dirty="0" smtClean="0"/>
              <a:t>     Kol</a:t>
            </a:r>
            <a:endParaRPr lang="tr-TR" dirty="0"/>
          </a:p>
        </p:txBody>
      </p:sp>
      <p:cxnSp>
        <p:nvCxnSpPr>
          <p:cNvPr id="62" name="61 Düz Ok Bağlayıcısı"/>
          <p:cNvCxnSpPr/>
          <p:nvPr/>
        </p:nvCxnSpPr>
        <p:spPr>
          <a:xfrm flipH="1">
            <a:off x="3851920" y="1988840"/>
            <a:ext cx="144016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63 Düz Ok Bağlayıcısı"/>
          <p:cNvCxnSpPr/>
          <p:nvPr/>
        </p:nvCxnSpPr>
        <p:spPr>
          <a:xfrm flipH="1">
            <a:off x="3779912" y="3212976"/>
            <a:ext cx="122413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64 Metin kutusu"/>
          <p:cNvSpPr txBox="1"/>
          <p:nvPr/>
        </p:nvSpPr>
        <p:spPr>
          <a:xfrm>
            <a:off x="755576" y="5877272"/>
            <a:ext cx="7344816" cy="400110"/>
          </a:xfrm>
          <a:prstGeom prst="rect">
            <a:avLst/>
          </a:prstGeom>
          <a:solidFill>
            <a:srgbClr val="C00000"/>
          </a:solidFill>
        </p:spPr>
        <p:txBody>
          <a:bodyPr wrap="square" rtlCol="0">
            <a:spAutoFit/>
          </a:bodyPr>
          <a:lstStyle/>
          <a:p>
            <a:r>
              <a:rPr lang="tr-TR" sz="2000" dirty="0" smtClean="0">
                <a:solidFill>
                  <a:schemeClr val="bg1"/>
                </a:solidFill>
              </a:rPr>
              <a:t>Vücudumuz; Baş, gövde, kollar ve bacaklar diye üç bölümde incelenir.</a:t>
            </a:r>
            <a:endParaRPr lang="tr-TR" sz="2000" dirty="0">
              <a:solidFill>
                <a:schemeClr val="bg1"/>
              </a:solidFill>
            </a:endParaRPr>
          </a:p>
        </p:txBody>
      </p:sp>
      <p:sp>
        <p:nvSpPr>
          <p:cNvPr id="30" name="29 Slayt Numarası Yer Tutucusu"/>
          <p:cNvSpPr>
            <a:spLocks noGrp="1"/>
          </p:cNvSpPr>
          <p:nvPr>
            <p:ph type="sldNum" sz="quarter" idx="12"/>
          </p:nvPr>
        </p:nvSpPr>
        <p:spPr/>
        <p:txBody>
          <a:bodyPr/>
          <a:lstStyle/>
          <a:p>
            <a:fld id="{50415075-D8A7-4F83-93FE-47E13ED7E65E}" type="slidenum">
              <a:rPr lang="tr-TR" smtClean="0"/>
              <a:pPr/>
              <a:t>3</a:t>
            </a:fld>
            <a:endParaRPr lang="tr-TR"/>
          </a:p>
        </p:txBody>
      </p:sp>
    </p:spTree>
  </p:cSld>
  <p:clrMapOvr>
    <a:masterClrMapping/>
  </p:clrMapOvr>
  <p:transition spd="slow" advClick="0" advTm="75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2"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2000" fill="hold"/>
                                        <p:tgtEl>
                                          <p:spTgt spid="40"/>
                                        </p:tgtEl>
                                        <p:attrNameLst>
                                          <p:attrName>ppt_x</p:attrName>
                                        </p:attrNameLst>
                                      </p:cBhvr>
                                      <p:tavLst>
                                        <p:tav tm="0">
                                          <p:val>
                                            <p:strVal val="1+#ppt_w/2"/>
                                          </p:val>
                                        </p:tav>
                                        <p:tav tm="100000">
                                          <p:val>
                                            <p:strVal val="#ppt_x"/>
                                          </p:val>
                                        </p:tav>
                                      </p:tavLst>
                                    </p:anim>
                                    <p:anim calcmode="lin" valueType="num">
                                      <p:cBhvr additive="base">
                                        <p:cTn id="13" dur="20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4000"/>
                            </p:stCondLst>
                            <p:childTnLst>
                              <p:par>
                                <p:cTn id="15" presetID="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2000" fill="hold"/>
                                        <p:tgtEl>
                                          <p:spTgt spid="41"/>
                                        </p:tgtEl>
                                        <p:attrNameLst>
                                          <p:attrName>ppt_x</p:attrName>
                                        </p:attrNameLst>
                                      </p:cBhvr>
                                      <p:tavLst>
                                        <p:tav tm="0">
                                          <p:val>
                                            <p:strVal val="#ppt_x"/>
                                          </p:val>
                                        </p:tav>
                                        <p:tav tm="100000">
                                          <p:val>
                                            <p:strVal val="#ppt_x"/>
                                          </p:val>
                                        </p:tav>
                                      </p:tavLst>
                                    </p:anim>
                                    <p:anim calcmode="lin" valueType="num">
                                      <p:cBhvr additive="base">
                                        <p:cTn id="18" dur="2000" fill="hold"/>
                                        <p:tgtEl>
                                          <p:spTgt spid="41"/>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2" presetClass="entr" presetSubtype="4"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2000" fill="hold"/>
                                        <p:tgtEl>
                                          <p:spTgt spid="50"/>
                                        </p:tgtEl>
                                        <p:attrNameLst>
                                          <p:attrName>ppt_x</p:attrName>
                                        </p:attrNameLst>
                                      </p:cBhvr>
                                      <p:tavLst>
                                        <p:tav tm="0">
                                          <p:val>
                                            <p:strVal val="#ppt_x"/>
                                          </p:val>
                                        </p:tav>
                                        <p:tav tm="100000">
                                          <p:val>
                                            <p:strVal val="#ppt_x"/>
                                          </p:val>
                                        </p:tav>
                                      </p:tavLst>
                                    </p:anim>
                                    <p:anim calcmode="lin" valueType="num">
                                      <p:cBhvr additive="base">
                                        <p:cTn id="23" dur="2000" fill="hold"/>
                                        <p:tgtEl>
                                          <p:spTgt spid="50"/>
                                        </p:tgtEl>
                                        <p:attrNameLst>
                                          <p:attrName>ppt_y</p:attrName>
                                        </p:attrNameLst>
                                      </p:cBhvr>
                                      <p:tavLst>
                                        <p:tav tm="0">
                                          <p:val>
                                            <p:strVal val="1+#ppt_h/2"/>
                                          </p:val>
                                        </p:tav>
                                        <p:tav tm="100000">
                                          <p:val>
                                            <p:strVal val="#ppt_y"/>
                                          </p:val>
                                        </p:tav>
                                      </p:tavLst>
                                    </p:anim>
                                  </p:childTnLst>
                                </p:cTn>
                              </p:par>
                            </p:childTnLst>
                          </p:cTn>
                        </p:par>
                        <p:par>
                          <p:cTn id="24" fill="hold">
                            <p:stCondLst>
                              <p:cond delay="8000"/>
                            </p:stCondLst>
                            <p:childTnLst>
                              <p:par>
                                <p:cTn id="25" presetID="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2000" fill="hold"/>
                                        <p:tgtEl>
                                          <p:spTgt spid="44"/>
                                        </p:tgtEl>
                                        <p:attrNameLst>
                                          <p:attrName>ppt_x</p:attrName>
                                        </p:attrNameLst>
                                      </p:cBhvr>
                                      <p:tavLst>
                                        <p:tav tm="0">
                                          <p:val>
                                            <p:strVal val="#ppt_x"/>
                                          </p:val>
                                        </p:tav>
                                        <p:tav tm="100000">
                                          <p:val>
                                            <p:strVal val="#ppt_x"/>
                                          </p:val>
                                        </p:tav>
                                      </p:tavLst>
                                    </p:anim>
                                    <p:anim calcmode="lin" valueType="num">
                                      <p:cBhvr additive="base">
                                        <p:cTn id="28" dur="200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10000"/>
                            </p:stCondLst>
                            <p:childTnLst>
                              <p:par>
                                <p:cTn id="30" presetID="2" presetClass="entr" presetSubtype="2"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2000" fill="hold"/>
                                        <p:tgtEl>
                                          <p:spTgt spid="43"/>
                                        </p:tgtEl>
                                        <p:attrNameLst>
                                          <p:attrName>ppt_x</p:attrName>
                                        </p:attrNameLst>
                                      </p:cBhvr>
                                      <p:tavLst>
                                        <p:tav tm="0">
                                          <p:val>
                                            <p:strVal val="1+#ppt_w/2"/>
                                          </p:val>
                                        </p:tav>
                                        <p:tav tm="100000">
                                          <p:val>
                                            <p:strVal val="#ppt_x"/>
                                          </p:val>
                                        </p:tav>
                                      </p:tavLst>
                                    </p:anim>
                                    <p:anim calcmode="lin" valueType="num">
                                      <p:cBhvr additive="base">
                                        <p:cTn id="33" dur="2000" fill="hold"/>
                                        <p:tgtEl>
                                          <p:spTgt spid="43"/>
                                        </p:tgtEl>
                                        <p:attrNameLst>
                                          <p:attrName>ppt_y</p:attrName>
                                        </p:attrNameLst>
                                      </p:cBhvr>
                                      <p:tavLst>
                                        <p:tav tm="0">
                                          <p:val>
                                            <p:strVal val="#ppt_y"/>
                                          </p:val>
                                        </p:tav>
                                        <p:tav tm="100000">
                                          <p:val>
                                            <p:strVal val="#ppt_y"/>
                                          </p:val>
                                        </p:tav>
                                      </p:tavLst>
                                    </p:anim>
                                  </p:childTnLst>
                                </p:cTn>
                              </p:par>
                            </p:childTnLst>
                          </p:cTn>
                        </p:par>
                        <p:par>
                          <p:cTn id="34" fill="hold">
                            <p:stCondLst>
                              <p:cond delay="12000"/>
                            </p:stCondLst>
                            <p:childTnLst>
                              <p:par>
                                <p:cTn id="35" presetID="2" presetClass="entr" presetSubtype="8"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2000" fill="hold"/>
                                        <p:tgtEl>
                                          <p:spTgt spid="47"/>
                                        </p:tgtEl>
                                        <p:attrNameLst>
                                          <p:attrName>ppt_x</p:attrName>
                                        </p:attrNameLst>
                                      </p:cBhvr>
                                      <p:tavLst>
                                        <p:tav tm="0">
                                          <p:val>
                                            <p:strVal val="0-#ppt_w/2"/>
                                          </p:val>
                                        </p:tav>
                                        <p:tav tm="100000">
                                          <p:val>
                                            <p:strVal val="#ppt_x"/>
                                          </p:val>
                                        </p:tav>
                                      </p:tavLst>
                                    </p:anim>
                                    <p:anim calcmode="lin" valueType="num">
                                      <p:cBhvr additive="base">
                                        <p:cTn id="38" dur="20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14000"/>
                            </p:stCondLst>
                            <p:childTnLst>
                              <p:par>
                                <p:cTn id="40" presetID="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2000" fill="hold"/>
                                        <p:tgtEl>
                                          <p:spTgt spid="49"/>
                                        </p:tgtEl>
                                        <p:attrNameLst>
                                          <p:attrName>ppt_x</p:attrName>
                                        </p:attrNameLst>
                                      </p:cBhvr>
                                      <p:tavLst>
                                        <p:tav tm="0">
                                          <p:val>
                                            <p:strVal val="0-#ppt_w/2"/>
                                          </p:val>
                                        </p:tav>
                                        <p:tav tm="100000">
                                          <p:val>
                                            <p:strVal val="#ppt_x"/>
                                          </p:val>
                                        </p:tav>
                                      </p:tavLst>
                                    </p:anim>
                                    <p:anim calcmode="lin" valueType="num">
                                      <p:cBhvr additive="base">
                                        <p:cTn id="43" dur="2000" fill="hold"/>
                                        <p:tgtEl>
                                          <p:spTgt spid="49"/>
                                        </p:tgtEl>
                                        <p:attrNameLst>
                                          <p:attrName>ppt_y</p:attrName>
                                        </p:attrNameLst>
                                      </p:cBhvr>
                                      <p:tavLst>
                                        <p:tav tm="0">
                                          <p:val>
                                            <p:strVal val="#ppt_y"/>
                                          </p:val>
                                        </p:tav>
                                        <p:tav tm="100000">
                                          <p:val>
                                            <p:strVal val="#ppt_y"/>
                                          </p:val>
                                        </p:tav>
                                      </p:tavLst>
                                    </p:anim>
                                  </p:childTnLst>
                                </p:cTn>
                              </p:par>
                            </p:childTnLst>
                          </p:cTn>
                        </p:par>
                        <p:par>
                          <p:cTn id="44" fill="hold">
                            <p:stCondLst>
                              <p:cond delay="16000"/>
                            </p:stCondLst>
                            <p:childTnLst>
                              <p:par>
                                <p:cTn id="45" presetID="2" presetClass="entr" presetSubtype="2"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2000" fill="hold"/>
                                        <p:tgtEl>
                                          <p:spTgt spid="48"/>
                                        </p:tgtEl>
                                        <p:attrNameLst>
                                          <p:attrName>ppt_x</p:attrName>
                                        </p:attrNameLst>
                                      </p:cBhvr>
                                      <p:tavLst>
                                        <p:tav tm="0">
                                          <p:val>
                                            <p:strVal val="1+#ppt_w/2"/>
                                          </p:val>
                                        </p:tav>
                                        <p:tav tm="100000">
                                          <p:val>
                                            <p:strVal val="#ppt_x"/>
                                          </p:val>
                                        </p:tav>
                                      </p:tavLst>
                                    </p:anim>
                                    <p:anim calcmode="lin" valueType="num">
                                      <p:cBhvr additive="base">
                                        <p:cTn id="48" dur="2000" fill="hold"/>
                                        <p:tgtEl>
                                          <p:spTgt spid="48"/>
                                        </p:tgtEl>
                                        <p:attrNameLst>
                                          <p:attrName>ppt_y</p:attrName>
                                        </p:attrNameLst>
                                      </p:cBhvr>
                                      <p:tavLst>
                                        <p:tav tm="0">
                                          <p:val>
                                            <p:strVal val="#ppt_y"/>
                                          </p:val>
                                        </p:tav>
                                        <p:tav tm="100000">
                                          <p:val>
                                            <p:strVal val="#ppt_y"/>
                                          </p:val>
                                        </p:tav>
                                      </p:tavLst>
                                    </p:anim>
                                  </p:childTnLst>
                                </p:cTn>
                              </p:par>
                            </p:childTnLst>
                          </p:cTn>
                        </p:par>
                        <p:par>
                          <p:cTn id="49" fill="hold">
                            <p:stCondLst>
                              <p:cond delay="18000"/>
                            </p:stCondLst>
                            <p:childTnLst>
                              <p:par>
                                <p:cTn id="50" presetID="2" presetClass="entr" presetSubtype="4"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2000" fill="hold"/>
                                        <p:tgtEl>
                                          <p:spTgt spid="42"/>
                                        </p:tgtEl>
                                        <p:attrNameLst>
                                          <p:attrName>ppt_x</p:attrName>
                                        </p:attrNameLst>
                                      </p:cBhvr>
                                      <p:tavLst>
                                        <p:tav tm="0">
                                          <p:val>
                                            <p:strVal val="#ppt_x"/>
                                          </p:val>
                                        </p:tav>
                                        <p:tav tm="100000">
                                          <p:val>
                                            <p:strVal val="#ppt_x"/>
                                          </p:val>
                                        </p:tav>
                                      </p:tavLst>
                                    </p:anim>
                                    <p:anim calcmode="lin" valueType="num">
                                      <p:cBhvr additive="base">
                                        <p:cTn id="53" dur="2000" fill="hold"/>
                                        <p:tgtEl>
                                          <p:spTgt spid="42"/>
                                        </p:tgtEl>
                                        <p:attrNameLst>
                                          <p:attrName>ppt_y</p:attrName>
                                        </p:attrNameLst>
                                      </p:cBhvr>
                                      <p:tavLst>
                                        <p:tav tm="0">
                                          <p:val>
                                            <p:strVal val="1+#ppt_h/2"/>
                                          </p:val>
                                        </p:tav>
                                        <p:tav tm="100000">
                                          <p:val>
                                            <p:strVal val="#ppt_y"/>
                                          </p:val>
                                        </p:tav>
                                      </p:tavLst>
                                    </p:anim>
                                  </p:childTnLst>
                                </p:cTn>
                              </p:par>
                            </p:childTnLst>
                          </p:cTn>
                        </p:par>
                        <p:par>
                          <p:cTn id="54" fill="hold">
                            <p:stCondLst>
                              <p:cond delay="20000"/>
                            </p:stCondLst>
                            <p:childTnLst>
                              <p:par>
                                <p:cTn id="55" presetID="2" presetClass="entr" presetSubtype="4" fill="hold" nodeType="after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additive="base">
                                        <p:cTn id="57" dur="2000" fill="hold"/>
                                        <p:tgtEl>
                                          <p:spTgt spid="51"/>
                                        </p:tgtEl>
                                        <p:attrNameLst>
                                          <p:attrName>ppt_x</p:attrName>
                                        </p:attrNameLst>
                                      </p:cBhvr>
                                      <p:tavLst>
                                        <p:tav tm="0">
                                          <p:val>
                                            <p:strVal val="#ppt_x"/>
                                          </p:val>
                                        </p:tav>
                                        <p:tav tm="100000">
                                          <p:val>
                                            <p:strVal val="#ppt_x"/>
                                          </p:val>
                                        </p:tav>
                                      </p:tavLst>
                                    </p:anim>
                                    <p:anim calcmode="lin" valueType="num">
                                      <p:cBhvr additive="base">
                                        <p:cTn id="58" dur="2000" fill="hold"/>
                                        <p:tgtEl>
                                          <p:spTgt spid="51"/>
                                        </p:tgtEl>
                                        <p:attrNameLst>
                                          <p:attrName>ppt_y</p:attrName>
                                        </p:attrNameLst>
                                      </p:cBhvr>
                                      <p:tavLst>
                                        <p:tav tm="0">
                                          <p:val>
                                            <p:strVal val="1+#ppt_h/2"/>
                                          </p:val>
                                        </p:tav>
                                        <p:tav tm="100000">
                                          <p:val>
                                            <p:strVal val="#ppt_y"/>
                                          </p:val>
                                        </p:tav>
                                      </p:tavLst>
                                    </p:anim>
                                  </p:childTnLst>
                                </p:cTn>
                              </p:par>
                            </p:childTnLst>
                          </p:cTn>
                        </p:par>
                        <p:par>
                          <p:cTn id="59" fill="hold">
                            <p:stCondLst>
                              <p:cond delay="22000"/>
                            </p:stCondLst>
                            <p:childTnLst>
                              <p:par>
                                <p:cTn id="60" presetID="2" presetClass="entr" presetSubtype="4"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2000" fill="hold"/>
                                        <p:tgtEl>
                                          <p:spTgt spid="46"/>
                                        </p:tgtEl>
                                        <p:attrNameLst>
                                          <p:attrName>ppt_x</p:attrName>
                                        </p:attrNameLst>
                                      </p:cBhvr>
                                      <p:tavLst>
                                        <p:tav tm="0">
                                          <p:val>
                                            <p:strVal val="#ppt_x"/>
                                          </p:val>
                                        </p:tav>
                                        <p:tav tm="100000">
                                          <p:val>
                                            <p:strVal val="#ppt_x"/>
                                          </p:val>
                                        </p:tav>
                                      </p:tavLst>
                                    </p:anim>
                                    <p:anim calcmode="lin" valueType="num">
                                      <p:cBhvr additive="base">
                                        <p:cTn id="63" dur="2000" fill="hold"/>
                                        <p:tgtEl>
                                          <p:spTgt spid="46"/>
                                        </p:tgtEl>
                                        <p:attrNameLst>
                                          <p:attrName>ppt_y</p:attrName>
                                        </p:attrNameLst>
                                      </p:cBhvr>
                                      <p:tavLst>
                                        <p:tav tm="0">
                                          <p:val>
                                            <p:strVal val="1+#ppt_h/2"/>
                                          </p:val>
                                        </p:tav>
                                        <p:tav tm="100000">
                                          <p:val>
                                            <p:strVal val="#ppt_y"/>
                                          </p:val>
                                        </p:tav>
                                      </p:tavLst>
                                    </p:anim>
                                  </p:childTnLst>
                                </p:cTn>
                              </p:par>
                            </p:childTnLst>
                          </p:cTn>
                        </p:par>
                        <p:par>
                          <p:cTn id="64" fill="hold">
                            <p:stCondLst>
                              <p:cond delay="24000"/>
                            </p:stCondLst>
                            <p:childTnLst>
                              <p:par>
                                <p:cTn id="65" presetID="2" presetClass="entr" presetSubtype="4" fill="hold"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2000" fill="hold"/>
                                        <p:tgtEl>
                                          <p:spTgt spid="45"/>
                                        </p:tgtEl>
                                        <p:attrNameLst>
                                          <p:attrName>ppt_x</p:attrName>
                                        </p:attrNameLst>
                                      </p:cBhvr>
                                      <p:tavLst>
                                        <p:tav tm="0">
                                          <p:val>
                                            <p:strVal val="#ppt_x"/>
                                          </p:val>
                                        </p:tav>
                                        <p:tav tm="100000">
                                          <p:val>
                                            <p:strVal val="#ppt_x"/>
                                          </p:val>
                                        </p:tav>
                                      </p:tavLst>
                                    </p:anim>
                                    <p:anim calcmode="lin" valueType="num">
                                      <p:cBhvr additive="base">
                                        <p:cTn id="68" dur="2000" fill="hold"/>
                                        <p:tgtEl>
                                          <p:spTgt spid="45"/>
                                        </p:tgtEl>
                                        <p:attrNameLst>
                                          <p:attrName>ppt_y</p:attrName>
                                        </p:attrNameLst>
                                      </p:cBhvr>
                                      <p:tavLst>
                                        <p:tav tm="0">
                                          <p:val>
                                            <p:strVal val="1+#ppt_h/2"/>
                                          </p:val>
                                        </p:tav>
                                        <p:tav tm="100000">
                                          <p:val>
                                            <p:strVal val="#ppt_y"/>
                                          </p:val>
                                        </p:tav>
                                      </p:tavLst>
                                    </p:anim>
                                  </p:childTnLst>
                                </p:cTn>
                              </p:par>
                            </p:childTnLst>
                          </p:cTn>
                        </p:par>
                        <p:par>
                          <p:cTn id="69" fill="hold">
                            <p:stCondLst>
                              <p:cond delay="26000"/>
                            </p:stCondLst>
                            <p:childTnLst>
                              <p:par>
                                <p:cTn id="70" presetID="2" presetClass="entr" presetSubtype="2" fill="hold" nodeType="afterEffect">
                                  <p:stCondLst>
                                    <p:cond delay="0"/>
                                  </p:stCondLst>
                                  <p:childTnLst>
                                    <p:set>
                                      <p:cBhvr>
                                        <p:cTn id="71" dur="1" fill="hold">
                                          <p:stCondLst>
                                            <p:cond delay="0"/>
                                          </p:stCondLst>
                                        </p:cTn>
                                        <p:tgtEl>
                                          <p:spTgt spid="62"/>
                                        </p:tgtEl>
                                        <p:attrNameLst>
                                          <p:attrName>style.visibility</p:attrName>
                                        </p:attrNameLst>
                                      </p:cBhvr>
                                      <p:to>
                                        <p:strVal val="visible"/>
                                      </p:to>
                                    </p:set>
                                    <p:anim calcmode="lin" valueType="num">
                                      <p:cBhvr additive="base">
                                        <p:cTn id="72" dur="1000" fill="hold"/>
                                        <p:tgtEl>
                                          <p:spTgt spid="62"/>
                                        </p:tgtEl>
                                        <p:attrNameLst>
                                          <p:attrName>ppt_x</p:attrName>
                                        </p:attrNameLst>
                                      </p:cBhvr>
                                      <p:tavLst>
                                        <p:tav tm="0">
                                          <p:val>
                                            <p:strVal val="1+#ppt_w/2"/>
                                          </p:val>
                                        </p:tav>
                                        <p:tav tm="100000">
                                          <p:val>
                                            <p:strVal val="#ppt_x"/>
                                          </p:val>
                                        </p:tav>
                                      </p:tavLst>
                                    </p:anim>
                                    <p:anim calcmode="lin" valueType="num">
                                      <p:cBhvr additive="base">
                                        <p:cTn id="73" dur="1000" fill="hold"/>
                                        <p:tgtEl>
                                          <p:spTgt spid="62"/>
                                        </p:tgtEl>
                                        <p:attrNameLst>
                                          <p:attrName>ppt_y</p:attrName>
                                        </p:attrNameLst>
                                      </p:cBhvr>
                                      <p:tavLst>
                                        <p:tav tm="0">
                                          <p:val>
                                            <p:strVal val="#ppt_y"/>
                                          </p:val>
                                        </p:tav>
                                        <p:tav tm="100000">
                                          <p:val>
                                            <p:strVal val="#ppt_y"/>
                                          </p:val>
                                        </p:tav>
                                      </p:tavLst>
                                    </p:anim>
                                  </p:childTnLst>
                                </p:cTn>
                              </p:par>
                            </p:childTnLst>
                          </p:cTn>
                        </p:par>
                        <p:par>
                          <p:cTn id="74" fill="hold">
                            <p:stCondLst>
                              <p:cond delay="27000"/>
                            </p:stCondLst>
                            <p:childTnLst>
                              <p:par>
                                <p:cTn id="75" presetID="2" presetClass="entr" presetSubtype="2"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1000" fill="hold"/>
                                        <p:tgtEl>
                                          <p:spTgt spid="29"/>
                                        </p:tgtEl>
                                        <p:attrNameLst>
                                          <p:attrName>ppt_x</p:attrName>
                                        </p:attrNameLst>
                                      </p:cBhvr>
                                      <p:tavLst>
                                        <p:tav tm="0">
                                          <p:val>
                                            <p:strVal val="1+#ppt_w/2"/>
                                          </p:val>
                                        </p:tav>
                                        <p:tav tm="100000">
                                          <p:val>
                                            <p:strVal val="#ppt_x"/>
                                          </p:val>
                                        </p:tav>
                                      </p:tavLst>
                                    </p:anim>
                                    <p:anim calcmode="lin" valueType="num">
                                      <p:cBhvr additive="base">
                                        <p:cTn id="78" dur="1000" fill="hold"/>
                                        <p:tgtEl>
                                          <p:spTgt spid="29"/>
                                        </p:tgtEl>
                                        <p:attrNameLst>
                                          <p:attrName>ppt_y</p:attrName>
                                        </p:attrNameLst>
                                      </p:cBhvr>
                                      <p:tavLst>
                                        <p:tav tm="0">
                                          <p:val>
                                            <p:strVal val="#ppt_y"/>
                                          </p:val>
                                        </p:tav>
                                        <p:tav tm="100000">
                                          <p:val>
                                            <p:strVal val="#ppt_y"/>
                                          </p:val>
                                        </p:tav>
                                      </p:tavLst>
                                    </p:anim>
                                  </p:childTnLst>
                                </p:cTn>
                              </p:par>
                            </p:childTnLst>
                          </p:cTn>
                        </p:par>
                        <p:par>
                          <p:cTn id="79" fill="hold">
                            <p:stCondLst>
                              <p:cond delay="28000"/>
                            </p:stCondLst>
                            <p:childTnLst>
                              <p:par>
                                <p:cTn id="80" presetID="2" presetClass="entr" presetSubtype="2" fill="hold" nodeType="after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additive="base">
                                        <p:cTn id="82" dur="1000" fill="hold"/>
                                        <p:tgtEl>
                                          <p:spTgt spid="64"/>
                                        </p:tgtEl>
                                        <p:attrNameLst>
                                          <p:attrName>ppt_x</p:attrName>
                                        </p:attrNameLst>
                                      </p:cBhvr>
                                      <p:tavLst>
                                        <p:tav tm="0">
                                          <p:val>
                                            <p:strVal val="1+#ppt_w/2"/>
                                          </p:val>
                                        </p:tav>
                                        <p:tav tm="100000">
                                          <p:val>
                                            <p:strVal val="#ppt_x"/>
                                          </p:val>
                                        </p:tav>
                                      </p:tavLst>
                                    </p:anim>
                                    <p:anim calcmode="lin" valueType="num">
                                      <p:cBhvr additive="base">
                                        <p:cTn id="83" dur="1000" fill="hold"/>
                                        <p:tgtEl>
                                          <p:spTgt spid="64"/>
                                        </p:tgtEl>
                                        <p:attrNameLst>
                                          <p:attrName>ppt_y</p:attrName>
                                        </p:attrNameLst>
                                      </p:cBhvr>
                                      <p:tavLst>
                                        <p:tav tm="0">
                                          <p:val>
                                            <p:strVal val="#ppt_y"/>
                                          </p:val>
                                        </p:tav>
                                        <p:tav tm="100000">
                                          <p:val>
                                            <p:strVal val="#ppt_y"/>
                                          </p:val>
                                        </p:tav>
                                      </p:tavLst>
                                    </p:anim>
                                  </p:childTnLst>
                                </p:cTn>
                              </p:par>
                            </p:childTnLst>
                          </p:cTn>
                        </p:par>
                        <p:par>
                          <p:cTn id="84" fill="hold">
                            <p:stCondLst>
                              <p:cond delay="29000"/>
                            </p:stCondLst>
                            <p:childTnLst>
                              <p:par>
                                <p:cTn id="85" presetID="2" presetClass="entr" presetSubtype="2"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1000" fill="hold"/>
                                        <p:tgtEl>
                                          <p:spTgt spid="31"/>
                                        </p:tgtEl>
                                        <p:attrNameLst>
                                          <p:attrName>ppt_x</p:attrName>
                                        </p:attrNameLst>
                                      </p:cBhvr>
                                      <p:tavLst>
                                        <p:tav tm="0">
                                          <p:val>
                                            <p:strVal val="1+#ppt_w/2"/>
                                          </p:val>
                                        </p:tav>
                                        <p:tav tm="100000">
                                          <p:val>
                                            <p:strVal val="#ppt_x"/>
                                          </p:val>
                                        </p:tav>
                                      </p:tavLst>
                                    </p:anim>
                                    <p:anim calcmode="lin" valueType="num">
                                      <p:cBhvr additive="base">
                                        <p:cTn id="88" dur="1000" fill="hold"/>
                                        <p:tgtEl>
                                          <p:spTgt spid="31"/>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0"/>
                                  </p:stCondLst>
                                  <p:childTnLst>
                                    <p:set>
                                      <p:cBhvr>
                                        <p:cTn id="90" dur="1" fill="hold">
                                          <p:stCondLst>
                                            <p:cond delay="0"/>
                                          </p:stCondLst>
                                        </p:cTn>
                                        <p:tgtEl>
                                          <p:spTgt spid="58"/>
                                        </p:tgtEl>
                                        <p:attrNameLst>
                                          <p:attrName>style.visibility</p:attrName>
                                        </p:attrNameLst>
                                      </p:cBhvr>
                                      <p:to>
                                        <p:strVal val="visible"/>
                                      </p:to>
                                    </p:set>
                                    <p:anim calcmode="lin" valueType="num">
                                      <p:cBhvr additive="base">
                                        <p:cTn id="91" dur="1000" fill="hold"/>
                                        <p:tgtEl>
                                          <p:spTgt spid="58"/>
                                        </p:tgtEl>
                                        <p:attrNameLst>
                                          <p:attrName>ppt_x</p:attrName>
                                        </p:attrNameLst>
                                      </p:cBhvr>
                                      <p:tavLst>
                                        <p:tav tm="0">
                                          <p:val>
                                            <p:strVal val="0-#ppt_w/2"/>
                                          </p:val>
                                        </p:tav>
                                        <p:tav tm="100000">
                                          <p:val>
                                            <p:strVal val="#ppt_x"/>
                                          </p:val>
                                        </p:tav>
                                      </p:tavLst>
                                    </p:anim>
                                    <p:anim calcmode="lin" valueType="num">
                                      <p:cBhvr additive="base">
                                        <p:cTn id="92" dur="1000" fill="hold"/>
                                        <p:tgtEl>
                                          <p:spTgt spid="58"/>
                                        </p:tgtEl>
                                        <p:attrNameLst>
                                          <p:attrName>ppt_y</p:attrName>
                                        </p:attrNameLst>
                                      </p:cBhvr>
                                      <p:tavLst>
                                        <p:tav tm="0">
                                          <p:val>
                                            <p:strVal val="#ppt_y"/>
                                          </p:val>
                                        </p:tav>
                                        <p:tav tm="100000">
                                          <p:val>
                                            <p:strVal val="#ppt_y"/>
                                          </p:val>
                                        </p:tav>
                                      </p:tavLst>
                                    </p:anim>
                                  </p:childTnLst>
                                </p:cTn>
                              </p:par>
                            </p:childTnLst>
                          </p:cTn>
                        </p:par>
                        <p:par>
                          <p:cTn id="93" fill="hold">
                            <p:stCondLst>
                              <p:cond delay="30000"/>
                            </p:stCondLst>
                            <p:childTnLst>
                              <p:par>
                                <p:cTn id="94" presetID="2" presetClass="entr" presetSubtype="8"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 calcmode="lin" valueType="num">
                                      <p:cBhvr additive="base">
                                        <p:cTn id="96" dur="500" fill="hold"/>
                                        <p:tgtEl>
                                          <p:spTgt spid="59"/>
                                        </p:tgtEl>
                                        <p:attrNameLst>
                                          <p:attrName>ppt_x</p:attrName>
                                        </p:attrNameLst>
                                      </p:cBhvr>
                                      <p:tavLst>
                                        <p:tav tm="0">
                                          <p:val>
                                            <p:strVal val="0-#ppt_w/2"/>
                                          </p:val>
                                        </p:tav>
                                        <p:tav tm="100000">
                                          <p:val>
                                            <p:strVal val="#ppt_x"/>
                                          </p:val>
                                        </p:tav>
                                      </p:tavLst>
                                    </p:anim>
                                    <p:anim calcmode="lin" valueType="num">
                                      <p:cBhvr additive="base">
                                        <p:cTn id="97" dur="500" fill="hold"/>
                                        <p:tgtEl>
                                          <p:spTgt spid="59"/>
                                        </p:tgtEl>
                                        <p:attrNameLst>
                                          <p:attrName>ppt_y</p:attrName>
                                        </p:attrNameLst>
                                      </p:cBhvr>
                                      <p:tavLst>
                                        <p:tav tm="0">
                                          <p:val>
                                            <p:strVal val="#ppt_y"/>
                                          </p:val>
                                        </p:tav>
                                        <p:tav tm="100000">
                                          <p:val>
                                            <p:strVal val="#ppt_y"/>
                                          </p:val>
                                        </p:tav>
                                      </p:tavLst>
                                    </p:anim>
                                  </p:childTnLst>
                                </p:cTn>
                              </p:par>
                            </p:childTnLst>
                          </p:cTn>
                        </p:par>
                        <p:par>
                          <p:cTn id="98" fill="hold">
                            <p:stCondLst>
                              <p:cond delay="30500"/>
                            </p:stCondLst>
                            <p:childTnLst>
                              <p:par>
                                <p:cTn id="99" presetID="2" presetClass="entr" presetSubtype="2" fill="hold" nodeType="after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additive="base">
                                        <p:cTn id="101" dur="1000" fill="hold"/>
                                        <p:tgtEl>
                                          <p:spTgt spid="56"/>
                                        </p:tgtEl>
                                        <p:attrNameLst>
                                          <p:attrName>ppt_x</p:attrName>
                                        </p:attrNameLst>
                                      </p:cBhvr>
                                      <p:tavLst>
                                        <p:tav tm="0">
                                          <p:val>
                                            <p:strVal val="1+#ppt_w/2"/>
                                          </p:val>
                                        </p:tav>
                                        <p:tav tm="100000">
                                          <p:val>
                                            <p:strVal val="#ppt_x"/>
                                          </p:val>
                                        </p:tav>
                                      </p:tavLst>
                                    </p:anim>
                                    <p:anim calcmode="lin" valueType="num">
                                      <p:cBhvr additive="base">
                                        <p:cTn id="102" dur="1000" fill="hold"/>
                                        <p:tgtEl>
                                          <p:spTgt spid="56"/>
                                        </p:tgtEl>
                                        <p:attrNameLst>
                                          <p:attrName>ppt_y</p:attrName>
                                        </p:attrNameLst>
                                      </p:cBhvr>
                                      <p:tavLst>
                                        <p:tav tm="0">
                                          <p:val>
                                            <p:strVal val="#ppt_y"/>
                                          </p:val>
                                        </p:tav>
                                        <p:tav tm="100000">
                                          <p:val>
                                            <p:strVal val="#ppt_y"/>
                                          </p:val>
                                        </p:tav>
                                      </p:tavLst>
                                    </p:anim>
                                  </p:childTnLst>
                                </p:cTn>
                              </p:par>
                            </p:childTnLst>
                          </p:cTn>
                        </p:par>
                        <p:par>
                          <p:cTn id="103" fill="hold">
                            <p:stCondLst>
                              <p:cond delay="31500"/>
                            </p:stCondLst>
                            <p:childTnLst>
                              <p:par>
                                <p:cTn id="104" presetID="2" presetClass="entr" presetSubtype="2" fill="hold" grpId="0" nodeType="after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additive="base">
                                        <p:cTn id="106" dur="1000" fill="hold"/>
                                        <p:tgtEl>
                                          <p:spTgt spid="57"/>
                                        </p:tgtEl>
                                        <p:attrNameLst>
                                          <p:attrName>ppt_x</p:attrName>
                                        </p:attrNameLst>
                                      </p:cBhvr>
                                      <p:tavLst>
                                        <p:tav tm="0">
                                          <p:val>
                                            <p:strVal val="1+#ppt_w/2"/>
                                          </p:val>
                                        </p:tav>
                                        <p:tav tm="100000">
                                          <p:val>
                                            <p:strVal val="#ppt_x"/>
                                          </p:val>
                                        </p:tav>
                                      </p:tavLst>
                                    </p:anim>
                                    <p:anim calcmode="lin" valueType="num">
                                      <p:cBhvr additive="base">
                                        <p:cTn id="107" dur="1000" fill="hold"/>
                                        <p:tgtEl>
                                          <p:spTgt spid="57"/>
                                        </p:tgtEl>
                                        <p:attrNameLst>
                                          <p:attrName>ppt_y</p:attrName>
                                        </p:attrNameLst>
                                      </p:cBhvr>
                                      <p:tavLst>
                                        <p:tav tm="0">
                                          <p:val>
                                            <p:strVal val="#ppt_y"/>
                                          </p:val>
                                        </p:tav>
                                        <p:tav tm="100000">
                                          <p:val>
                                            <p:strVal val="#ppt_y"/>
                                          </p:val>
                                        </p:tav>
                                      </p:tavLst>
                                    </p:anim>
                                  </p:childTnLst>
                                </p:cTn>
                              </p:par>
                            </p:childTnLst>
                          </p:cTn>
                        </p:par>
                        <p:par>
                          <p:cTn id="108" fill="hold">
                            <p:stCondLst>
                              <p:cond delay="32500"/>
                            </p:stCondLst>
                            <p:childTnLst>
                              <p:par>
                                <p:cTn id="109" presetID="2" presetClass="entr" presetSubtype="8" fill="hold"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additive="base">
                                        <p:cTn id="111" dur="1000" fill="hold"/>
                                        <p:tgtEl>
                                          <p:spTgt spid="39"/>
                                        </p:tgtEl>
                                        <p:attrNameLst>
                                          <p:attrName>ppt_x</p:attrName>
                                        </p:attrNameLst>
                                      </p:cBhvr>
                                      <p:tavLst>
                                        <p:tav tm="0">
                                          <p:val>
                                            <p:strVal val="0-#ppt_w/2"/>
                                          </p:val>
                                        </p:tav>
                                        <p:tav tm="100000">
                                          <p:val>
                                            <p:strVal val="#ppt_x"/>
                                          </p:val>
                                        </p:tav>
                                      </p:tavLst>
                                    </p:anim>
                                    <p:anim calcmode="lin" valueType="num">
                                      <p:cBhvr additive="base">
                                        <p:cTn id="112" dur="1000" fill="hold"/>
                                        <p:tgtEl>
                                          <p:spTgt spid="39"/>
                                        </p:tgtEl>
                                        <p:attrNameLst>
                                          <p:attrName>ppt_y</p:attrName>
                                        </p:attrNameLst>
                                      </p:cBhvr>
                                      <p:tavLst>
                                        <p:tav tm="0">
                                          <p:val>
                                            <p:strVal val="#ppt_y"/>
                                          </p:val>
                                        </p:tav>
                                        <p:tav tm="100000">
                                          <p:val>
                                            <p:strVal val="#ppt_y"/>
                                          </p:val>
                                        </p:tav>
                                      </p:tavLst>
                                    </p:anim>
                                  </p:childTnLst>
                                </p:cTn>
                              </p:par>
                            </p:childTnLst>
                          </p:cTn>
                        </p:par>
                        <p:par>
                          <p:cTn id="113" fill="hold">
                            <p:stCondLst>
                              <p:cond delay="33500"/>
                            </p:stCondLst>
                            <p:childTnLst>
                              <p:par>
                                <p:cTn id="114" presetID="2" presetClass="entr" presetSubtype="8" fill="hold" grpId="0" nodeType="afterEffect">
                                  <p:stCondLst>
                                    <p:cond delay="0"/>
                                  </p:stCondLst>
                                  <p:childTnLst>
                                    <p:set>
                                      <p:cBhvr>
                                        <p:cTn id="115" dur="1" fill="hold">
                                          <p:stCondLst>
                                            <p:cond delay="0"/>
                                          </p:stCondLst>
                                        </p:cTn>
                                        <p:tgtEl>
                                          <p:spTgt spid="52"/>
                                        </p:tgtEl>
                                        <p:attrNameLst>
                                          <p:attrName>style.visibility</p:attrName>
                                        </p:attrNameLst>
                                      </p:cBhvr>
                                      <p:to>
                                        <p:strVal val="visible"/>
                                      </p:to>
                                    </p:set>
                                    <p:anim calcmode="lin" valueType="num">
                                      <p:cBhvr additive="base">
                                        <p:cTn id="116" dur="1000" fill="hold"/>
                                        <p:tgtEl>
                                          <p:spTgt spid="52"/>
                                        </p:tgtEl>
                                        <p:attrNameLst>
                                          <p:attrName>ppt_x</p:attrName>
                                        </p:attrNameLst>
                                      </p:cBhvr>
                                      <p:tavLst>
                                        <p:tav tm="0">
                                          <p:val>
                                            <p:strVal val="0-#ppt_w/2"/>
                                          </p:val>
                                        </p:tav>
                                        <p:tav tm="100000">
                                          <p:val>
                                            <p:strVal val="#ppt_x"/>
                                          </p:val>
                                        </p:tav>
                                      </p:tavLst>
                                    </p:anim>
                                    <p:anim calcmode="lin" valueType="num">
                                      <p:cBhvr additive="base">
                                        <p:cTn id="117" dur="1000" fill="hold"/>
                                        <p:tgtEl>
                                          <p:spTgt spid="52"/>
                                        </p:tgtEl>
                                        <p:attrNameLst>
                                          <p:attrName>ppt_y</p:attrName>
                                        </p:attrNameLst>
                                      </p:cBhvr>
                                      <p:tavLst>
                                        <p:tav tm="0">
                                          <p:val>
                                            <p:strVal val="#ppt_y"/>
                                          </p:val>
                                        </p:tav>
                                        <p:tav tm="100000">
                                          <p:val>
                                            <p:strVal val="#ppt_y"/>
                                          </p:val>
                                        </p:tav>
                                      </p:tavLst>
                                    </p:anim>
                                  </p:childTnLst>
                                </p:cTn>
                              </p:par>
                            </p:childTnLst>
                          </p:cTn>
                        </p:par>
                        <p:par>
                          <p:cTn id="118" fill="hold">
                            <p:stCondLst>
                              <p:cond delay="34500"/>
                            </p:stCondLst>
                            <p:childTnLst>
                              <p:par>
                                <p:cTn id="119" presetID="2" presetClass="entr" presetSubtype="2" fill="hold" nodeType="afterEffect">
                                  <p:stCondLst>
                                    <p:cond delay="0"/>
                                  </p:stCondLst>
                                  <p:childTnLst>
                                    <p:set>
                                      <p:cBhvr>
                                        <p:cTn id="120" dur="1" fill="hold">
                                          <p:stCondLst>
                                            <p:cond delay="0"/>
                                          </p:stCondLst>
                                        </p:cTn>
                                        <p:tgtEl>
                                          <p:spTgt spid="54"/>
                                        </p:tgtEl>
                                        <p:attrNameLst>
                                          <p:attrName>style.visibility</p:attrName>
                                        </p:attrNameLst>
                                      </p:cBhvr>
                                      <p:to>
                                        <p:strVal val="visible"/>
                                      </p:to>
                                    </p:set>
                                    <p:anim calcmode="lin" valueType="num">
                                      <p:cBhvr additive="base">
                                        <p:cTn id="121" dur="1000" fill="hold"/>
                                        <p:tgtEl>
                                          <p:spTgt spid="54"/>
                                        </p:tgtEl>
                                        <p:attrNameLst>
                                          <p:attrName>ppt_x</p:attrName>
                                        </p:attrNameLst>
                                      </p:cBhvr>
                                      <p:tavLst>
                                        <p:tav tm="0">
                                          <p:val>
                                            <p:strVal val="1+#ppt_w/2"/>
                                          </p:val>
                                        </p:tav>
                                        <p:tav tm="100000">
                                          <p:val>
                                            <p:strVal val="#ppt_x"/>
                                          </p:val>
                                        </p:tav>
                                      </p:tavLst>
                                    </p:anim>
                                    <p:anim calcmode="lin" valueType="num">
                                      <p:cBhvr additive="base">
                                        <p:cTn id="122" dur="1000" fill="hold"/>
                                        <p:tgtEl>
                                          <p:spTgt spid="54"/>
                                        </p:tgtEl>
                                        <p:attrNameLst>
                                          <p:attrName>ppt_y</p:attrName>
                                        </p:attrNameLst>
                                      </p:cBhvr>
                                      <p:tavLst>
                                        <p:tav tm="0">
                                          <p:val>
                                            <p:strVal val="#ppt_y"/>
                                          </p:val>
                                        </p:tav>
                                        <p:tav tm="100000">
                                          <p:val>
                                            <p:strVal val="#ppt_y"/>
                                          </p:val>
                                        </p:tav>
                                      </p:tavLst>
                                    </p:anim>
                                  </p:childTnLst>
                                </p:cTn>
                              </p:par>
                            </p:childTnLst>
                          </p:cTn>
                        </p:par>
                        <p:par>
                          <p:cTn id="123" fill="hold">
                            <p:stCondLst>
                              <p:cond delay="35500"/>
                            </p:stCondLst>
                            <p:childTnLst>
                              <p:par>
                                <p:cTn id="124" presetID="2" presetClass="entr" presetSubtype="2" fill="hold" grpId="0" nodeType="afterEffect">
                                  <p:stCondLst>
                                    <p:cond delay="0"/>
                                  </p:stCondLst>
                                  <p:childTnLst>
                                    <p:set>
                                      <p:cBhvr>
                                        <p:cTn id="125" dur="1" fill="hold">
                                          <p:stCondLst>
                                            <p:cond delay="0"/>
                                          </p:stCondLst>
                                        </p:cTn>
                                        <p:tgtEl>
                                          <p:spTgt spid="55"/>
                                        </p:tgtEl>
                                        <p:attrNameLst>
                                          <p:attrName>style.visibility</p:attrName>
                                        </p:attrNameLst>
                                      </p:cBhvr>
                                      <p:to>
                                        <p:strVal val="visible"/>
                                      </p:to>
                                    </p:set>
                                    <p:anim calcmode="lin" valueType="num">
                                      <p:cBhvr additive="base">
                                        <p:cTn id="126" dur="1000" fill="hold"/>
                                        <p:tgtEl>
                                          <p:spTgt spid="55"/>
                                        </p:tgtEl>
                                        <p:attrNameLst>
                                          <p:attrName>ppt_x</p:attrName>
                                        </p:attrNameLst>
                                      </p:cBhvr>
                                      <p:tavLst>
                                        <p:tav tm="0">
                                          <p:val>
                                            <p:strVal val="1+#ppt_w/2"/>
                                          </p:val>
                                        </p:tav>
                                        <p:tav tm="100000">
                                          <p:val>
                                            <p:strVal val="#ppt_x"/>
                                          </p:val>
                                        </p:tav>
                                      </p:tavLst>
                                    </p:anim>
                                    <p:anim calcmode="lin" valueType="num">
                                      <p:cBhvr additive="base">
                                        <p:cTn id="127" dur="1000" fill="hold"/>
                                        <p:tgtEl>
                                          <p:spTgt spid="55"/>
                                        </p:tgtEl>
                                        <p:attrNameLst>
                                          <p:attrName>ppt_y</p:attrName>
                                        </p:attrNameLst>
                                      </p:cBhvr>
                                      <p:tavLst>
                                        <p:tav tm="0">
                                          <p:val>
                                            <p:strVal val="#ppt_y"/>
                                          </p:val>
                                        </p:tav>
                                        <p:tav tm="100000">
                                          <p:val>
                                            <p:strVal val="#ppt_y"/>
                                          </p:val>
                                        </p:tav>
                                      </p:tavLst>
                                    </p:anim>
                                  </p:childTnLst>
                                </p:cTn>
                              </p:par>
                              <p:par>
                                <p:cTn id="128" presetID="2" presetClass="exit" presetSubtype="2" fill="hold" nodeType="withEffect">
                                  <p:stCondLst>
                                    <p:cond delay="0"/>
                                  </p:stCondLst>
                                  <p:childTnLst>
                                    <p:anim calcmode="lin" valueType="num">
                                      <p:cBhvr additive="base">
                                        <p:cTn id="129" dur="1000"/>
                                        <p:tgtEl>
                                          <p:spTgt spid="62"/>
                                        </p:tgtEl>
                                        <p:attrNameLst>
                                          <p:attrName>ppt_x</p:attrName>
                                        </p:attrNameLst>
                                      </p:cBhvr>
                                      <p:tavLst>
                                        <p:tav tm="0">
                                          <p:val>
                                            <p:strVal val="ppt_x"/>
                                          </p:val>
                                        </p:tav>
                                        <p:tav tm="100000">
                                          <p:val>
                                            <p:strVal val="1+ppt_w/2"/>
                                          </p:val>
                                        </p:tav>
                                      </p:tavLst>
                                    </p:anim>
                                    <p:anim calcmode="lin" valueType="num">
                                      <p:cBhvr additive="base">
                                        <p:cTn id="130" dur="1000"/>
                                        <p:tgtEl>
                                          <p:spTgt spid="62"/>
                                        </p:tgtEl>
                                        <p:attrNameLst>
                                          <p:attrName>ppt_y</p:attrName>
                                        </p:attrNameLst>
                                      </p:cBhvr>
                                      <p:tavLst>
                                        <p:tav tm="0">
                                          <p:val>
                                            <p:strVal val="ppt_y"/>
                                          </p:val>
                                        </p:tav>
                                        <p:tav tm="100000">
                                          <p:val>
                                            <p:strVal val="ppt_y"/>
                                          </p:val>
                                        </p:tav>
                                      </p:tavLst>
                                    </p:anim>
                                    <p:set>
                                      <p:cBhvr>
                                        <p:cTn id="131" dur="1" fill="hold">
                                          <p:stCondLst>
                                            <p:cond delay="999"/>
                                          </p:stCondLst>
                                        </p:cTn>
                                        <p:tgtEl>
                                          <p:spTgt spid="62"/>
                                        </p:tgtEl>
                                        <p:attrNameLst>
                                          <p:attrName>style.visibility</p:attrName>
                                        </p:attrNameLst>
                                      </p:cBhvr>
                                      <p:to>
                                        <p:strVal val="hidden"/>
                                      </p:to>
                                    </p:set>
                                  </p:childTnLst>
                                </p:cTn>
                              </p:par>
                              <p:par>
                                <p:cTn id="132" presetID="2" presetClass="exit" presetSubtype="4" fill="hold" nodeType="withEffect">
                                  <p:stCondLst>
                                    <p:cond delay="0"/>
                                  </p:stCondLst>
                                  <p:childTnLst>
                                    <p:anim calcmode="lin" valueType="num">
                                      <p:cBhvr additive="base">
                                        <p:cTn id="133" dur="500"/>
                                        <p:tgtEl>
                                          <p:spTgt spid="64"/>
                                        </p:tgtEl>
                                        <p:attrNameLst>
                                          <p:attrName>ppt_x</p:attrName>
                                        </p:attrNameLst>
                                      </p:cBhvr>
                                      <p:tavLst>
                                        <p:tav tm="0">
                                          <p:val>
                                            <p:strVal val="ppt_x"/>
                                          </p:val>
                                        </p:tav>
                                        <p:tav tm="100000">
                                          <p:val>
                                            <p:strVal val="ppt_x"/>
                                          </p:val>
                                        </p:tav>
                                      </p:tavLst>
                                    </p:anim>
                                    <p:anim calcmode="lin" valueType="num">
                                      <p:cBhvr additive="base">
                                        <p:cTn id="134" dur="500"/>
                                        <p:tgtEl>
                                          <p:spTgt spid="64"/>
                                        </p:tgtEl>
                                        <p:attrNameLst>
                                          <p:attrName>ppt_y</p:attrName>
                                        </p:attrNameLst>
                                      </p:cBhvr>
                                      <p:tavLst>
                                        <p:tav tm="0">
                                          <p:val>
                                            <p:strVal val="ppt_y"/>
                                          </p:val>
                                        </p:tav>
                                        <p:tav tm="100000">
                                          <p:val>
                                            <p:strVal val="1+ppt_h/2"/>
                                          </p:val>
                                        </p:tav>
                                      </p:tavLst>
                                    </p:anim>
                                    <p:set>
                                      <p:cBhvr>
                                        <p:cTn id="135" dur="1" fill="hold">
                                          <p:stCondLst>
                                            <p:cond delay="499"/>
                                          </p:stCondLst>
                                        </p:cTn>
                                        <p:tgtEl>
                                          <p:spTgt spid="64"/>
                                        </p:tgtEl>
                                        <p:attrNameLst>
                                          <p:attrName>style.visibility</p:attrName>
                                        </p:attrNameLst>
                                      </p:cBhvr>
                                      <p:to>
                                        <p:strVal val="hidden"/>
                                      </p:to>
                                    </p:set>
                                  </p:childTnLst>
                                </p:cTn>
                              </p:par>
                              <p:par>
                                <p:cTn id="136" presetID="2" presetClass="exit" presetSubtype="4" fill="hold" nodeType="withEffect">
                                  <p:stCondLst>
                                    <p:cond delay="0"/>
                                  </p:stCondLst>
                                  <p:childTnLst>
                                    <p:anim calcmode="lin" valueType="num">
                                      <p:cBhvr additive="base">
                                        <p:cTn id="137" dur="1000"/>
                                        <p:tgtEl>
                                          <p:spTgt spid="56"/>
                                        </p:tgtEl>
                                        <p:attrNameLst>
                                          <p:attrName>ppt_x</p:attrName>
                                        </p:attrNameLst>
                                      </p:cBhvr>
                                      <p:tavLst>
                                        <p:tav tm="0">
                                          <p:val>
                                            <p:strVal val="ppt_x"/>
                                          </p:val>
                                        </p:tav>
                                        <p:tav tm="100000">
                                          <p:val>
                                            <p:strVal val="ppt_x"/>
                                          </p:val>
                                        </p:tav>
                                      </p:tavLst>
                                    </p:anim>
                                    <p:anim calcmode="lin" valueType="num">
                                      <p:cBhvr additive="base">
                                        <p:cTn id="138" dur="1000"/>
                                        <p:tgtEl>
                                          <p:spTgt spid="56"/>
                                        </p:tgtEl>
                                        <p:attrNameLst>
                                          <p:attrName>ppt_y</p:attrName>
                                        </p:attrNameLst>
                                      </p:cBhvr>
                                      <p:tavLst>
                                        <p:tav tm="0">
                                          <p:val>
                                            <p:strVal val="ppt_y"/>
                                          </p:val>
                                        </p:tav>
                                        <p:tav tm="100000">
                                          <p:val>
                                            <p:strVal val="1+ppt_h/2"/>
                                          </p:val>
                                        </p:tav>
                                      </p:tavLst>
                                    </p:anim>
                                    <p:set>
                                      <p:cBhvr>
                                        <p:cTn id="139" dur="1" fill="hold">
                                          <p:stCondLst>
                                            <p:cond delay="999"/>
                                          </p:stCondLst>
                                        </p:cTn>
                                        <p:tgtEl>
                                          <p:spTgt spid="56"/>
                                        </p:tgtEl>
                                        <p:attrNameLst>
                                          <p:attrName>style.visibility</p:attrName>
                                        </p:attrNameLst>
                                      </p:cBhvr>
                                      <p:to>
                                        <p:strVal val="hidden"/>
                                      </p:to>
                                    </p:set>
                                  </p:childTnLst>
                                </p:cTn>
                              </p:par>
                              <p:par>
                                <p:cTn id="140" presetID="2" presetClass="exit" presetSubtype="4" fill="hold" nodeType="withEffect">
                                  <p:stCondLst>
                                    <p:cond delay="0"/>
                                  </p:stCondLst>
                                  <p:childTnLst>
                                    <p:anim calcmode="lin" valueType="num">
                                      <p:cBhvr additive="base">
                                        <p:cTn id="141" dur="500"/>
                                        <p:tgtEl>
                                          <p:spTgt spid="54"/>
                                        </p:tgtEl>
                                        <p:attrNameLst>
                                          <p:attrName>ppt_x</p:attrName>
                                        </p:attrNameLst>
                                      </p:cBhvr>
                                      <p:tavLst>
                                        <p:tav tm="0">
                                          <p:val>
                                            <p:strVal val="ppt_x"/>
                                          </p:val>
                                        </p:tav>
                                        <p:tav tm="100000">
                                          <p:val>
                                            <p:strVal val="ppt_x"/>
                                          </p:val>
                                        </p:tav>
                                      </p:tavLst>
                                    </p:anim>
                                    <p:anim calcmode="lin" valueType="num">
                                      <p:cBhvr additive="base">
                                        <p:cTn id="142" dur="500"/>
                                        <p:tgtEl>
                                          <p:spTgt spid="54"/>
                                        </p:tgtEl>
                                        <p:attrNameLst>
                                          <p:attrName>ppt_y</p:attrName>
                                        </p:attrNameLst>
                                      </p:cBhvr>
                                      <p:tavLst>
                                        <p:tav tm="0">
                                          <p:val>
                                            <p:strVal val="ppt_y"/>
                                          </p:val>
                                        </p:tav>
                                        <p:tav tm="100000">
                                          <p:val>
                                            <p:strVal val="1+ppt_h/2"/>
                                          </p:val>
                                        </p:tav>
                                      </p:tavLst>
                                    </p:anim>
                                    <p:set>
                                      <p:cBhvr>
                                        <p:cTn id="143" dur="1" fill="hold">
                                          <p:stCondLst>
                                            <p:cond delay="499"/>
                                          </p:stCondLst>
                                        </p:cTn>
                                        <p:tgtEl>
                                          <p:spTgt spid="54"/>
                                        </p:tgtEl>
                                        <p:attrNameLst>
                                          <p:attrName>style.visibility</p:attrName>
                                        </p:attrNameLst>
                                      </p:cBhvr>
                                      <p:to>
                                        <p:strVal val="hidden"/>
                                      </p:to>
                                    </p:set>
                                  </p:childTnLst>
                                </p:cTn>
                              </p:par>
                              <p:par>
                                <p:cTn id="144" presetID="2" presetClass="exit" presetSubtype="8" fill="hold" nodeType="withEffect">
                                  <p:stCondLst>
                                    <p:cond delay="0"/>
                                  </p:stCondLst>
                                  <p:childTnLst>
                                    <p:anim calcmode="lin" valueType="num">
                                      <p:cBhvr additive="base">
                                        <p:cTn id="145" dur="1000"/>
                                        <p:tgtEl>
                                          <p:spTgt spid="39"/>
                                        </p:tgtEl>
                                        <p:attrNameLst>
                                          <p:attrName>ppt_x</p:attrName>
                                        </p:attrNameLst>
                                      </p:cBhvr>
                                      <p:tavLst>
                                        <p:tav tm="0">
                                          <p:val>
                                            <p:strVal val="ppt_x"/>
                                          </p:val>
                                        </p:tav>
                                        <p:tav tm="100000">
                                          <p:val>
                                            <p:strVal val="0-ppt_w/2"/>
                                          </p:val>
                                        </p:tav>
                                      </p:tavLst>
                                    </p:anim>
                                    <p:anim calcmode="lin" valueType="num">
                                      <p:cBhvr additive="base">
                                        <p:cTn id="146" dur="1000"/>
                                        <p:tgtEl>
                                          <p:spTgt spid="39"/>
                                        </p:tgtEl>
                                        <p:attrNameLst>
                                          <p:attrName>ppt_y</p:attrName>
                                        </p:attrNameLst>
                                      </p:cBhvr>
                                      <p:tavLst>
                                        <p:tav tm="0">
                                          <p:val>
                                            <p:strVal val="ppt_y"/>
                                          </p:val>
                                        </p:tav>
                                        <p:tav tm="100000">
                                          <p:val>
                                            <p:strVal val="ppt_y"/>
                                          </p:val>
                                        </p:tav>
                                      </p:tavLst>
                                    </p:anim>
                                    <p:set>
                                      <p:cBhvr>
                                        <p:cTn id="147" dur="1" fill="hold">
                                          <p:stCondLst>
                                            <p:cond delay="999"/>
                                          </p:stCondLst>
                                        </p:cTn>
                                        <p:tgtEl>
                                          <p:spTgt spid="39"/>
                                        </p:tgtEl>
                                        <p:attrNameLst>
                                          <p:attrName>style.visibility</p:attrName>
                                        </p:attrNameLst>
                                      </p:cBhvr>
                                      <p:to>
                                        <p:strVal val="hidden"/>
                                      </p:to>
                                    </p:set>
                                  </p:childTnLst>
                                </p:cTn>
                              </p:par>
                              <p:par>
                                <p:cTn id="148" presetID="2" presetClass="exit" presetSubtype="8" fill="hold" nodeType="withEffect">
                                  <p:stCondLst>
                                    <p:cond delay="0"/>
                                  </p:stCondLst>
                                  <p:childTnLst>
                                    <p:anim calcmode="lin" valueType="num">
                                      <p:cBhvr additive="base">
                                        <p:cTn id="149" dur="1000"/>
                                        <p:tgtEl>
                                          <p:spTgt spid="58"/>
                                        </p:tgtEl>
                                        <p:attrNameLst>
                                          <p:attrName>ppt_x</p:attrName>
                                        </p:attrNameLst>
                                      </p:cBhvr>
                                      <p:tavLst>
                                        <p:tav tm="0">
                                          <p:val>
                                            <p:strVal val="ppt_x"/>
                                          </p:val>
                                        </p:tav>
                                        <p:tav tm="100000">
                                          <p:val>
                                            <p:strVal val="0-ppt_w/2"/>
                                          </p:val>
                                        </p:tav>
                                      </p:tavLst>
                                    </p:anim>
                                    <p:anim calcmode="lin" valueType="num">
                                      <p:cBhvr additive="base">
                                        <p:cTn id="150" dur="1000"/>
                                        <p:tgtEl>
                                          <p:spTgt spid="58"/>
                                        </p:tgtEl>
                                        <p:attrNameLst>
                                          <p:attrName>ppt_y</p:attrName>
                                        </p:attrNameLst>
                                      </p:cBhvr>
                                      <p:tavLst>
                                        <p:tav tm="0">
                                          <p:val>
                                            <p:strVal val="ppt_y"/>
                                          </p:val>
                                        </p:tav>
                                        <p:tav tm="100000">
                                          <p:val>
                                            <p:strVal val="ppt_y"/>
                                          </p:val>
                                        </p:tav>
                                      </p:tavLst>
                                    </p:anim>
                                    <p:set>
                                      <p:cBhvr>
                                        <p:cTn id="151" dur="1" fill="hold">
                                          <p:stCondLst>
                                            <p:cond delay="999"/>
                                          </p:stCondLst>
                                        </p:cTn>
                                        <p:tgtEl>
                                          <p:spTgt spid="58"/>
                                        </p:tgtEl>
                                        <p:attrNameLst>
                                          <p:attrName>style.visibility</p:attrName>
                                        </p:attrNameLst>
                                      </p:cBhvr>
                                      <p:to>
                                        <p:strVal val="hidden"/>
                                      </p:to>
                                    </p:set>
                                  </p:childTnLst>
                                </p:cTn>
                              </p:par>
                            </p:childTnLst>
                          </p:cTn>
                        </p:par>
                        <p:par>
                          <p:cTn id="152" fill="hold">
                            <p:stCondLst>
                              <p:cond delay="36500"/>
                            </p:stCondLst>
                            <p:childTnLst>
                              <p:par>
                                <p:cTn id="153" presetID="63" presetClass="path" presetSubtype="0" accel="50000" decel="50000" fill="hold" nodeType="afterEffect">
                                  <p:stCondLst>
                                    <p:cond delay="3000"/>
                                  </p:stCondLst>
                                  <p:childTnLst>
                                    <p:animMotion origin="layout" path="M 0 0  L 0.25 0  E" pathEditMode="relative" ptsTypes="">
                                      <p:cBhvr>
                                        <p:cTn id="154" dur="2000" fill="hold"/>
                                        <p:tgtEl>
                                          <p:spTgt spid="41"/>
                                        </p:tgtEl>
                                        <p:attrNameLst>
                                          <p:attrName>ppt_x</p:attrName>
                                          <p:attrName>ppt_y</p:attrName>
                                        </p:attrNameLst>
                                      </p:cBhvr>
                                    </p:animMotion>
                                  </p:childTnLst>
                                </p:cTn>
                              </p:par>
                            </p:childTnLst>
                          </p:cTn>
                        </p:par>
                        <p:par>
                          <p:cTn id="155" fill="hold">
                            <p:stCondLst>
                              <p:cond delay="41500"/>
                            </p:stCondLst>
                            <p:childTnLst>
                              <p:par>
                                <p:cTn id="156" presetID="63" presetClass="path" presetSubtype="0" accel="50000" decel="50000" fill="hold" nodeType="afterEffect">
                                  <p:stCondLst>
                                    <p:cond delay="3000"/>
                                  </p:stCondLst>
                                  <p:childTnLst>
                                    <p:animMotion origin="layout" path="M 0 0  L 0.25 0  E" pathEditMode="relative" ptsTypes="">
                                      <p:cBhvr>
                                        <p:cTn id="157" dur="2000" fill="hold"/>
                                        <p:tgtEl>
                                          <p:spTgt spid="50"/>
                                        </p:tgtEl>
                                        <p:attrNameLst>
                                          <p:attrName>ppt_x</p:attrName>
                                          <p:attrName>ppt_y</p:attrName>
                                        </p:attrNameLst>
                                      </p:cBhvr>
                                    </p:animMotion>
                                  </p:childTnLst>
                                </p:cTn>
                              </p:par>
                            </p:childTnLst>
                          </p:cTn>
                        </p:par>
                        <p:par>
                          <p:cTn id="158" fill="hold">
                            <p:stCondLst>
                              <p:cond delay="46500"/>
                            </p:stCondLst>
                            <p:childTnLst>
                              <p:par>
                                <p:cTn id="159" presetID="63" presetClass="path" presetSubtype="0" accel="50000" decel="50000" fill="hold" nodeType="afterEffect">
                                  <p:stCondLst>
                                    <p:cond delay="3000"/>
                                  </p:stCondLst>
                                  <p:childTnLst>
                                    <p:animMotion origin="layout" path="M 1.66667E-6 -2.13691E-6 L 0.25 -2.13691E-6 " pathEditMode="relative" rAng="0" ptsTypes="AA">
                                      <p:cBhvr>
                                        <p:cTn id="160" dur="2000" fill="hold"/>
                                        <p:tgtEl>
                                          <p:spTgt spid="44"/>
                                        </p:tgtEl>
                                        <p:attrNameLst>
                                          <p:attrName>ppt_x</p:attrName>
                                          <p:attrName>ppt_y</p:attrName>
                                        </p:attrNameLst>
                                      </p:cBhvr>
                                      <p:rCtr x="125" y="0"/>
                                    </p:animMotion>
                                  </p:childTnLst>
                                </p:cTn>
                              </p:par>
                            </p:childTnLst>
                          </p:cTn>
                        </p:par>
                        <p:par>
                          <p:cTn id="161" fill="hold">
                            <p:stCondLst>
                              <p:cond delay="51500"/>
                            </p:stCondLst>
                            <p:childTnLst>
                              <p:par>
                                <p:cTn id="162" presetID="63" presetClass="path" presetSubtype="0" accel="50000" decel="50000" fill="hold" nodeType="afterEffect">
                                  <p:stCondLst>
                                    <p:cond delay="3000"/>
                                  </p:stCondLst>
                                  <p:childTnLst>
                                    <p:animMotion origin="layout" path="M 0 0  L 0.25 0  E" pathEditMode="relative" ptsTypes="">
                                      <p:cBhvr>
                                        <p:cTn id="163" dur="2000" fill="hold"/>
                                        <p:tgtEl>
                                          <p:spTgt spid="43"/>
                                        </p:tgtEl>
                                        <p:attrNameLst>
                                          <p:attrName>ppt_x</p:attrName>
                                          <p:attrName>ppt_y</p:attrName>
                                        </p:attrNameLst>
                                      </p:cBhvr>
                                    </p:animMotion>
                                  </p:childTnLst>
                                </p:cTn>
                              </p:par>
                            </p:childTnLst>
                          </p:cTn>
                        </p:par>
                        <p:par>
                          <p:cTn id="164" fill="hold">
                            <p:stCondLst>
                              <p:cond delay="56500"/>
                            </p:stCondLst>
                            <p:childTnLst>
                              <p:par>
                                <p:cTn id="165" presetID="63" presetClass="path" presetSubtype="0" accel="50000" decel="50000" fill="hold" nodeType="afterEffect">
                                  <p:stCondLst>
                                    <p:cond delay="3000"/>
                                  </p:stCondLst>
                                  <p:childTnLst>
                                    <p:animMotion origin="layout" path="M 0 0  L 0.25 0  E" pathEditMode="relative" ptsTypes="">
                                      <p:cBhvr>
                                        <p:cTn id="166" dur="2000" fill="hold"/>
                                        <p:tgtEl>
                                          <p:spTgt spid="47"/>
                                        </p:tgtEl>
                                        <p:attrNameLst>
                                          <p:attrName>ppt_x</p:attrName>
                                          <p:attrName>ppt_y</p:attrName>
                                        </p:attrNameLst>
                                      </p:cBhvr>
                                    </p:animMotion>
                                  </p:childTnLst>
                                </p:cTn>
                              </p:par>
                            </p:childTnLst>
                          </p:cTn>
                        </p:par>
                        <p:par>
                          <p:cTn id="167" fill="hold">
                            <p:stCondLst>
                              <p:cond delay="61500"/>
                            </p:stCondLst>
                            <p:childTnLst>
                              <p:par>
                                <p:cTn id="168" presetID="63" presetClass="path" presetSubtype="0" accel="50000" decel="50000" fill="hold" nodeType="afterEffect">
                                  <p:stCondLst>
                                    <p:cond delay="3000"/>
                                  </p:stCondLst>
                                  <p:childTnLst>
                                    <p:animMotion origin="layout" path="M 0 0  L 0.25 0  E" pathEditMode="relative" ptsTypes="">
                                      <p:cBhvr>
                                        <p:cTn id="169" dur="2000" fill="hold"/>
                                        <p:tgtEl>
                                          <p:spTgt spid="49"/>
                                        </p:tgtEl>
                                        <p:attrNameLst>
                                          <p:attrName>ppt_x</p:attrName>
                                          <p:attrName>ppt_y</p:attrName>
                                        </p:attrNameLst>
                                      </p:cBhvr>
                                    </p:animMotion>
                                  </p:childTnLst>
                                </p:cTn>
                              </p:par>
                            </p:childTnLst>
                          </p:cTn>
                        </p:par>
                        <p:par>
                          <p:cTn id="170" fill="hold">
                            <p:stCondLst>
                              <p:cond delay="66500"/>
                            </p:stCondLst>
                            <p:childTnLst>
                              <p:par>
                                <p:cTn id="171" presetID="63" presetClass="path" presetSubtype="0" accel="50000" decel="50000" fill="hold" nodeType="afterEffect">
                                  <p:stCondLst>
                                    <p:cond delay="3000"/>
                                  </p:stCondLst>
                                  <p:childTnLst>
                                    <p:animMotion origin="layout" path="M 0 0  L 0.25 0  E" pathEditMode="relative" ptsTypes="">
                                      <p:cBhvr>
                                        <p:cTn id="172" dur="2000" fill="hold"/>
                                        <p:tgtEl>
                                          <p:spTgt spid="48"/>
                                        </p:tgtEl>
                                        <p:attrNameLst>
                                          <p:attrName>ppt_x</p:attrName>
                                          <p:attrName>ppt_y</p:attrName>
                                        </p:attrNameLst>
                                      </p:cBhvr>
                                    </p:animMotion>
                                  </p:childTnLst>
                                </p:cTn>
                              </p:par>
                            </p:childTnLst>
                          </p:cTn>
                        </p:par>
                        <p:par>
                          <p:cTn id="173" fill="hold">
                            <p:stCondLst>
                              <p:cond delay="71500"/>
                            </p:stCondLst>
                            <p:childTnLst>
                              <p:par>
                                <p:cTn id="174" presetID="63" presetClass="path" presetSubtype="0" accel="50000" decel="50000" fill="hold" nodeType="afterEffect">
                                  <p:stCondLst>
                                    <p:cond delay="3000"/>
                                  </p:stCondLst>
                                  <p:childTnLst>
                                    <p:animMotion origin="layout" path="M 0 0  L 0.25 0  E" pathEditMode="relative" ptsTypes="">
                                      <p:cBhvr>
                                        <p:cTn id="175" dur="2000" fill="hold"/>
                                        <p:tgtEl>
                                          <p:spTgt spid="42"/>
                                        </p:tgtEl>
                                        <p:attrNameLst>
                                          <p:attrName>ppt_x</p:attrName>
                                          <p:attrName>ppt_y</p:attrName>
                                        </p:attrNameLst>
                                      </p:cBhvr>
                                    </p:animMotion>
                                  </p:childTnLst>
                                </p:cTn>
                              </p:par>
                            </p:childTnLst>
                          </p:cTn>
                        </p:par>
                        <p:par>
                          <p:cTn id="176" fill="hold">
                            <p:stCondLst>
                              <p:cond delay="76500"/>
                            </p:stCondLst>
                            <p:childTnLst>
                              <p:par>
                                <p:cTn id="177" presetID="63" presetClass="path" presetSubtype="0" accel="50000" decel="50000" fill="hold" nodeType="afterEffect">
                                  <p:stCondLst>
                                    <p:cond delay="3000"/>
                                  </p:stCondLst>
                                  <p:childTnLst>
                                    <p:animMotion origin="layout" path="M 0 0  L 0.25 0  E" pathEditMode="relative" ptsTypes="">
                                      <p:cBhvr>
                                        <p:cTn id="178" dur="2000" fill="hold"/>
                                        <p:tgtEl>
                                          <p:spTgt spid="51"/>
                                        </p:tgtEl>
                                        <p:attrNameLst>
                                          <p:attrName>ppt_x</p:attrName>
                                          <p:attrName>ppt_y</p:attrName>
                                        </p:attrNameLst>
                                      </p:cBhvr>
                                    </p:animMotion>
                                  </p:childTnLst>
                                </p:cTn>
                              </p:par>
                            </p:childTnLst>
                          </p:cTn>
                        </p:par>
                        <p:par>
                          <p:cTn id="179" fill="hold">
                            <p:stCondLst>
                              <p:cond delay="81500"/>
                            </p:stCondLst>
                            <p:childTnLst>
                              <p:par>
                                <p:cTn id="180" presetID="63" presetClass="path" presetSubtype="0" accel="50000" decel="50000" fill="hold" nodeType="afterEffect">
                                  <p:stCondLst>
                                    <p:cond delay="3000"/>
                                  </p:stCondLst>
                                  <p:childTnLst>
                                    <p:animMotion origin="layout" path="M 0 0  L 0.25 0  E" pathEditMode="relative" ptsTypes="">
                                      <p:cBhvr>
                                        <p:cTn id="181" dur="2000" fill="hold"/>
                                        <p:tgtEl>
                                          <p:spTgt spid="46"/>
                                        </p:tgtEl>
                                        <p:attrNameLst>
                                          <p:attrName>ppt_x</p:attrName>
                                          <p:attrName>ppt_y</p:attrName>
                                        </p:attrNameLst>
                                      </p:cBhvr>
                                    </p:animMotion>
                                  </p:childTnLst>
                                </p:cTn>
                              </p:par>
                            </p:childTnLst>
                          </p:cTn>
                        </p:par>
                        <p:par>
                          <p:cTn id="182" fill="hold">
                            <p:stCondLst>
                              <p:cond delay="86500"/>
                            </p:stCondLst>
                            <p:childTnLst>
                              <p:par>
                                <p:cTn id="183" presetID="63" presetClass="path" presetSubtype="0" accel="50000" decel="50000" fill="hold" nodeType="afterEffect">
                                  <p:stCondLst>
                                    <p:cond delay="3000"/>
                                  </p:stCondLst>
                                  <p:childTnLst>
                                    <p:animMotion origin="layout" path="M 0 0  L 0.25 0  E" pathEditMode="relative" ptsTypes="">
                                      <p:cBhvr>
                                        <p:cTn id="184" dur="2000" fill="hold"/>
                                        <p:tgtEl>
                                          <p:spTgt spid="45"/>
                                        </p:tgtEl>
                                        <p:attrNameLst>
                                          <p:attrName>ppt_x</p:attrName>
                                          <p:attrName>ppt_y</p:attrName>
                                        </p:attrNameLst>
                                      </p:cBhvr>
                                    </p:animMotion>
                                  </p:childTnLst>
                                </p:cTn>
                              </p:par>
                            </p:childTnLst>
                          </p:cTn>
                        </p:par>
                        <p:par>
                          <p:cTn id="185" fill="hold">
                            <p:stCondLst>
                              <p:cond delay="91500"/>
                            </p:stCondLst>
                            <p:childTnLst>
                              <p:par>
                                <p:cTn id="186" presetID="12" presetClass="entr" presetSubtype="4" fill="hold" grpId="0" nodeType="afterEffect">
                                  <p:stCondLst>
                                    <p:cond delay="0"/>
                                  </p:stCondLst>
                                  <p:childTnLst>
                                    <p:set>
                                      <p:cBhvr>
                                        <p:cTn id="187" dur="1" fill="hold">
                                          <p:stCondLst>
                                            <p:cond delay="0"/>
                                          </p:stCondLst>
                                        </p:cTn>
                                        <p:tgtEl>
                                          <p:spTgt spid="65"/>
                                        </p:tgtEl>
                                        <p:attrNameLst>
                                          <p:attrName>style.visibility</p:attrName>
                                        </p:attrNameLst>
                                      </p:cBhvr>
                                      <p:to>
                                        <p:strVal val="visible"/>
                                      </p:to>
                                    </p:set>
                                    <p:animEffect transition="in" filter="slide(fromBottom)">
                                      <p:cBhvr>
                                        <p:cTn id="188"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29" grpId="0"/>
      <p:bldP spid="31" grpId="0"/>
      <p:bldP spid="52" grpId="0"/>
      <p:bldP spid="55" grpId="0"/>
      <p:bldP spid="57" grpId="0"/>
      <p:bldP spid="59" grpId="0"/>
      <p:bldP spid="6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88640"/>
            <a:ext cx="8496944" cy="576064"/>
          </a:xfrm>
          <a:solidFill>
            <a:srgbClr val="C00000"/>
          </a:solidFill>
        </p:spPr>
        <p:txBody>
          <a:bodyPr>
            <a:noAutofit/>
          </a:bodyPr>
          <a:lstStyle/>
          <a:p>
            <a:pPr algn="ctr"/>
            <a:r>
              <a:rPr lang="tr-TR" sz="3200" dirty="0" smtClean="0">
                <a:solidFill>
                  <a:schemeClr val="bg1"/>
                </a:solidFill>
                <a:latin typeface="Comic Sans MS" pitchFamily="66" charset="0"/>
              </a:rPr>
              <a:t>İSKELETİN BÖLÜMLERİ</a:t>
            </a:r>
            <a:endParaRPr lang="tr-TR" sz="3200" dirty="0">
              <a:solidFill>
                <a:schemeClr val="bg1"/>
              </a:solidFill>
              <a:latin typeface="Comic Sans MS" pitchFamily="66" charset="0"/>
            </a:endParaRPr>
          </a:p>
        </p:txBody>
      </p:sp>
      <p:pic>
        <p:nvPicPr>
          <p:cNvPr id="4" name="Picture 4" descr="İnsan İskelet Resmi"/>
          <p:cNvPicPr>
            <a:picLocks noGrp="1" noChangeAspect="1" noChangeArrowheads="1"/>
          </p:cNvPicPr>
          <p:nvPr>
            <p:ph idx="1"/>
          </p:nvPr>
        </p:nvPicPr>
        <p:blipFill>
          <a:blip r:embed="rId2" cstate="print"/>
          <a:stretch>
            <a:fillRect/>
          </a:stretch>
        </p:blipFill>
        <p:spPr bwMode="auto">
          <a:xfrm>
            <a:off x="5436096" y="1052448"/>
            <a:ext cx="3024336" cy="5328880"/>
          </a:xfrm>
          <a:prstGeom prst="rect">
            <a:avLst/>
          </a:prstGeom>
          <a:noFill/>
        </p:spPr>
      </p:pic>
      <p:sp>
        <p:nvSpPr>
          <p:cNvPr id="5" name="4 Metin kutusu"/>
          <p:cNvSpPr txBox="1"/>
          <p:nvPr/>
        </p:nvSpPr>
        <p:spPr>
          <a:xfrm>
            <a:off x="395536" y="1124744"/>
            <a:ext cx="4752528" cy="5016758"/>
          </a:xfrm>
          <a:prstGeom prst="rect">
            <a:avLst/>
          </a:prstGeom>
          <a:solidFill>
            <a:schemeClr val="accent5">
              <a:lumMod val="40000"/>
              <a:lumOff val="60000"/>
            </a:schemeClr>
          </a:solidFill>
        </p:spPr>
        <p:txBody>
          <a:bodyPr wrap="square" rtlCol="0">
            <a:spAutoFit/>
          </a:bodyPr>
          <a:lstStyle/>
          <a:p>
            <a:r>
              <a:rPr lang="tr-TR" sz="2000" dirty="0" smtClean="0"/>
              <a:t/>
            </a:r>
            <a:br>
              <a:rPr lang="tr-TR" sz="2000" dirty="0" smtClean="0"/>
            </a:br>
            <a:r>
              <a:rPr lang="tr-TR" sz="2000" dirty="0" smtClean="0"/>
              <a:t>İnsan iskeleti, baş, gövde, kol bacaklar olmak üzere üç kısımda incelenir.</a:t>
            </a:r>
            <a:br>
              <a:rPr lang="tr-TR" sz="2000" dirty="0" smtClean="0"/>
            </a:br>
            <a:r>
              <a:rPr lang="tr-TR" sz="2000" b="1" dirty="0" smtClean="0">
                <a:solidFill>
                  <a:srgbClr val="FF0000"/>
                </a:solidFill>
              </a:rPr>
              <a:t>BAŞ : </a:t>
            </a:r>
            <a:r>
              <a:rPr lang="tr-TR" sz="2000" dirty="0" smtClean="0"/>
              <a:t>Kafatası, yüz ve çene kemiklerinden oluşur. Genellikle oynamaz eklemlerden oluşmuştur.</a:t>
            </a:r>
            <a:br>
              <a:rPr lang="tr-TR" sz="2000" dirty="0" smtClean="0"/>
            </a:br>
            <a:r>
              <a:rPr lang="tr-TR" sz="2000" b="1" dirty="0" smtClean="0">
                <a:solidFill>
                  <a:srgbClr val="FF0000"/>
                </a:solidFill>
              </a:rPr>
              <a:t>GÖVDE: </a:t>
            </a:r>
            <a:r>
              <a:rPr lang="tr-TR" sz="2000" dirty="0" smtClean="0"/>
              <a:t>Göğüs kemiği, kaburga kemikleri, omurgayı oluşturan omurlar, omuz ve kalça kemerlerini oluşturan kemikler, iskeletin gövde bölümünde yer alır. Yarı oynar eklemlerden oluşmuştur.</a:t>
            </a:r>
            <a:br>
              <a:rPr lang="tr-TR" sz="2000" dirty="0" smtClean="0"/>
            </a:br>
            <a:r>
              <a:rPr lang="tr-TR" sz="2000" b="1" dirty="0" smtClean="0">
                <a:solidFill>
                  <a:srgbClr val="FF0000"/>
                </a:solidFill>
              </a:rPr>
              <a:t>KOL VE BACAKLAR : </a:t>
            </a:r>
            <a:r>
              <a:rPr lang="tr-TR" sz="2000" dirty="0" smtClean="0"/>
              <a:t>Kol ve bacaklar üstte omuz kemeri ile gövdenin üst kısmına, bağlanmıştır. Altta ise bacaklar leğen kemiğine bağlanmıştır. Oynar eklemlerden oluşmuştur.</a:t>
            </a:r>
            <a:endParaRPr lang="tr-TR" sz="2000" dirty="0"/>
          </a:p>
        </p:txBody>
      </p:sp>
      <p:sp>
        <p:nvSpPr>
          <p:cNvPr id="6" name="5 Slayt Numarası Yer Tutucusu"/>
          <p:cNvSpPr>
            <a:spLocks noGrp="1"/>
          </p:cNvSpPr>
          <p:nvPr>
            <p:ph type="sldNum" sz="quarter" idx="12"/>
          </p:nvPr>
        </p:nvSpPr>
        <p:spPr/>
        <p:txBody>
          <a:bodyPr/>
          <a:lstStyle/>
          <a:p>
            <a:fld id="{50415075-D8A7-4F83-93FE-47E13ED7E65E}" type="slidenum">
              <a:rPr lang="tr-TR" smtClean="0"/>
              <a:pPr/>
              <a:t>4</a:t>
            </a:fld>
            <a:endParaRPr lang="tr-TR"/>
          </a:p>
        </p:txBody>
      </p:sp>
    </p:spTree>
  </p:cSld>
  <p:clrMapOvr>
    <a:masterClrMapping/>
  </p:clrMapOvr>
  <p:transition spd="slow" advClick="0" advTm="9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000" fill="hold"/>
                                        <p:tgtEl>
                                          <p:spTgt spid="4"/>
                                        </p:tgtEl>
                                        <p:attrNameLst>
                                          <p:attrName>ppt_x</p:attrName>
                                        </p:attrNameLst>
                                      </p:cBhvr>
                                      <p:tavLst>
                                        <p:tav tm="0">
                                          <p:val>
                                            <p:strVal val="1+#ppt_w/2"/>
                                          </p:val>
                                        </p:tav>
                                        <p:tav tm="100000">
                                          <p:val>
                                            <p:strVal val="#ppt_x"/>
                                          </p:val>
                                        </p:tav>
                                      </p:tavLst>
                                    </p:anim>
                                    <p:anim calcmode="lin" valueType="num">
                                      <p:cBhvr additive="base">
                                        <p:cTn id="13" dur="2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2000" fill="hold"/>
                                        <p:tgtEl>
                                          <p:spTgt spid="5"/>
                                        </p:tgtEl>
                                        <p:attrNameLst>
                                          <p:attrName>ppt_x</p:attrName>
                                        </p:attrNameLst>
                                      </p:cBhvr>
                                      <p:tavLst>
                                        <p:tav tm="0">
                                          <p:val>
                                            <p:strVal val="0-#ppt_w/2"/>
                                          </p:val>
                                        </p:tav>
                                        <p:tav tm="100000">
                                          <p:val>
                                            <p:strVal val="#ppt_x"/>
                                          </p:val>
                                        </p:tav>
                                      </p:tavLst>
                                    </p:anim>
                                    <p:anim calcmode="lin" valueType="num">
                                      <p:cBhvr additive="base">
                                        <p:cTn id="17" dur="2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628800"/>
            <a:ext cx="8229600" cy="4525963"/>
          </a:xfrm>
          <a:solidFill>
            <a:schemeClr val="accent1">
              <a:lumMod val="20000"/>
              <a:lumOff val="80000"/>
            </a:schemeClr>
          </a:solidFill>
        </p:spPr>
        <p:txBody>
          <a:bodyPr>
            <a:normAutofit fontScale="92500" lnSpcReduction="20000"/>
          </a:bodyPr>
          <a:lstStyle/>
          <a:p>
            <a:pPr>
              <a:buNone/>
            </a:pPr>
            <a:r>
              <a:rPr lang="tr-TR" b="1" dirty="0" smtClean="0"/>
              <a:t>      İskeletin başlıca görevleri şunlardır:</a:t>
            </a:r>
            <a:endParaRPr lang="tr-TR" dirty="0" smtClean="0"/>
          </a:p>
          <a:p>
            <a:pPr marL="514350" indent="-514350">
              <a:buClr>
                <a:srgbClr val="FF0000"/>
              </a:buClr>
              <a:buSzPct val="102000"/>
              <a:buFont typeface="+mj-lt"/>
              <a:buAutoNum type="arabicPeriod"/>
            </a:pPr>
            <a:r>
              <a:rPr lang="tr-TR" dirty="0" smtClean="0"/>
              <a:t>Vücuda şekil verir, vücudumuzun dik durmasını sağlar.</a:t>
            </a:r>
            <a:endParaRPr lang="tr-TR" dirty="0"/>
          </a:p>
          <a:p>
            <a:pPr marL="514350" indent="-514350">
              <a:buClr>
                <a:srgbClr val="FF0000"/>
              </a:buClr>
              <a:buSzPct val="102000"/>
              <a:buFont typeface="+mj-lt"/>
              <a:buAutoNum type="arabicPeriod"/>
            </a:pPr>
            <a:r>
              <a:rPr lang="tr-TR" dirty="0" smtClean="0"/>
              <a:t>Kaslar ve eklemler yardımı ile vücudun hareketini sağlar.</a:t>
            </a:r>
            <a:endParaRPr lang="tr-TR" dirty="0"/>
          </a:p>
          <a:p>
            <a:pPr marL="514350" indent="-514350">
              <a:buClr>
                <a:srgbClr val="FF0000"/>
              </a:buClr>
              <a:buSzPct val="102000"/>
              <a:buFont typeface="+mj-lt"/>
              <a:buAutoNum type="arabicPeriod"/>
            </a:pPr>
            <a:r>
              <a:rPr lang="tr-TR" dirty="0" smtClean="0"/>
              <a:t>İç organları dış etkilerden korur</a:t>
            </a:r>
            <a:r>
              <a:rPr lang="tr-TR" dirty="0"/>
              <a:t>.</a:t>
            </a:r>
            <a:endParaRPr lang="tr-TR" dirty="0" smtClean="0"/>
          </a:p>
          <a:p>
            <a:pPr marL="514350" indent="-514350">
              <a:buClr>
                <a:srgbClr val="FF0000"/>
              </a:buClr>
              <a:buSzPct val="102000"/>
              <a:buFont typeface="+mj-lt"/>
              <a:buAutoNum type="arabicPeriod"/>
            </a:pPr>
            <a:r>
              <a:rPr lang="tr-TR" dirty="0" smtClean="0"/>
              <a:t>Kan hücresi üretir.</a:t>
            </a:r>
          </a:p>
          <a:p>
            <a:pPr marL="514350" indent="-514350">
              <a:buClr>
                <a:srgbClr val="FF0000"/>
              </a:buClr>
              <a:buSzPct val="102000"/>
              <a:buFont typeface="+mj-lt"/>
              <a:buAutoNum type="arabicPeriod"/>
            </a:pPr>
            <a:r>
              <a:rPr lang="tr-TR" dirty="0" smtClean="0"/>
              <a:t>Kaslar ve iç organlar için tutunma yüzeyi sağlar.</a:t>
            </a:r>
          </a:p>
          <a:p>
            <a:pPr marL="514350" indent="-514350">
              <a:buClr>
                <a:srgbClr val="FF0000"/>
              </a:buClr>
              <a:buSzPct val="102000"/>
              <a:buFont typeface="+mj-lt"/>
              <a:buAutoNum type="arabicPeriod"/>
            </a:pPr>
            <a:r>
              <a:rPr lang="tr-TR" dirty="0" smtClean="0"/>
              <a:t>Fosfor ve kalsiyum gibi mineralleri depo eder.</a:t>
            </a:r>
            <a:br>
              <a:rPr lang="tr-TR" dirty="0" smtClean="0"/>
            </a:br>
            <a:endParaRPr lang="tr-TR" dirty="0" smtClean="0"/>
          </a:p>
          <a:p>
            <a:endParaRPr lang="tr-TR" dirty="0"/>
          </a:p>
        </p:txBody>
      </p:sp>
      <p:sp>
        <p:nvSpPr>
          <p:cNvPr id="4" name="1 Başlık"/>
          <p:cNvSpPr>
            <a:spLocks noGrp="1"/>
          </p:cNvSpPr>
          <p:nvPr>
            <p:ph type="title"/>
          </p:nvPr>
        </p:nvSpPr>
        <p:spPr>
          <a:xfrm>
            <a:off x="467544" y="404664"/>
            <a:ext cx="8229600" cy="576064"/>
          </a:xfrm>
          <a:solidFill>
            <a:srgbClr val="C00000"/>
          </a:solidFill>
        </p:spPr>
        <p:txBody>
          <a:bodyPr>
            <a:noAutofit/>
          </a:bodyPr>
          <a:lstStyle/>
          <a:p>
            <a:pPr algn="ctr"/>
            <a:r>
              <a:rPr lang="tr-TR" sz="3200" dirty="0" smtClean="0">
                <a:solidFill>
                  <a:schemeClr val="bg1"/>
                </a:solidFill>
                <a:latin typeface="Comic Sans MS" pitchFamily="66" charset="0"/>
              </a:rPr>
              <a:t>İSKELETİMİZİN GÖREVLERİ</a:t>
            </a:r>
            <a:endParaRPr lang="tr-TR" sz="3200" dirty="0">
              <a:solidFill>
                <a:schemeClr val="bg1"/>
              </a:solidFill>
              <a:latin typeface="Comic Sans MS" pitchFamily="66" charset="0"/>
            </a:endParaRPr>
          </a:p>
        </p:txBody>
      </p:sp>
      <p:sp>
        <p:nvSpPr>
          <p:cNvPr id="5" name="4 Slayt Numarası Yer Tutucusu"/>
          <p:cNvSpPr>
            <a:spLocks noGrp="1"/>
          </p:cNvSpPr>
          <p:nvPr>
            <p:ph type="sldNum" sz="quarter" idx="12"/>
          </p:nvPr>
        </p:nvSpPr>
        <p:spPr/>
        <p:txBody>
          <a:bodyPr/>
          <a:lstStyle/>
          <a:p>
            <a:fld id="{50415075-D8A7-4F83-93FE-47E13ED7E65E}" type="slidenum">
              <a:rPr lang="tr-TR" smtClean="0"/>
              <a:pPr/>
              <a:t>5</a:t>
            </a:fld>
            <a:endParaRPr lang="tr-TR"/>
          </a:p>
        </p:txBody>
      </p:sp>
    </p:spTree>
  </p:cSld>
  <p:clrMapOvr>
    <a:masterClrMapping/>
  </p:clrMapOvr>
  <p:transition spd="slow" advClick="0" advTm="5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2" presetClass="entr" presetSubtype="4" fill="hold" grpId="0" nodeType="after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slide(fromBottom)">
                                      <p:cBhvr>
                                        <p:cTn id="12" dur="5000"/>
                                        <p:tgtEl>
                                          <p:spTgt spid="3">
                                            <p:bg/>
                                          </p:spTgt>
                                        </p:tgtEl>
                                      </p:cBhvr>
                                    </p:animEffect>
                                  </p:childTnLst>
                                </p:cTn>
                              </p:par>
                            </p:childTnLst>
                          </p:cTn>
                        </p:par>
                        <p:par>
                          <p:cTn id="13" fill="hold">
                            <p:stCondLst>
                              <p:cond delay="7000"/>
                            </p:stCondLst>
                            <p:childTnLst>
                              <p:par>
                                <p:cTn id="14" presetID="12" presetClass="entr" presetSubtype="4"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slide(fromBottom)">
                                      <p:cBhvr>
                                        <p:cTn id="16" dur="5000"/>
                                        <p:tgtEl>
                                          <p:spTgt spid="3">
                                            <p:txEl>
                                              <p:pRg st="0" end="0"/>
                                            </p:txEl>
                                          </p:spTgt>
                                        </p:tgtEl>
                                      </p:cBhvr>
                                    </p:animEffect>
                                  </p:childTnLst>
                                </p:cTn>
                              </p:par>
                            </p:childTnLst>
                          </p:cTn>
                        </p:par>
                        <p:par>
                          <p:cTn id="17" fill="hold">
                            <p:stCondLst>
                              <p:cond delay="12000"/>
                            </p:stCondLst>
                            <p:childTnLst>
                              <p:par>
                                <p:cTn id="18" presetID="12" presetClass="entr" presetSubtype="4" fill="hold" grpId="0"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slide(fromBottom)">
                                      <p:cBhvr>
                                        <p:cTn id="20" dur="5000"/>
                                        <p:tgtEl>
                                          <p:spTgt spid="3">
                                            <p:txEl>
                                              <p:pRg st="1" end="1"/>
                                            </p:txEl>
                                          </p:spTgt>
                                        </p:tgtEl>
                                      </p:cBhvr>
                                    </p:animEffect>
                                  </p:childTnLst>
                                </p:cTn>
                              </p:par>
                            </p:childTnLst>
                          </p:cTn>
                        </p:par>
                        <p:par>
                          <p:cTn id="21" fill="hold">
                            <p:stCondLst>
                              <p:cond delay="17000"/>
                            </p:stCondLst>
                            <p:childTnLst>
                              <p:par>
                                <p:cTn id="22" presetID="12" presetClass="entr" presetSubtype="4" fill="hold" grpId="0"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slide(fromBottom)">
                                      <p:cBhvr>
                                        <p:cTn id="24" dur="5000"/>
                                        <p:tgtEl>
                                          <p:spTgt spid="3">
                                            <p:txEl>
                                              <p:pRg st="2" end="2"/>
                                            </p:txEl>
                                          </p:spTgt>
                                        </p:tgtEl>
                                      </p:cBhvr>
                                    </p:animEffect>
                                  </p:childTnLst>
                                </p:cTn>
                              </p:par>
                            </p:childTnLst>
                          </p:cTn>
                        </p:par>
                        <p:par>
                          <p:cTn id="25" fill="hold">
                            <p:stCondLst>
                              <p:cond delay="22000"/>
                            </p:stCondLst>
                            <p:childTnLst>
                              <p:par>
                                <p:cTn id="26" presetID="12" presetClass="entr" presetSubtype="4" fill="hold" grpId="0"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slide(fromBottom)">
                                      <p:cBhvr>
                                        <p:cTn id="28" dur="5000"/>
                                        <p:tgtEl>
                                          <p:spTgt spid="3">
                                            <p:txEl>
                                              <p:pRg st="3" end="3"/>
                                            </p:txEl>
                                          </p:spTgt>
                                        </p:tgtEl>
                                      </p:cBhvr>
                                    </p:animEffect>
                                  </p:childTnLst>
                                </p:cTn>
                              </p:par>
                            </p:childTnLst>
                          </p:cTn>
                        </p:par>
                        <p:par>
                          <p:cTn id="29" fill="hold">
                            <p:stCondLst>
                              <p:cond delay="27000"/>
                            </p:stCondLst>
                            <p:childTnLst>
                              <p:par>
                                <p:cTn id="30" presetID="12" presetClass="entr" presetSubtype="4"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lide(fromBottom)">
                                      <p:cBhvr>
                                        <p:cTn id="32" dur="5000"/>
                                        <p:tgtEl>
                                          <p:spTgt spid="3">
                                            <p:txEl>
                                              <p:pRg st="4" end="4"/>
                                            </p:txEl>
                                          </p:spTgt>
                                        </p:tgtEl>
                                      </p:cBhvr>
                                    </p:animEffect>
                                  </p:childTnLst>
                                </p:cTn>
                              </p:par>
                            </p:childTnLst>
                          </p:cTn>
                        </p:par>
                        <p:par>
                          <p:cTn id="33" fill="hold">
                            <p:stCondLst>
                              <p:cond delay="32000"/>
                            </p:stCondLst>
                            <p:childTnLst>
                              <p:par>
                                <p:cTn id="34" presetID="12" presetClass="entr" presetSubtype="4" fill="hold" grpId="0" nodeType="after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slide(fromBottom)">
                                      <p:cBhvr>
                                        <p:cTn id="36" dur="5000"/>
                                        <p:tgtEl>
                                          <p:spTgt spid="3">
                                            <p:txEl>
                                              <p:pRg st="5" end="5"/>
                                            </p:txEl>
                                          </p:spTgt>
                                        </p:tgtEl>
                                      </p:cBhvr>
                                    </p:animEffect>
                                  </p:childTnLst>
                                </p:cTn>
                              </p:par>
                            </p:childTnLst>
                          </p:cTn>
                        </p:par>
                        <p:par>
                          <p:cTn id="37" fill="hold">
                            <p:stCondLst>
                              <p:cond delay="37000"/>
                            </p:stCondLst>
                            <p:childTnLst>
                              <p:par>
                                <p:cTn id="38" presetID="12" presetClass="entr" presetSubtype="4" fill="hold" grpId="0" nodeType="after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slide(fromBottom)">
                                      <p:cBhvr>
                                        <p:cTn id="40" dur="5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buNone/>
            </a:pPr>
            <a:r>
              <a:rPr lang="tr-TR" dirty="0" smtClean="0"/>
              <a:t/>
            </a:r>
            <a:br>
              <a:rPr lang="tr-TR" dirty="0" smtClean="0"/>
            </a:br>
            <a:r>
              <a:rPr lang="tr-TR" dirty="0" smtClean="0"/>
              <a:t/>
            </a:r>
            <a:br>
              <a:rPr lang="tr-TR" dirty="0" smtClean="0"/>
            </a:br>
            <a:r>
              <a:rPr lang="tr-TR" dirty="0" smtClean="0"/>
              <a:t/>
            </a:r>
            <a:br>
              <a:rPr lang="tr-TR" dirty="0" smtClean="0"/>
            </a:br>
            <a:endParaRPr lang="tr-TR" dirty="0"/>
          </a:p>
        </p:txBody>
      </p:sp>
      <p:sp>
        <p:nvSpPr>
          <p:cNvPr id="4" name="1 Başlık"/>
          <p:cNvSpPr>
            <a:spLocks noGrp="1"/>
          </p:cNvSpPr>
          <p:nvPr>
            <p:ph type="title"/>
          </p:nvPr>
        </p:nvSpPr>
        <p:spPr>
          <a:xfrm>
            <a:off x="457200" y="274638"/>
            <a:ext cx="8229600" cy="562074"/>
          </a:xfrm>
          <a:solidFill>
            <a:srgbClr val="C00000"/>
          </a:solidFill>
        </p:spPr>
        <p:txBody>
          <a:bodyPr>
            <a:normAutofit fontScale="90000"/>
          </a:bodyPr>
          <a:lstStyle/>
          <a:p>
            <a:pPr algn="ctr"/>
            <a:r>
              <a:rPr lang="tr-TR" sz="3200" dirty="0" smtClean="0">
                <a:solidFill>
                  <a:schemeClr val="bg1"/>
                </a:solidFill>
                <a:latin typeface="Comic Sans MS" pitchFamily="66" charset="0"/>
              </a:rPr>
              <a:t>KEMİĞİN YAPISI</a:t>
            </a:r>
            <a:endParaRPr lang="tr-TR" sz="3200" dirty="0">
              <a:solidFill>
                <a:schemeClr val="bg1"/>
              </a:solidFill>
              <a:latin typeface="Comic Sans MS" pitchFamily="66" charset="0"/>
            </a:endParaRPr>
          </a:p>
        </p:txBody>
      </p:sp>
      <p:pic>
        <p:nvPicPr>
          <p:cNvPr id="5" name="Picture 3"/>
          <p:cNvPicPr>
            <a:picLocks noChangeAspect="1" noChangeArrowheads="1"/>
          </p:cNvPicPr>
          <p:nvPr/>
        </p:nvPicPr>
        <p:blipFill>
          <a:blip r:embed="rId3" cstate="print"/>
          <a:srcRect/>
          <a:stretch>
            <a:fillRect/>
          </a:stretch>
        </p:blipFill>
        <p:spPr bwMode="auto">
          <a:xfrm>
            <a:off x="1259632" y="1340768"/>
            <a:ext cx="6645310" cy="5184576"/>
          </a:xfrm>
          <a:prstGeom prst="rect">
            <a:avLst/>
          </a:prstGeom>
          <a:noFill/>
          <a:ln w="9525">
            <a:noFill/>
            <a:miter lim="800000"/>
            <a:headEnd/>
            <a:tailEnd/>
          </a:ln>
        </p:spPr>
      </p:pic>
      <p:sp>
        <p:nvSpPr>
          <p:cNvPr id="6" name="5 Slayt Numarası Yer Tutucusu"/>
          <p:cNvSpPr>
            <a:spLocks noGrp="1"/>
          </p:cNvSpPr>
          <p:nvPr>
            <p:ph type="sldNum" sz="quarter" idx="12"/>
          </p:nvPr>
        </p:nvSpPr>
        <p:spPr/>
        <p:txBody>
          <a:bodyPr/>
          <a:lstStyle/>
          <a:p>
            <a:fld id="{50415075-D8A7-4F83-93FE-47E13ED7E65E}" type="slidenum">
              <a:rPr lang="tr-TR" smtClean="0"/>
              <a:pPr/>
              <a:t>6</a:t>
            </a:fld>
            <a:endParaRPr lang="tr-TR"/>
          </a:p>
        </p:txBody>
      </p:sp>
    </p:spTree>
  </p:cSld>
  <p:clrMapOvr>
    <a:masterClrMapping/>
  </p:clrMapOvr>
  <p:transition spd="slow" advClick="0" advTm="12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ppt_x"/>
                                          </p:val>
                                        </p:tav>
                                        <p:tav tm="100000">
                                          <p:val>
                                            <p:strVal val="#ppt_x"/>
                                          </p:val>
                                        </p:tav>
                                      </p:tavLst>
                                    </p:anim>
                                    <p:anim calcmode="lin" valueType="num">
                                      <p:cBhvr additive="base">
                                        <p:cTn id="13"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628800"/>
            <a:ext cx="3898776" cy="4824536"/>
          </a:xfrm>
          <a:solidFill>
            <a:schemeClr val="accent1">
              <a:lumMod val="20000"/>
              <a:lumOff val="80000"/>
            </a:schemeClr>
          </a:solidFill>
        </p:spPr>
        <p:txBody>
          <a:bodyPr>
            <a:noAutofit/>
          </a:bodyPr>
          <a:lstStyle/>
          <a:p>
            <a:pPr>
              <a:buNone/>
            </a:pPr>
            <a:r>
              <a:rPr lang="tr-TR" sz="1800" dirty="0" smtClean="0"/>
              <a:t>	</a:t>
            </a:r>
            <a:r>
              <a:rPr lang="tr-TR" sz="2000" dirty="0" smtClean="0"/>
              <a:t>Kol ve bacaklarda bulunur. Uzun kemiği dıştan saran kemik zarı  kemiğin enine büyümesini, onarılmasını ve beslenmesini sağlar. </a:t>
            </a:r>
          </a:p>
          <a:p>
            <a:pPr>
              <a:buNone/>
            </a:pPr>
            <a:r>
              <a:rPr lang="tr-TR" sz="2000" dirty="0" smtClean="0"/>
              <a:t>	Uzun kemiğin başı ile gövdesi arasında bulunan kıkırdak tabakası, kemiğin boyuna büyümesini sağlar. Uzun kemiklerin iç kısmındaki kanalda akyuvarların oluşumunu sağlayan sarı kemik iliği bulunur. Kemik başlarını iç kısmı, sünger gibi düzensiz gözenekli bir yapıdadır.</a:t>
            </a:r>
            <a:endParaRPr lang="tr-TR" sz="700" dirty="0" smtClean="0"/>
          </a:p>
        </p:txBody>
      </p:sp>
      <p:sp>
        <p:nvSpPr>
          <p:cNvPr id="4" name="1 Başlık"/>
          <p:cNvSpPr txBox="1">
            <a:spLocks/>
          </p:cNvSpPr>
          <p:nvPr/>
        </p:nvSpPr>
        <p:spPr>
          <a:xfrm>
            <a:off x="467544" y="404664"/>
            <a:ext cx="8445624" cy="504056"/>
          </a:xfrm>
          <a:prstGeom prst="rect">
            <a:avLst/>
          </a:prstGeom>
          <a:solidFill>
            <a:srgbClr val="C00000"/>
          </a:solidFill>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bg1"/>
                </a:solidFill>
                <a:effectLst/>
                <a:uLnTx/>
                <a:uFillTx/>
                <a:latin typeface="Comic Sans MS" pitchFamily="66" charset="0"/>
                <a:ea typeface="+mj-ea"/>
                <a:cs typeface="+mj-cs"/>
              </a:rPr>
              <a:t>KEMİK ÇEŞİTLERİ</a:t>
            </a:r>
            <a:endParaRPr kumimoji="0" lang="tr-TR" sz="3200" b="0" i="0" u="none" strike="noStrike" kern="1200" cap="none" spc="0" normalizeH="0" baseline="0" noProof="0" dirty="0">
              <a:ln>
                <a:noFill/>
              </a:ln>
              <a:solidFill>
                <a:schemeClr val="bg1"/>
              </a:solidFill>
              <a:effectLst/>
              <a:uLnTx/>
              <a:uFillTx/>
              <a:latin typeface="Comic Sans MS" pitchFamily="66" charset="0"/>
              <a:ea typeface="+mj-ea"/>
              <a:cs typeface="+mj-cs"/>
            </a:endParaRPr>
          </a:p>
        </p:txBody>
      </p:sp>
      <p:pic>
        <p:nvPicPr>
          <p:cNvPr id="6" name="5 Resim" descr="http://www.bayanlarklubu.com/attachments/vucudumuzu-taniyalim/221d1299670910-iskelet-sistemi-iskelet-sistemi-resimleri-iskelet-sistemi3.jpg"/>
          <p:cNvPicPr/>
          <p:nvPr/>
        </p:nvPicPr>
        <p:blipFill>
          <a:blip r:embed="rId2" cstate="print"/>
          <a:srcRect/>
          <a:stretch>
            <a:fillRect/>
          </a:stretch>
        </p:blipFill>
        <p:spPr bwMode="auto">
          <a:xfrm>
            <a:off x="6660232" y="1556792"/>
            <a:ext cx="2376264" cy="4392488"/>
          </a:xfrm>
          <a:prstGeom prst="rect">
            <a:avLst/>
          </a:prstGeom>
          <a:noFill/>
          <a:ln w="9525">
            <a:noFill/>
            <a:miter lim="800000"/>
            <a:headEnd/>
            <a:tailEnd/>
          </a:ln>
        </p:spPr>
      </p:pic>
      <p:pic>
        <p:nvPicPr>
          <p:cNvPr id="3073" name="Picture 1"/>
          <p:cNvPicPr>
            <a:picLocks noChangeAspect="1" noChangeArrowheads="1"/>
          </p:cNvPicPr>
          <p:nvPr/>
        </p:nvPicPr>
        <p:blipFill>
          <a:blip r:embed="rId3" cstate="print"/>
          <a:srcRect/>
          <a:stretch>
            <a:fillRect/>
          </a:stretch>
        </p:blipFill>
        <p:spPr bwMode="auto">
          <a:xfrm>
            <a:off x="5605191" y="2708920"/>
            <a:ext cx="648067" cy="3176588"/>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4381955" y="3272022"/>
            <a:ext cx="1126149" cy="2677258"/>
          </a:xfrm>
          <a:prstGeom prst="rect">
            <a:avLst/>
          </a:prstGeom>
          <a:noFill/>
          <a:ln w="9525">
            <a:noFill/>
            <a:miter lim="800000"/>
            <a:headEnd/>
            <a:tailEnd/>
          </a:ln>
        </p:spPr>
      </p:pic>
      <p:sp>
        <p:nvSpPr>
          <p:cNvPr id="10" name="9 Metin kutusu"/>
          <p:cNvSpPr txBox="1"/>
          <p:nvPr/>
        </p:nvSpPr>
        <p:spPr>
          <a:xfrm>
            <a:off x="4716016" y="5930116"/>
            <a:ext cx="1008112" cy="523220"/>
          </a:xfrm>
          <a:prstGeom prst="rect">
            <a:avLst/>
          </a:prstGeom>
          <a:noFill/>
        </p:spPr>
        <p:txBody>
          <a:bodyPr wrap="square" rtlCol="0">
            <a:spAutoFit/>
          </a:bodyPr>
          <a:lstStyle/>
          <a:p>
            <a:pPr algn="ctr"/>
            <a:r>
              <a:rPr lang="tr-TR" sz="1400" b="1" dirty="0" smtClean="0"/>
              <a:t>Kol kemikleri</a:t>
            </a:r>
            <a:endParaRPr lang="tr-TR" sz="1400" b="1" dirty="0"/>
          </a:p>
        </p:txBody>
      </p:sp>
      <p:sp>
        <p:nvSpPr>
          <p:cNvPr id="11" name="10 Metin kutusu"/>
          <p:cNvSpPr txBox="1"/>
          <p:nvPr/>
        </p:nvSpPr>
        <p:spPr>
          <a:xfrm>
            <a:off x="6012160" y="5930116"/>
            <a:ext cx="1008112" cy="523220"/>
          </a:xfrm>
          <a:prstGeom prst="rect">
            <a:avLst/>
          </a:prstGeom>
          <a:noFill/>
        </p:spPr>
        <p:txBody>
          <a:bodyPr wrap="square" rtlCol="0">
            <a:spAutoFit/>
          </a:bodyPr>
          <a:lstStyle/>
          <a:p>
            <a:pPr algn="ctr"/>
            <a:r>
              <a:rPr lang="tr-TR" sz="1400" b="1" dirty="0" smtClean="0"/>
              <a:t>Bacak kemikleri</a:t>
            </a:r>
            <a:endParaRPr lang="tr-TR" sz="1400" b="1" dirty="0"/>
          </a:p>
        </p:txBody>
      </p:sp>
      <p:sp>
        <p:nvSpPr>
          <p:cNvPr id="12" name="11 Metin kutusu"/>
          <p:cNvSpPr txBox="1"/>
          <p:nvPr/>
        </p:nvSpPr>
        <p:spPr>
          <a:xfrm>
            <a:off x="7380312" y="6093296"/>
            <a:ext cx="1008112" cy="307777"/>
          </a:xfrm>
          <a:prstGeom prst="rect">
            <a:avLst/>
          </a:prstGeom>
          <a:noFill/>
        </p:spPr>
        <p:txBody>
          <a:bodyPr wrap="square" rtlCol="0">
            <a:spAutoFit/>
          </a:bodyPr>
          <a:lstStyle/>
          <a:p>
            <a:pPr algn="ctr"/>
            <a:r>
              <a:rPr lang="tr-TR" sz="1400" b="1" dirty="0" smtClean="0"/>
              <a:t>İskeletimiz</a:t>
            </a:r>
            <a:endParaRPr lang="tr-TR" sz="1400" b="1" dirty="0"/>
          </a:p>
        </p:txBody>
      </p:sp>
      <p:sp>
        <p:nvSpPr>
          <p:cNvPr id="13" name="12 Metin kutusu"/>
          <p:cNvSpPr txBox="1"/>
          <p:nvPr/>
        </p:nvSpPr>
        <p:spPr>
          <a:xfrm>
            <a:off x="1619672" y="1052736"/>
            <a:ext cx="4824536" cy="461665"/>
          </a:xfrm>
          <a:prstGeom prst="rect">
            <a:avLst/>
          </a:prstGeom>
          <a:noFill/>
        </p:spPr>
        <p:txBody>
          <a:bodyPr wrap="square" rtlCol="0">
            <a:spAutoFit/>
          </a:bodyPr>
          <a:lstStyle/>
          <a:p>
            <a:pPr algn="ctr"/>
            <a:r>
              <a:rPr lang="tr-TR" sz="2400" b="1" dirty="0" smtClean="0">
                <a:solidFill>
                  <a:schemeClr val="tx2">
                    <a:lumMod val="60000"/>
                    <a:lumOff val="40000"/>
                  </a:schemeClr>
                </a:solidFill>
              </a:rPr>
              <a:t>UZUN KEMİKLER</a:t>
            </a:r>
            <a:endParaRPr lang="tr-TR" sz="2400" b="1" dirty="0">
              <a:solidFill>
                <a:schemeClr val="tx2">
                  <a:lumMod val="60000"/>
                  <a:lumOff val="40000"/>
                </a:schemeClr>
              </a:solidFill>
            </a:endParaRPr>
          </a:p>
        </p:txBody>
      </p:sp>
      <p:sp>
        <p:nvSpPr>
          <p:cNvPr id="14" name="13 Slayt Numarası Yer Tutucusu"/>
          <p:cNvSpPr>
            <a:spLocks noGrp="1"/>
          </p:cNvSpPr>
          <p:nvPr>
            <p:ph type="sldNum" sz="quarter" idx="12"/>
          </p:nvPr>
        </p:nvSpPr>
        <p:spPr/>
        <p:txBody>
          <a:bodyPr/>
          <a:lstStyle/>
          <a:p>
            <a:fld id="{50415075-D8A7-4F83-93FE-47E13ED7E65E}" type="slidenum">
              <a:rPr lang="tr-TR" smtClean="0"/>
              <a:pPr/>
              <a:t>7</a:t>
            </a:fld>
            <a:endParaRPr lang="tr-TR"/>
          </a:p>
        </p:txBody>
      </p:sp>
    </p:spTree>
  </p:cSld>
  <p:clrMapOvr>
    <a:masterClrMapping/>
  </p:clrMapOvr>
  <p:transition spd="slow" advClick="0" advTm="121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2000" fill="hold"/>
                                        <p:tgtEl>
                                          <p:spTgt spid="13"/>
                                        </p:tgtEl>
                                        <p:attrNameLst>
                                          <p:attrName>ppt_x</p:attrName>
                                        </p:attrNameLst>
                                      </p:cBhvr>
                                      <p:tavLst>
                                        <p:tav tm="0">
                                          <p:val>
                                            <p:strVal val="0-#ppt_w/2"/>
                                          </p:val>
                                        </p:tav>
                                        <p:tav tm="100000">
                                          <p:val>
                                            <p:strVal val="#ppt_x"/>
                                          </p:val>
                                        </p:tav>
                                      </p:tavLst>
                                    </p:anim>
                                    <p:anim calcmode="lin" valueType="num">
                                      <p:cBhvr additive="base">
                                        <p:cTn id="13" dur="20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5000"/>
                            </p:stCondLst>
                            <p:childTnLst>
                              <p:par>
                                <p:cTn id="15" presetID="2" presetClass="entr" presetSubtype="8" fill="hold" grpId="0" nodeType="after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additive="base">
                                        <p:cTn id="17" dur="5000" fill="hold"/>
                                        <p:tgtEl>
                                          <p:spTgt spid="3">
                                            <p:bg/>
                                          </p:spTgt>
                                        </p:tgtEl>
                                        <p:attrNameLst>
                                          <p:attrName>ppt_x</p:attrName>
                                        </p:attrNameLst>
                                      </p:cBhvr>
                                      <p:tavLst>
                                        <p:tav tm="0">
                                          <p:val>
                                            <p:strVal val="0-#ppt_w/2"/>
                                          </p:val>
                                        </p:tav>
                                        <p:tav tm="100000">
                                          <p:val>
                                            <p:strVal val="#ppt_x"/>
                                          </p:val>
                                        </p:tav>
                                      </p:tavLst>
                                    </p:anim>
                                    <p:anim calcmode="lin" valueType="num">
                                      <p:cBhvr additive="base">
                                        <p:cTn id="18" dur="5000" fill="hold"/>
                                        <p:tgtEl>
                                          <p:spTgt spid="3">
                                            <p:bg/>
                                          </p:spTgt>
                                        </p:tgtEl>
                                        <p:attrNameLst>
                                          <p:attrName>ppt_y</p:attrName>
                                        </p:attrNameLst>
                                      </p:cBhvr>
                                      <p:tavLst>
                                        <p:tav tm="0">
                                          <p:val>
                                            <p:strVal val="#ppt_y"/>
                                          </p:val>
                                        </p:tav>
                                        <p:tav tm="100000">
                                          <p:val>
                                            <p:strVal val="#ppt_y"/>
                                          </p:val>
                                        </p:tav>
                                      </p:tavLst>
                                    </p:anim>
                                  </p:childTnLst>
                                </p:cTn>
                              </p:par>
                            </p:childTnLst>
                          </p:cTn>
                        </p:par>
                        <p:par>
                          <p:cTn id="19" fill="hold">
                            <p:stCondLst>
                              <p:cond delay="10000"/>
                            </p:stCondLst>
                            <p:childTnLst>
                              <p:par>
                                <p:cTn id="20" presetID="2" presetClass="entr" presetSubtype="8" fill="hold" grpId="0"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additive="base">
                                        <p:cTn id="22" dur="5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23" dur="5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15000"/>
                            </p:stCondLst>
                            <p:childTnLst>
                              <p:par>
                                <p:cTn id="25" presetID="2" presetClass="entr" presetSubtype="8" fill="hold" grpId="0" nodeType="after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additive="base">
                                        <p:cTn id="27" dur="5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8" dur="5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9" fill="hold">
                            <p:stCondLst>
                              <p:cond delay="20000"/>
                            </p:stCondLst>
                            <p:childTnLst>
                              <p:par>
                                <p:cTn id="30" presetID="12" presetClass="entr" presetSubtype="2" fill="hold" nodeType="afterEffect">
                                  <p:stCondLst>
                                    <p:cond delay="3000"/>
                                  </p:stCondLst>
                                  <p:childTnLst>
                                    <p:set>
                                      <p:cBhvr>
                                        <p:cTn id="31" dur="1" fill="hold">
                                          <p:stCondLst>
                                            <p:cond delay="0"/>
                                          </p:stCondLst>
                                        </p:cTn>
                                        <p:tgtEl>
                                          <p:spTgt spid="3075"/>
                                        </p:tgtEl>
                                        <p:attrNameLst>
                                          <p:attrName>style.visibility</p:attrName>
                                        </p:attrNameLst>
                                      </p:cBhvr>
                                      <p:to>
                                        <p:strVal val="visible"/>
                                      </p:to>
                                    </p:set>
                                    <p:animEffect transition="in" filter="slide(fromRight)">
                                      <p:cBhvr>
                                        <p:cTn id="32" dur="3000"/>
                                        <p:tgtEl>
                                          <p:spTgt spid="3075"/>
                                        </p:tgtEl>
                                      </p:cBhvr>
                                    </p:animEffect>
                                  </p:childTnLst>
                                </p:cTn>
                              </p:par>
                            </p:childTnLst>
                          </p:cTn>
                        </p:par>
                        <p:par>
                          <p:cTn id="33" fill="hold">
                            <p:stCondLst>
                              <p:cond delay="26000"/>
                            </p:stCondLst>
                            <p:childTnLst>
                              <p:par>
                                <p:cTn id="34" presetID="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p:stCondLst>
                              <p:cond delay="26500"/>
                            </p:stCondLst>
                            <p:childTnLst>
                              <p:par>
                                <p:cTn id="39" presetID="2" presetClass="entr" presetSubtype="2" fill="hold" nodeType="afterEffect">
                                  <p:stCondLst>
                                    <p:cond delay="0"/>
                                  </p:stCondLst>
                                  <p:childTnLst>
                                    <p:set>
                                      <p:cBhvr>
                                        <p:cTn id="40" dur="1" fill="hold">
                                          <p:stCondLst>
                                            <p:cond delay="0"/>
                                          </p:stCondLst>
                                        </p:cTn>
                                        <p:tgtEl>
                                          <p:spTgt spid="3073"/>
                                        </p:tgtEl>
                                        <p:attrNameLst>
                                          <p:attrName>style.visibility</p:attrName>
                                        </p:attrNameLst>
                                      </p:cBhvr>
                                      <p:to>
                                        <p:strVal val="visible"/>
                                      </p:to>
                                    </p:set>
                                    <p:anim calcmode="lin" valueType="num">
                                      <p:cBhvr additive="base">
                                        <p:cTn id="41" dur="2000" fill="hold"/>
                                        <p:tgtEl>
                                          <p:spTgt spid="3073"/>
                                        </p:tgtEl>
                                        <p:attrNameLst>
                                          <p:attrName>ppt_x</p:attrName>
                                        </p:attrNameLst>
                                      </p:cBhvr>
                                      <p:tavLst>
                                        <p:tav tm="0">
                                          <p:val>
                                            <p:strVal val="1+#ppt_w/2"/>
                                          </p:val>
                                        </p:tav>
                                        <p:tav tm="100000">
                                          <p:val>
                                            <p:strVal val="#ppt_x"/>
                                          </p:val>
                                        </p:tav>
                                      </p:tavLst>
                                    </p:anim>
                                    <p:anim calcmode="lin" valueType="num">
                                      <p:cBhvr additive="base">
                                        <p:cTn id="42" dur="2000" fill="hold"/>
                                        <p:tgtEl>
                                          <p:spTgt spid="3073"/>
                                        </p:tgtEl>
                                        <p:attrNameLst>
                                          <p:attrName>ppt_y</p:attrName>
                                        </p:attrNameLst>
                                      </p:cBhvr>
                                      <p:tavLst>
                                        <p:tav tm="0">
                                          <p:val>
                                            <p:strVal val="#ppt_y"/>
                                          </p:val>
                                        </p:tav>
                                        <p:tav tm="100000">
                                          <p:val>
                                            <p:strVal val="#ppt_y"/>
                                          </p:val>
                                        </p:tav>
                                      </p:tavLst>
                                    </p:anim>
                                  </p:childTnLst>
                                </p:cTn>
                              </p:par>
                            </p:childTnLst>
                          </p:cTn>
                        </p:par>
                        <p:par>
                          <p:cTn id="43" fill="hold">
                            <p:stCondLst>
                              <p:cond delay="28500"/>
                            </p:stCondLst>
                            <p:childTnLst>
                              <p:par>
                                <p:cTn id="44" presetID="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2000" fill="hold"/>
                                        <p:tgtEl>
                                          <p:spTgt spid="11"/>
                                        </p:tgtEl>
                                        <p:attrNameLst>
                                          <p:attrName>ppt_x</p:attrName>
                                        </p:attrNameLst>
                                      </p:cBhvr>
                                      <p:tavLst>
                                        <p:tav tm="0">
                                          <p:val>
                                            <p:strVal val="#ppt_x"/>
                                          </p:val>
                                        </p:tav>
                                        <p:tav tm="100000">
                                          <p:val>
                                            <p:strVal val="#ppt_x"/>
                                          </p:val>
                                        </p:tav>
                                      </p:tavLst>
                                    </p:anim>
                                    <p:anim calcmode="lin" valueType="num">
                                      <p:cBhvr additive="base">
                                        <p:cTn id="47" dur="20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30500"/>
                            </p:stCondLst>
                            <p:childTnLst>
                              <p:par>
                                <p:cTn id="49" presetID="2" presetClass="entr" presetSubtype="2"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2000" fill="hold"/>
                                        <p:tgtEl>
                                          <p:spTgt spid="6"/>
                                        </p:tgtEl>
                                        <p:attrNameLst>
                                          <p:attrName>ppt_x</p:attrName>
                                        </p:attrNameLst>
                                      </p:cBhvr>
                                      <p:tavLst>
                                        <p:tav tm="0">
                                          <p:val>
                                            <p:strVal val="1+#ppt_w/2"/>
                                          </p:val>
                                        </p:tav>
                                        <p:tav tm="100000">
                                          <p:val>
                                            <p:strVal val="#ppt_x"/>
                                          </p:val>
                                        </p:tav>
                                      </p:tavLst>
                                    </p:anim>
                                    <p:anim calcmode="lin" valueType="num">
                                      <p:cBhvr additive="base">
                                        <p:cTn id="52" dur="2000" fill="hold"/>
                                        <p:tgtEl>
                                          <p:spTgt spid="6"/>
                                        </p:tgtEl>
                                        <p:attrNameLst>
                                          <p:attrName>ppt_y</p:attrName>
                                        </p:attrNameLst>
                                      </p:cBhvr>
                                      <p:tavLst>
                                        <p:tav tm="0">
                                          <p:val>
                                            <p:strVal val="#ppt_y"/>
                                          </p:val>
                                        </p:tav>
                                        <p:tav tm="100000">
                                          <p:val>
                                            <p:strVal val="#ppt_y"/>
                                          </p:val>
                                        </p:tav>
                                      </p:tavLst>
                                    </p:anim>
                                  </p:childTnLst>
                                </p:cTn>
                              </p:par>
                            </p:childTnLst>
                          </p:cTn>
                        </p:par>
                        <p:par>
                          <p:cTn id="53" fill="hold">
                            <p:stCondLst>
                              <p:cond delay="32500"/>
                            </p:stCondLst>
                            <p:childTnLst>
                              <p:par>
                                <p:cTn id="54" presetID="2" presetClass="entr" presetSubtype="4"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2000" fill="hold"/>
                                        <p:tgtEl>
                                          <p:spTgt spid="12"/>
                                        </p:tgtEl>
                                        <p:attrNameLst>
                                          <p:attrName>ppt_x</p:attrName>
                                        </p:attrNameLst>
                                      </p:cBhvr>
                                      <p:tavLst>
                                        <p:tav tm="0">
                                          <p:val>
                                            <p:strVal val="#ppt_x"/>
                                          </p:val>
                                        </p:tav>
                                        <p:tav tm="100000">
                                          <p:val>
                                            <p:strVal val="#ppt_x"/>
                                          </p:val>
                                        </p:tav>
                                      </p:tavLst>
                                    </p:anim>
                                    <p:anim calcmode="lin" valueType="num">
                                      <p:cBhvr additive="base">
                                        <p:cTn id="57"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916832"/>
            <a:ext cx="3106688" cy="4176464"/>
          </a:xfrm>
          <a:solidFill>
            <a:schemeClr val="tx2">
              <a:lumMod val="20000"/>
              <a:lumOff val="80000"/>
            </a:schemeClr>
          </a:solidFill>
        </p:spPr>
        <p:txBody>
          <a:bodyPr>
            <a:normAutofit/>
          </a:bodyPr>
          <a:lstStyle/>
          <a:p>
            <a:pPr algn="ctr">
              <a:buNone/>
            </a:pPr>
            <a:r>
              <a:rPr lang="tr-TR" dirty="0"/>
              <a:t>	</a:t>
            </a:r>
            <a:endParaRPr lang="tr-TR" dirty="0" smtClean="0"/>
          </a:p>
          <a:p>
            <a:pPr>
              <a:buNone/>
            </a:pPr>
            <a:r>
              <a:rPr lang="tr-TR" dirty="0"/>
              <a:t>	</a:t>
            </a:r>
            <a:r>
              <a:rPr lang="tr-TR" sz="2800" dirty="0" smtClean="0"/>
              <a:t>Kısa kemikler, Omurgada, el ve ayak bileklerinde bulunur. </a:t>
            </a:r>
            <a:endParaRPr lang="tr-TR" sz="2800" dirty="0"/>
          </a:p>
        </p:txBody>
      </p:sp>
      <p:sp>
        <p:nvSpPr>
          <p:cNvPr id="4" name="1 Başlık"/>
          <p:cNvSpPr txBox="1">
            <a:spLocks noGrp="1"/>
          </p:cNvSpPr>
          <p:nvPr>
            <p:ph type="title"/>
          </p:nvPr>
        </p:nvSpPr>
        <p:spPr>
          <a:xfrm>
            <a:off x="457200" y="274638"/>
            <a:ext cx="8229600" cy="562074"/>
          </a:xfrm>
          <a:prstGeom prst="rect">
            <a:avLst/>
          </a:prstGeom>
          <a:solidFill>
            <a:srgbClr val="C00000"/>
          </a:solidFill>
        </p:spPr>
        <p:txBody>
          <a:bodyPr vert="horz" lIns="91440" tIns="45720" rIns="91440" bIns="45720" rtlCol="0" anchor="ct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600" b="0" i="0" u="none" strike="noStrike" kern="1200" cap="none" spc="0" normalizeH="0" baseline="0" noProof="0" dirty="0" smtClean="0">
                <a:ln>
                  <a:noFill/>
                </a:ln>
                <a:solidFill>
                  <a:schemeClr val="bg1"/>
                </a:solidFill>
                <a:effectLst/>
                <a:uLnTx/>
                <a:uFillTx/>
                <a:latin typeface="Comic Sans MS" pitchFamily="66" charset="0"/>
              </a:rPr>
              <a:t>KEMİK ÇEŞİTLERİ</a:t>
            </a:r>
            <a:endParaRPr kumimoji="0" lang="tr-TR" sz="3600" b="0" i="0" u="none" strike="noStrike" kern="1200" cap="none" spc="0" normalizeH="0" baseline="0" noProof="0" dirty="0">
              <a:ln>
                <a:noFill/>
              </a:ln>
              <a:solidFill>
                <a:schemeClr val="bg1"/>
              </a:solidFill>
              <a:effectLst/>
              <a:uLnTx/>
              <a:uFillTx/>
              <a:latin typeface="Comic Sans MS" pitchFamily="66" charset="0"/>
            </a:endParaRPr>
          </a:p>
        </p:txBody>
      </p:sp>
      <p:pic>
        <p:nvPicPr>
          <p:cNvPr id="18439" name="Picture 7"/>
          <p:cNvPicPr>
            <a:picLocks noChangeAspect="1" noChangeArrowheads="1"/>
          </p:cNvPicPr>
          <p:nvPr/>
        </p:nvPicPr>
        <p:blipFill>
          <a:blip r:embed="rId3" cstate="print"/>
          <a:srcRect/>
          <a:stretch>
            <a:fillRect/>
          </a:stretch>
        </p:blipFill>
        <p:spPr bwMode="auto">
          <a:xfrm>
            <a:off x="4283968" y="4510877"/>
            <a:ext cx="864096" cy="1222380"/>
          </a:xfrm>
          <a:prstGeom prst="rect">
            <a:avLst/>
          </a:prstGeom>
          <a:noFill/>
          <a:ln w="9525">
            <a:noFill/>
            <a:miter lim="800000"/>
            <a:headEnd/>
            <a:tailEnd/>
          </a:ln>
        </p:spPr>
      </p:pic>
      <p:sp>
        <p:nvSpPr>
          <p:cNvPr id="13" name="12 Metin kutusu"/>
          <p:cNvSpPr txBox="1"/>
          <p:nvPr/>
        </p:nvSpPr>
        <p:spPr>
          <a:xfrm>
            <a:off x="3923928" y="5795972"/>
            <a:ext cx="1584176" cy="369332"/>
          </a:xfrm>
          <a:prstGeom prst="rect">
            <a:avLst/>
          </a:prstGeom>
          <a:noFill/>
        </p:spPr>
        <p:txBody>
          <a:bodyPr wrap="square" rtlCol="0">
            <a:spAutoFit/>
          </a:bodyPr>
          <a:lstStyle/>
          <a:p>
            <a:pPr algn="ctr"/>
            <a:r>
              <a:rPr lang="tr-TR" dirty="0" smtClean="0"/>
              <a:t>Bel omurlar</a:t>
            </a:r>
            <a:endParaRPr lang="tr-TR" dirty="0"/>
          </a:p>
        </p:txBody>
      </p:sp>
      <p:sp>
        <p:nvSpPr>
          <p:cNvPr id="14" name="13 Metin kutusu"/>
          <p:cNvSpPr txBox="1"/>
          <p:nvPr/>
        </p:nvSpPr>
        <p:spPr>
          <a:xfrm>
            <a:off x="3635896" y="3430741"/>
            <a:ext cx="2376264" cy="646331"/>
          </a:xfrm>
          <a:prstGeom prst="rect">
            <a:avLst/>
          </a:prstGeom>
          <a:noFill/>
        </p:spPr>
        <p:txBody>
          <a:bodyPr wrap="square" rtlCol="0">
            <a:spAutoFit/>
          </a:bodyPr>
          <a:lstStyle/>
          <a:p>
            <a:pPr algn="ctr"/>
            <a:r>
              <a:rPr lang="tr-TR" dirty="0" smtClean="0"/>
              <a:t>El ve ayak parmak kemikleri</a:t>
            </a:r>
            <a:endParaRPr lang="tr-TR" dirty="0"/>
          </a:p>
        </p:txBody>
      </p:sp>
      <p:pic>
        <p:nvPicPr>
          <p:cNvPr id="19" name="18 Resim" descr="http://www.bayanlarklubu.com/attachments/vucudumuzu-taniyalim/221d1299670910-iskelet-sistemi-iskelet-sistemi-resimleri-iskelet-sistemi3.jpg"/>
          <p:cNvPicPr/>
          <p:nvPr/>
        </p:nvPicPr>
        <p:blipFill>
          <a:blip r:embed="rId4" cstate="print"/>
          <a:srcRect/>
          <a:stretch>
            <a:fillRect/>
          </a:stretch>
        </p:blipFill>
        <p:spPr bwMode="auto">
          <a:xfrm>
            <a:off x="6228184" y="1484784"/>
            <a:ext cx="2664296" cy="4392488"/>
          </a:xfrm>
          <a:prstGeom prst="rect">
            <a:avLst/>
          </a:prstGeom>
          <a:noFill/>
          <a:ln w="9525">
            <a:noFill/>
            <a:miter lim="800000"/>
            <a:headEnd/>
            <a:tailEnd/>
          </a:ln>
        </p:spPr>
      </p:pic>
      <p:sp>
        <p:nvSpPr>
          <p:cNvPr id="20" name="19 Metin kutusu"/>
          <p:cNvSpPr txBox="1"/>
          <p:nvPr/>
        </p:nvSpPr>
        <p:spPr>
          <a:xfrm>
            <a:off x="1115616" y="1124744"/>
            <a:ext cx="6192688" cy="461665"/>
          </a:xfrm>
          <a:prstGeom prst="rect">
            <a:avLst/>
          </a:prstGeom>
          <a:noFill/>
        </p:spPr>
        <p:txBody>
          <a:bodyPr wrap="square" rtlCol="0">
            <a:spAutoFit/>
          </a:bodyPr>
          <a:lstStyle/>
          <a:p>
            <a:pPr algn="ctr"/>
            <a:r>
              <a:rPr lang="tr-TR" sz="2400" b="1" dirty="0" smtClean="0">
                <a:solidFill>
                  <a:schemeClr val="tx2">
                    <a:lumMod val="60000"/>
                    <a:lumOff val="40000"/>
                  </a:schemeClr>
                </a:solidFill>
              </a:rPr>
              <a:t>KISA KEMİKLER</a:t>
            </a:r>
            <a:endParaRPr lang="tr-TR" sz="2400" b="1" dirty="0">
              <a:solidFill>
                <a:schemeClr val="tx2">
                  <a:lumMod val="60000"/>
                  <a:lumOff val="40000"/>
                </a:schemeClr>
              </a:solidFill>
            </a:endParaRPr>
          </a:p>
        </p:txBody>
      </p:sp>
      <p:sp>
        <p:nvSpPr>
          <p:cNvPr id="21" name="20 Metin kutusu"/>
          <p:cNvSpPr txBox="1"/>
          <p:nvPr/>
        </p:nvSpPr>
        <p:spPr>
          <a:xfrm>
            <a:off x="6660232" y="5939988"/>
            <a:ext cx="1440160" cy="369332"/>
          </a:xfrm>
          <a:prstGeom prst="rect">
            <a:avLst/>
          </a:prstGeom>
          <a:noFill/>
        </p:spPr>
        <p:txBody>
          <a:bodyPr wrap="square" rtlCol="0">
            <a:spAutoFit/>
          </a:bodyPr>
          <a:lstStyle/>
          <a:p>
            <a:r>
              <a:rPr lang="tr-TR" dirty="0" smtClean="0"/>
              <a:t>İskeletimiz</a:t>
            </a:r>
            <a:endParaRPr lang="tr-TR" dirty="0"/>
          </a:p>
        </p:txBody>
      </p:sp>
      <p:pic>
        <p:nvPicPr>
          <p:cNvPr id="23" name="Picture 2" descr="http://1.bp.blogspot.com/_F2H2A9Bc3x0/TG5oj2Gh7KI/AAAAAAAAAIg/2lFb6Bck-cM/s320/AYAK.png"/>
          <p:cNvPicPr>
            <a:picLocks noChangeAspect="1" noChangeArrowheads="1"/>
          </p:cNvPicPr>
          <p:nvPr/>
        </p:nvPicPr>
        <p:blipFill>
          <a:blip r:embed="rId5" cstate="print"/>
          <a:srcRect/>
          <a:stretch>
            <a:fillRect/>
          </a:stretch>
        </p:blipFill>
        <p:spPr bwMode="auto">
          <a:xfrm>
            <a:off x="3779911" y="1717528"/>
            <a:ext cx="1491479" cy="1664647"/>
          </a:xfrm>
          <a:prstGeom prst="rect">
            <a:avLst/>
          </a:prstGeom>
          <a:noFill/>
        </p:spPr>
      </p:pic>
      <p:pic>
        <p:nvPicPr>
          <p:cNvPr id="18442" name="Picture 10"/>
          <p:cNvPicPr>
            <a:picLocks noChangeAspect="1" noChangeArrowheads="1"/>
          </p:cNvPicPr>
          <p:nvPr/>
        </p:nvPicPr>
        <p:blipFill>
          <a:blip r:embed="rId6" cstate="print"/>
          <a:srcRect/>
          <a:stretch>
            <a:fillRect/>
          </a:stretch>
        </p:blipFill>
        <p:spPr bwMode="auto">
          <a:xfrm>
            <a:off x="4860032" y="1700808"/>
            <a:ext cx="1173346" cy="1656184"/>
          </a:xfrm>
          <a:prstGeom prst="rect">
            <a:avLst/>
          </a:prstGeom>
          <a:noFill/>
          <a:ln w="9525">
            <a:noFill/>
            <a:miter lim="800000"/>
            <a:headEnd/>
            <a:tailEnd/>
          </a:ln>
        </p:spPr>
      </p:pic>
      <p:sp>
        <p:nvSpPr>
          <p:cNvPr id="12" name="11 Slayt Numarası Yer Tutucusu"/>
          <p:cNvSpPr>
            <a:spLocks noGrp="1"/>
          </p:cNvSpPr>
          <p:nvPr>
            <p:ph type="sldNum" sz="quarter" idx="12"/>
          </p:nvPr>
        </p:nvSpPr>
        <p:spPr/>
        <p:txBody>
          <a:bodyPr/>
          <a:lstStyle/>
          <a:p>
            <a:fld id="{50415075-D8A7-4F83-93FE-47E13ED7E65E}" type="slidenum">
              <a:rPr lang="tr-TR" smtClean="0"/>
              <a:pPr/>
              <a:t>8</a:t>
            </a:fld>
            <a:endParaRPr lang="tr-TR"/>
          </a:p>
        </p:txBody>
      </p:sp>
    </p:spTree>
  </p:cSld>
  <p:clrMapOvr>
    <a:masterClrMapping/>
  </p:clrMapOvr>
  <p:transition spd="slow" advClick="0" advTm="6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3000" fill="hold"/>
                                        <p:tgtEl>
                                          <p:spTgt spid="20"/>
                                        </p:tgtEl>
                                        <p:attrNameLst>
                                          <p:attrName>ppt_x</p:attrName>
                                        </p:attrNameLst>
                                      </p:cBhvr>
                                      <p:tavLst>
                                        <p:tav tm="0">
                                          <p:val>
                                            <p:strVal val="0-#ppt_w/2"/>
                                          </p:val>
                                        </p:tav>
                                        <p:tav tm="100000">
                                          <p:val>
                                            <p:strVal val="#ppt_x"/>
                                          </p:val>
                                        </p:tav>
                                      </p:tavLst>
                                    </p:anim>
                                    <p:anim calcmode="lin" valueType="num">
                                      <p:cBhvr additive="base">
                                        <p:cTn id="13" dur="30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6000"/>
                            </p:stCondLst>
                            <p:childTnLst>
                              <p:par>
                                <p:cTn id="15" presetID="2" presetClass="entr" presetSubtype="8" fill="hold" grpId="0" nodeType="after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additive="base">
                                        <p:cTn id="17" dur="3000" fill="hold"/>
                                        <p:tgtEl>
                                          <p:spTgt spid="3">
                                            <p:bg/>
                                          </p:spTgt>
                                        </p:tgtEl>
                                        <p:attrNameLst>
                                          <p:attrName>ppt_x</p:attrName>
                                        </p:attrNameLst>
                                      </p:cBhvr>
                                      <p:tavLst>
                                        <p:tav tm="0">
                                          <p:val>
                                            <p:strVal val="0-#ppt_w/2"/>
                                          </p:val>
                                        </p:tav>
                                        <p:tav tm="100000">
                                          <p:val>
                                            <p:strVal val="#ppt_x"/>
                                          </p:val>
                                        </p:tav>
                                      </p:tavLst>
                                    </p:anim>
                                    <p:anim calcmode="lin" valueType="num">
                                      <p:cBhvr additive="base">
                                        <p:cTn id="18" dur="3000" fill="hold"/>
                                        <p:tgtEl>
                                          <p:spTgt spid="3">
                                            <p:bg/>
                                          </p:spTgt>
                                        </p:tgtEl>
                                        <p:attrNameLst>
                                          <p:attrName>ppt_y</p:attrName>
                                        </p:attrNameLst>
                                      </p:cBhvr>
                                      <p:tavLst>
                                        <p:tav tm="0">
                                          <p:val>
                                            <p:strVal val="#ppt_y"/>
                                          </p:val>
                                        </p:tav>
                                        <p:tav tm="100000">
                                          <p:val>
                                            <p:strVal val="#ppt_y"/>
                                          </p:val>
                                        </p:tav>
                                      </p:tavLst>
                                    </p:anim>
                                  </p:childTnLst>
                                </p:cTn>
                              </p:par>
                            </p:childTnLst>
                          </p:cTn>
                        </p:par>
                        <p:par>
                          <p:cTn id="19" fill="hold">
                            <p:stCondLst>
                              <p:cond delay="9000"/>
                            </p:stCondLst>
                            <p:childTnLst>
                              <p:par>
                                <p:cTn id="20" presetID="2" presetClass="entr" presetSubtype="8" fill="hold" grpId="0"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additive="base">
                                        <p:cTn id="22" dur="3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23" dur="3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12000"/>
                            </p:stCondLst>
                            <p:childTnLst>
                              <p:par>
                                <p:cTn id="25" presetID="2" presetClass="entr" presetSubtype="8" fill="hold" grpId="0" nodeType="after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additive="base">
                                        <p:cTn id="27" dur="3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8" dur="3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9" fill="hold">
                            <p:stCondLst>
                              <p:cond delay="15000"/>
                            </p:stCondLst>
                            <p:childTnLst>
                              <p:par>
                                <p:cTn id="30" presetID="2" presetClass="entr" presetSubtype="2"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000" fill="hold"/>
                                        <p:tgtEl>
                                          <p:spTgt spid="23"/>
                                        </p:tgtEl>
                                        <p:attrNameLst>
                                          <p:attrName>ppt_x</p:attrName>
                                        </p:attrNameLst>
                                      </p:cBhvr>
                                      <p:tavLst>
                                        <p:tav tm="0">
                                          <p:val>
                                            <p:strVal val="1+#ppt_w/2"/>
                                          </p:val>
                                        </p:tav>
                                        <p:tav tm="100000">
                                          <p:val>
                                            <p:strVal val="#ppt_x"/>
                                          </p:val>
                                        </p:tav>
                                      </p:tavLst>
                                    </p:anim>
                                    <p:anim calcmode="lin" valueType="num">
                                      <p:cBhvr additive="base">
                                        <p:cTn id="33" dur="3000" fill="hold"/>
                                        <p:tgtEl>
                                          <p:spTgt spid="23"/>
                                        </p:tgtEl>
                                        <p:attrNameLst>
                                          <p:attrName>ppt_y</p:attrName>
                                        </p:attrNameLst>
                                      </p:cBhvr>
                                      <p:tavLst>
                                        <p:tav tm="0">
                                          <p:val>
                                            <p:strVal val="#ppt_y"/>
                                          </p:val>
                                        </p:tav>
                                        <p:tav tm="100000">
                                          <p:val>
                                            <p:strVal val="#ppt_y"/>
                                          </p:val>
                                        </p:tav>
                                      </p:tavLst>
                                    </p:anim>
                                  </p:childTnLst>
                                </p:cTn>
                              </p:par>
                            </p:childTnLst>
                          </p:cTn>
                        </p:par>
                        <p:par>
                          <p:cTn id="34" fill="hold">
                            <p:stCondLst>
                              <p:cond delay="18000"/>
                            </p:stCondLst>
                            <p:childTnLst>
                              <p:par>
                                <p:cTn id="35" presetID="2" presetClass="entr" presetSubtype="2" fill="hold" nodeType="afterEffect">
                                  <p:stCondLst>
                                    <p:cond delay="0"/>
                                  </p:stCondLst>
                                  <p:childTnLst>
                                    <p:set>
                                      <p:cBhvr>
                                        <p:cTn id="36" dur="1" fill="hold">
                                          <p:stCondLst>
                                            <p:cond delay="0"/>
                                          </p:stCondLst>
                                        </p:cTn>
                                        <p:tgtEl>
                                          <p:spTgt spid="18442"/>
                                        </p:tgtEl>
                                        <p:attrNameLst>
                                          <p:attrName>style.visibility</p:attrName>
                                        </p:attrNameLst>
                                      </p:cBhvr>
                                      <p:to>
                                        <p:strVal val="visible"/>
                                      </p:to>
                                    </p:set>
                                    <p:anim calcmode="lin" valueType="num">
                                      <p:cBhvr additive="base">
                                        <p:cTn id="37" dur="3000" fill="hold"/>
                                        <p:tgtEl>
                                          <p:spTgt spid="18442"/>
                                        </p:tgtEl>
                                        <p:attrNameLst>
                                          <p:attrName>ppt_x</p:attrName>
                                        </p:attrNameLst>
                                      </p:cBhvr>
                                      <p:tavLst>
                                        <p:tav tm="0">
                                          <p:val>
                                            <p:strVal val="1+#ppt_w/2"/>
                                          </p:val>
                                        </p:tav>
                                        <p:tav tm="100000">
                                          <p:val>
                                            <p:strVal val="#ppt_x"/>
                                          </p:val>
                                        </p:tav>
                                      </p:tavLst>
                                    </p:anim>
                                    <p:anim calcmode="lin" valueType="num">
                                      <p:cBhvr additive="base">
                                        <p:cTn id="38" dur="3000" fill="hold"/>
                                        <p:tgtEl>
                                          <p:spTgt spid="18442"/>
                                        </p:tgtEl>
                                        <p:attrNameLst>
                                          <p:attrName>ppt_y</p:attrName>
                                        </p:attrNameLst>
                                      </p:cBhvr>
                                      <p:tavLst>
                                        <p:tav tm="0">
                                          <p:val>
                                            <p:strVal val="#ppt_y"/>
                                          </p:val>
                                        </p:tav>
                                        <p:tav tm="100000">
                                          <p:val>
                                            <p:strVal val="#ppt_y"/>
                                          </p:val>
                                        </p:tav>
                                      </p:tavLst>
                                    </p:anim>
                                  </p:childTnLst>
                                </p:cTn>
                              </p:par>
                            </p:childTnLst>
                          </p:cTn>
                        </p:par>
                        <p:par>
                          <p:cTn id="39" fill="hold">
                            <p:stCondLst>
                              <p:cond delay="210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3000" fill="hold"/>
                                        <p:tgtEl>
                                          <p:spTgt spid="14"/>
                                        </p:tgtEl>
                                        <p:attrNameLst>
                                          <p:attrName>ppt_x</p:attrName>
                                        </p:attrNameLst>
                                      </p:cBhvr>
                                      <p:tavLst>
                                        <p:tav tm="0">
                                          <p:val>
                                            <p:strVal val="1+#ppt_w/2"/>
                                          </p:val>
                                        </p:tav>
                                        <p:tav tm="100000">
                                          <p:val>
                                            <p:strVal val="#ppt_x"/>
                                          </p:val>
                                        </p:tav>
                                      </p:tavLst>
                                    </p:anim>
                                    <p:anim calcmode="lin" valueType="num">
                                      <p:cBhvr additive="base">
                                        <p:cTn id="43" dur="30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24000"/>
                            </p:stCondLst>
                            <p:childTnLst>
                              <p:par>
                                <p:cTn id="45" presetID="2" presetClass="entr" presetSubtype="2" fill="hold" nodeType="afterEffect">
                                  <p:stCondLst>
                                    <p:cond delay="5000"/>
                                  </p:stCondLst>
                                  <p:childTnLst>
                                    <p:set>
                                      <p:cBhvr>
                                        <p:cTn id="46" dur="1" fill="hold">
                                          <p:stCondLst>
                                            <p:cond delay="0"/>
                                          </p:stCondLst>
                                        </p:cTn>
                                        <p:tgtEl>
                                          <p:spTgt spid="18439"/>
                                        </p:tgtEl>
                                        <p:attrNameLst>
                                          <p:attrName>style.visibility</p:attrName>
                                        </p:attrNameLst>
                                      </p:cBhvr>
                                      <p:to>
                                        <p:strVal val="visible"/>
                                      </p:to>
                                    </p:set>
                                    <p:anim calcmode="lin" valueType="num">
                                      <p:cBhvr additive="base">
                                        <p:cTn id="47" dur="3000" fill="hold"/>
                                        <p:tgtEl>
                                          <p:spTgt spid="18439"/>
                                        </p:tgtEl>
                                        <p:attrNameLst>
                                          <p:attrName>ppt_x</p:attrName>
                                        </p:attrNameLst>
                                      </p:cBhvr>
                                      <p:tavLst>
                                        <p:tav tm="0">
                                          <p:val>
                                            <p:strVal val="1+#ppt_w/2"/>
                                          </p:val>
                                        </p:tav>
                                        <p:tav tm="100000">
                                          <p:val>
                                            <p:strVal val="#ppt_x"/>
                                          </p:val>
                                        </p:tav>
                                      </p:tavLst>
                                    </p:anim>
                                    <p:anim calcmode="lin" valueType="num">
                                      <p:cBhvr additive="base">
                                        <p:cTn id="48" dur="3000" fill="hold"/>
                                        <p:tgtEl>
                                          <p:spTgt spid="18439"/>
                                        </p:tgtEl>
                                        <p:attrNameLst>
                                          <p:attrName>ppt_y</p:attrName>
                                        </p:attrNameLst>
                                      </p:cBhvr>
                                      <p:tavLst>
                                        <p:tav tm="0">
                                          <p:val>
                                            <p:strVal val="#ppt_y"/>
                                          </p:val>
                                        </p:tav>
                                        <p:tav tm="100000">
                                          <p:val>
                                            <p:strVal val="#ppt_y"/>
                                          </p:val>
                                        </p:tav>
                                      </p:tavLst>
                                    </p:anim>
                                  </p:childTnLst>
                                </p:cTn>
                              </p:par>
                            </p:childTnLst>
                          </p:cTn>
                        </p:par>
                        <p:par>
                          <p:cTn id="49" fill="hold">
                            <p:stCondLst>
                              <p:cond delay="32000"/>
                            </p:stCondLst>
                            <p:childTnLst>
                              <p:par>
                                <p:cTn id="50" presetID="2" presetClass="entr" presetSubtype="2"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3000" fill="hold"/>
                                        <p:tgtEl>
                                          <p:spTgt spid="13"/>
                                        </p:tgtEl>
                                        <p:attrNameLst>
                                          <p:attrName>ppt_x</p:attrName>
                                        </p:attrNameLst>
                                      </p:cBhvr>
                                      <p:tavLst>
                                        <p:tav tm="0">
                                          <p:val>
                                            <p:strVal val="1+#ppt_w/2"/>
                                          </p:val>
                                        </p:tav>
                                        <p:tav tm="100000">
                                          <p:val>
                                            <p:strVal val="#ppt_x"/>
                                          </p:val>
                                        </p:tav>
                                      </p:tavLst>
                                    </p:anim>
                                    <p:anim calcmode="lin" valueType="num">
                                      <p:cBhvr additive="base">
                                        <p:cTn id="53" dur="30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35000"/>
                            </p:stCondLst>
                            <p:childTnLst>
                              <p:par>
                                <p:cTn id="55" presetID="2" presetClass="entr" presetSubtype="2" fill="hold" nodeType="afterEffect">
                                  <p:stCondLst>
                                    <p:cond delay="500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3000" fill="hold"/>
                                        <p:tgtEl>
                                          <p:spTgt spid="19"/>
                                        </p:tgtEl>
                                        <p:attrNameLst>
                                          <p:attrName>ppt_x</p:attrName>
                                        </p:attrNameLst>
                                      </p:cBhvr>
                                      <p:tavLst>
                                        <p:tav tm="0">
                                          <p:val>
                                            <p:strVal val="1+#ppt_w/2"/>
                                          </p:val>
                                        </p:tav>
                                        <p:tav tm="100000">
                                          <p:val>
                                            <p:strVal val="#ppt_x"/>
                                          </p:val>
                                        </p:tav>
                                      </p:tavLst>
                                    </p:anim>
                                    <p:anim calcmode="lin" valueType="num">
                                      <p:cBhvr additive="base">
                                        <p:cTn id="58" dur="3000" fill="hold"/>
                                        <p:tgtEl>
                                          <p:spTgt spid="19"/>
                                        </p:tgtEl>
                                        <p:attrNameLst>
                                          <p:attrName>ppt_y</p:attrName>
                                        </p:attrNameLst>
                                      </p:cBhvr>
                                      <p:tavLst>
                                        <p:tav tm="0">
                                          <p:val>
                                            <p:strVal val="#ppt_y"/>
                                          </p:val>
                                        </p:tav>
                                        <p:tav tm="100000">
                                          <p:val>
                                            <p:strVal val="#ppt_y"/>
                                          </p:val>
                                        </p:tav>
                                      </p:tavLst>
                                    </p:anim>
                                  </p:childTnLst>
                                </p:cTn>
                              </p:par>
                            </p:childTnLst>
                          </p:cTn>
                        </p:par>
                        <p:par>
                          <p:cTn id="59" fill="hold">
                            <p:stCondLst>
                              <p:cond delay="43000"/>
                            </p:stCondLst>
                            <p:childTnLst>
                              <p:par>
                                <p:cTn id="60" presetID="2" presetClass="entr" presetSubtype="2"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3000" fill="hold"/>
                                        <p:tgtEl>
                                          <p:spTgt spid="21"/>
                                        </p:tgtEl>
                                        <p:attrNameLst>
                                          <p:attrName>ppt_x</p:attrName>
                                        </p:attrNameLst>
                                      </p:cBhvr>
                                      <p:tavLst>
                                        <p:tav tm="0">
                                          <p:val>
                                            <p:strVal val="1+#ppt_w/2"/>
                                          </p:val>
                                        </p:tav>
                                        <p:tav tm="100000">
                                          <p:val>
                                            <p:strVal val="#ppt_x"/>
                                          </p:val>
                                        </p:tav>
                                      </p:tavLst>
                                    </p:anim>
                                    <p:anim calcmode="lin" valueType="num">
                                      <p:cBhvr additive="base">
                                        <p:cTn id="63" dur="3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13" grpId="0"/>
      <p:bldP spid="14"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83568" y="2132856"/>
            <a:ext cx="3240360" cy="3888432"/>
          </a:xfrm>
          <a:solidFill>
            <a:schemeClr val="tx2">
              <a:lumMod val="20000"/>
              <a:lumOff val="80000"/>
            </a:schemeClr>
          </a:solidFill>
        </p:spPr>
        <p:txBody>
          <a:bodyPr>
            <a:normAutofit/>
          </a:bodyPr>
          <a:lstStyle/>
          <a:p>
            <a:pPr>
              <a:buNone/>
            </a:pPr>
            <a:r>
              <a:rPr lang="tr-TR" sz="4400" dirty="0" smtClean="0"/>
              <a:t>	</a:t>
            </a:r>
            <a:r>
              <a:rPr lang="tr-TR" sz="2800" dirty="0" smtClean="0"/>
              <a:t>Göğüs kafesi, kafatası, kürek kemikleri yassı kemiklerdir. </a:t>
            </a:r>
            <a:endParaRPr lang="tr-TR" sz="2800" dirty="0"/>
          </a:p>
        </p:txBody>
      </p:sp>
      <p:sp>
        <p:nvSpPr>
          <p:cNvPr id="4" name="1 Başlık"/>
          <p:cNvSpPr txBox="1">
            <a:spLocks noGrp="1"/>
          </p:cNvSpPr>
          <p:nvPr>
            <p:ph type="title"/>
          </p:nvPr>
        </p:nvSpPr>
        <p:spPr>
          <a:xfrm>
            <a:off x="539552" y="404664"/>
            <a:ext cx="8229600" cy="576064"/>
          </a:xfrm>
          <a:prstGeom prst="rect">
            <a:avLst/>
          </a:prstGeom>
          <a:solidFill>
            <a:srgbClr val="C00000"/>
          </a:solidFill>
        </p:spPr>
        <p:txBody>
          <a:bodyPr vert="horz" lIns="91440" tIns="45720" rIns="91440" bIns="45720" rtlCol="0" anchor="ct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200" b="0" i="0" u="none" strike="noStrike" kern="1200" cap="none" spc="0" normalizeH="0" baseline="0" noProof="0" dirty="0" smtClean="0">
                <a:ln>
                  <a:noFill/>
                </a:ln>
                <a:solidFill>
                  <a:schemeClr val="bg1"/>
                </a:solidFill>
                <a:effectLst/>
                <a:uLnTx/>
                <a:uFillTx/>
                <a:latin typeface="Comic Sans MS" pitchFamily="66" charset="0"/>
              </a:rPr>
              <a:t>KEMİK ÇEŞİTLERİ</a:t>
            </a:r>
            <a:endParaRPr kumimoji="0" lang="tr-TR" sz="3200" b="0" i="0" u="none" strike="noStrike" kern="1200" cap="none" spc="0" normalizeH="0" baseline="0" noProof="0" dirty="0">
              <a:ln>
                <a:noFill/>
              </a:ln>
              <a:solidFill>
                <a:schemeClr val="bg1"/>
              </a:solidFill>
              <a:effectLst/>
              <a:uLnTx/>
              <a:uFillTx/>
              <a:latin typeface="Comic Sans MS" pitchFamily="66" charset="0"/>
            </a:endParaRPr>
          </a:p>
        </p:txBody>
      </p:sp>
      <p:pic>
        <p:nvPicPr>
          <p:cNvPr id="9" name="8 Resim" descr="http://www.bayanlarklubu.com/attachments/vucudumuzu-taniyalim/221d1299670910-iskelet-sistemi-iskelet-sistemi-resimleri-iskelet-sistemi3.jpg"/>
          <p:cNvPicPr/>
          <p:nvPr/>
        </p:nvPicPr>
        <p:blipFill>
          <a:blip r:embed="rId3" cstate="print"/>
          <a:srcRect/>
          <a:stretch>
            <a:fillRect/>
          </a:stretch>
        </p:blipFill>
        <p:spPr bwMode="auto">
          <a:xfrm>
            <a:off x="6804248" y="1772816"/>
            <a:ext cx="2016224" cy="3816424"/>
          </a:xfrm>
          <a:prstGeom prst="rect">
            <a:avLst/>
          </a:prstGeom>
          <a:noFill/>
          <a:ln w="9525">
            <a:noFill/>
            <a:miter lim="800000"/>
            <a:headEnd/>
            <a:tailEnd/>
          </a:ln>
        </p:spPr>
      </p:pic>
      <p:sp>
        <p:nvSpPr>
          <p:cNvPr id="12" name="11 Metin kutusu"/>
          <p:cNvSpPr txBox="1"/>
          <p:nvPr/>
        </p:nvSpPr>
        <p:spPr>
          <a:xfrm>
            <a:off x="7596336" y="5661248"/>
            <a:ext cx="1008112" cy="307777"/>
          </a:xfrm>
          <a:prstGeom prst="rect">
            <a:avLst/>
          </a:prstGeom>
          <a:noFill/>
        </p:spPr>
        <p:txBody>
          <a:bodyPr wrap="square" rtlCol="0">
            <a:spAutoFit/>
          </a:bodyPr>
          <a:lstStyle/>
          <a:p>
            <a:r>
              <a:rPr lang="tr-TR" sz="1400" dirty="0" smtClean="0"/>
              <a:t>İskeletimiz</a:t>
            </a:r>
            <a:endParaRPr lang="tr-TR" sz="1400" dirty="0"/>
          </a:p>
        </p:txBody>
      </p:sp>
      <p:sp>
        <p:nvSpPr>
          <p:cNvPr id="13" name="12 Metin kutusu"/>
          <p:cNvSpPr txBox="1"/>
          <p:nvPr/>
        </p:nvSpPr>
        <p:spPr>
          <a:xfrm>
            <a:off x="5796136" y="5642084"/>
            <a:ext cx="1008112" cy="523220"/>
          </a:xfrm>
          <a:prstGeom prst="rect">
            <a:avLst/>
          </a:prstGeom>
          <a:noFill/>
        </p:spPr>
        <p:txBody>
          <a:bodyPr wrap="square" rtlCol="0">
            <a:spAutoFit/>
          </a:bodyPr>
          <a:lstStyle/>
          <a:p>
            <a:r>
              <a:rPr lang="tr-TR" sz="1400" dirty="0" smtClean="0"/>
              <a:t>Göğüs kemikleri</a:t>
            </a:r>
            <a:endParaRPr lang="tr-TR" sz="1400" dirty="0"/>
          </a:p>
        </p:txBody>
      </p:sp>
      <p:sp>
        <p:nvSpPr>
          <p:cNvPr id="14" name="13 Metin kutusu"/>
          <p:cNvSpPr txBox="1"/>
          <p:nvPr/>
        </p:nvSpPr>
        <p:spPr>
          <a:xfrm>
            <a:off x="4427984" y="5642084"/>
            <a:ext cx="1008112" cy="523220"/>
          </a:xfrm>
          <a:prstGeom prst="rect">
            <a:avLst/>
          </a:prstGeom>
          <a:noFill/>
        </p:spPr>
        <p:txBody>
          <a:bodyPr wrap="square" rtlCol="0">
            <a:spAutoFit/>
          </a:bodyPr>
          <a:lstStyle/>
          <a:p>
            <a:r>
              <a:rPr lang="tr-TR" sz="1400" dirty="0" smtClean="0"/>
              <a:t>Kürek kemiği</a:t>
            </a:r>
            <a:endParaRPr lang="tr-TR" sz="1400" dirty="0"/>
          </a:p>
        </p:txBody>
      </p:sp>
      <p:pic>
        <p:nvPicPr>
          <p:cNvPr id="15" name="Picture 4"/>
          <p:cNvPicPr>
            <a:picLocks noChangeAspect="1" noChangeArrowheads="1"/>
          </p:cNvPicPr>
          <p:nvPr/>
        </p:nvPicPr>
        <p:blipFill>
          <a:blip r:embed="rId4" cstate="print"/>
          <a:srcRect/>
          <a:stretch>
            <a:fillRect/>
          </a:stretch>
        </p:blipFill>
        <p:spPr bwMode="auto">
          <a:xfrm>
            <a:off x="4748761" y="4230588"/>
            <a:ext cx="903359" cy="1358652"/>
          </a:xfrm>
          <a:prstGeom prst="rect">
            <a:avLst/>
          </a:prstGeom>
          <a:noFill/>
          <a:ln w="9525">
            <a:noFill/>
            <a:miter lim="800000"/>
            <a:headEnd/>
            <a:tailEnd/>
          </a:ln>
        </p:spPr>
      </p:pic>
      <p:pic>
        <p:nvPicPr>
          <p:cNvPr id="16" name="Picture 5"/>
          <p:cNvPicPr>
            <a:picLocks noChangeAspect="1" noChangeArrowheads="1"/>
          </p:cNvPicPr>
          <p:nvPr/>
        </p:nvPicPr>
        <p:blipFill>
          <a:blip r:embed="rId5" cstate="print"/>
          <a:srcRect/>
          <a:stretch>
            <a:fillRect/>
          </a:stretch>
        </p:blipFill>
        <p:spPr bwMode="auto">
          <a:xfrm>
            <a:off x="5783568" y="4302596"/>
            <a:ext cx="1092688" cy="1244150"/>
          </a:xfrm>
          <a:prstGeom prst="rect">
            <a:avLst/>
          </a:prstGeom>
          <a:noFill/>
          <a:ln w="9525">
            <a:noFill/>
            <a:miter lim="800000"/>
            <a:headEnd/>
            <a:tailEnd/>
          </a:ln>
        </p:spPr>
      </p:pic>
      <p:sp>
        <p:nvSpPr>
          <p:cNvPr id="17" name="16 Metin kutusu"/>
          <p:cNvSpPr txBox="1"/>
          <p:nvPr/>
        </p:nvSpPr>
        <p:spPr>
          <a:xfrm>
            <a:off x="4932040" y="3501008"/>
            <a:ext cx="1008112" cy="307777"/>
          </a:xfrm>
          <a:prstGeom prst="rect">
            <a:avLst/>
          </a:prstGeom>
          <a:noFill/>
        </p:spPr>
        <p:txBody>
          <a:bodyPr wrap="square" rtlCol="0">
            <a:spAutoFit/>
          </a:bodyPr>
          <a:lstStyle/>
          <a:p>
            <a:r>
              <a:rPr lang="tr-TR" sz="1400" dirty="0" smtClean="0"/>
              <a:t>Kafatası</a:t>
            </a:r>
            <a:endParaRPr lang="tr-TR" sz="1400" dirty="0"/>
          </a:p>
        </p:txBody>
      </p:sp>
      <p:sp>
        <p:nvSpPr>
          <p:cNvPr id="18" name="17 Metin kutusu"/>
          <p:cNvSpPr txBox="1"/>
          <p:nvPr/>
        </p:nvSpPr>
        <p:spPr>
          <a:xfrm>
            <a:off x="1043608" y="1383159"/>
            <a:ext cx="6192688" cy="461665"/>
          </a:xfrm>
          <a:prstGeom prst="rect">
            <a:avLst/>
          </a:prstGeom>
          <a:noFill/>
        </p:spPr>
        <p:txBody>
          <a:bodyPr wrap="square" rtlCol="0">
            <a:spAutoFit/>
          </a:bodyPr>
          <a:lstStyle/>
          <a:p>
            <a:pPr algn="ctr"/>
            <a:r>
              <a:rPr lang="tr-TR" sz="2400" b="1" dirty="0" smtClean="0">
                <a:solidFill>
                  <a:schemeClr val="tx2">
                    <a:lumMod val="60000"/>
                    <a:lumOff val="40000"/>
                  </a:schemeClr>
                </a:solidFill>
              </a:rPr>
              <a:t>YASSI KEMİKLER</a:t>
            </a:r>
            <a:endParaRPr lang="tr-TR" sz="2400" b="1" dirty="0">
              <a:solidFill>
                <a:schemeClr val="tx2">
                  <a:lumMod val="60000"/>
                  <a:lumOff val="40000"/>
                </a:schemeClr>
              </a:solidFill>
            </a:endParaRPr>
          </a:p>
        </p:txBody>
      </p:sp>
      <p:pic>
        <p:nvPicPr>
          <p:cNvPr id="2054" name="Picture 6"/>
          <p:cNvPicPr>
            <a:picLocks noChangeAspect="1" noChangeArrowheads="1"/>
          </p:cNvPicPr>
          <p:nvPr/>
        </p:nvPicPr>
        <p:blipFill>
          <a:blip r:embed="rId6" cstate="print"/>
          <a:srcRect/>
          <a:stretch>
            <a:fillRect/>
          </a:stretch>
        </p:blipFill>
        <p:spPr bwMode="auto">
          <a:xfrm>
            <a:off x="4499992" y="2037467"/>
            <a:ext cx="1512168" cy="1463541"/>
          </a:xfrm>
          <a:prstGeom prst="rect">
            <a:avLst/>
          </a:prstGeom>
          <a:noFill/>
          <a:ln w="9525">
            <a:noFill/>
            <a:miter lim="800000"/>
            <a:headEnd/>
            <a:tailEnd/>
          </a:ln>
        </p:spPr>
      </p:pic>
      <p:sp>
        <p:nvSpPr>
          <p:cNvPr id="19" name="18 Slayt Numarası Yer Tutucusu"/>
          <p:cNvSpPr>
            <a:spLocks noGrp="1"/>
          </p:cNvSpPr>
          <p:nvPr>
            <p:ph type="sldNum" sz="quarter" idx="12"/>
          </p:nvPr>
        </p:nvSpPr>
        <p:spPr/>
        <p:txBody>
          <a:bodyPr/>
          <a:lstStyle/>
          <a:p>
            <a:fld id="{50415075-D8A7-4F83-93FE-47E13ED7E65E}" type="slidenum">
              <a:rPr lang="tr-TR" smtClean="0"/>
              <a:pPr/>
              <a:t>9</a:t>
            </a:fld>
            <a:endParaRPr lang="tr-TR"/>
          </a:p>
        </p:txBody>
      </p:sp>
    </p:spTree>
  </p:cSld>
  <p:clrMapOvr>
    <a:masterClrMapping/>
  </p:clrMapOvr>
  <p:transition spd="slow" advClick="0" advTm="6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30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3000" fill="hold"/>
                                        <p:tgtEl>
                                          <p:spTgt spid="18"/>
                                        </p:tgtEl>
                                        <p:attrNameLst>
                                          <p:attrName>ppt_x</p:attrName>
                                        </p:attrNameLst>
                                      </p:cBhvr>
                                      <p:tavLst>
                                        <p:tav tm="0">
                                          <p:val>
                                            <p:strVal val="0-#ppt_w/2"/>
                                          </p:val>
                                        </p:tav>
                                        <p:tav tm="100000">
                                          <p:val>
                                            <p:strVal val="#ppt_x"/>
                                          </p:val>
                                        </p:tav>
                                      </p:tavLst>
                                    </p:anim>
                                    <p:anim calcmode="lin" valueType="num">
                                      <p:cBhvr additive="base">
                                        <p:cTn id="13" dur="30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6000"/>
                            </p:stCondLst>
                            <p:childTnLst>
                              <p:par>
                                <p:cTn id="15" presetID="2" presetClass="entr" presetSubtype="8" fill="hold" grpId="0" nodeType="after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additive="base">
                                        <p:cTn id="17" dur="3000" fill="hold"/>
                                        <p:tgtEl>
                                          <p:spTgt spid="3">
                                            <p:bg/>
                                          </p:spTgt>
                                        </p:tgtEl>
                                        <p:attrNameLst>
                                          <p:attrName>ppt_x</p:attrName>
                                        </p:attrNameLst>
                                      </p:cBhvr>
                                      <p:tavLst>
                                        <p:tav tm="0">
                                          <p:val>
                                            <p:strVal val="0-#ppt_w/2"/>
                                          </p:val>
                                        </p:tav>
                                        <p:tav tm="100000">
                                          <p:val>
                                            <p:strVal val="#ppt_x"/>
                                          </p:val>
                                        </p:tav>
                                      </p:tavLst>
                                    </p:anim>
                                    <p:anim calcmode="lin" valueType="num">
                                      <p:cBhvr additive="base">
                                        <p:cTn id="18" dur="3000" fill="hold"/>
                                        <p:tgtEl>
                                          <p:spTgt spid="3">
                                            <p:bg/>
                                          </p:spTgt>
                                        </p:tgtEl>
                                        <p:attrNameLst>
                                          <p:attrName>ppt_y</p:attrName>
                                        </p:attrNameLst>
                                      </p:cBhvr>
                                      <p:tavLst>
                                        <p:tav tm="0">
                                          <p:val>
                                            <p:strVal val="#ppt_y"/>
                                          </p:val>
                                        </p:tav>
                                        <p:tav tm="100000">
                                          <p:val>
                                            <p:strVal val="#ppt_y"/>
                                          </p:val>
                                        </p:tav>
                                      </p:tavLst>
                                    </p:anim>
                                  </p:childTnLst>
                                </p:cTn>
                              </p:par>
                            </p:childTnLst>
                          </p:cTn>
                        </p:par>
                        <p:par>
                          <p:cTn id="19" fill="hold">
                            <p:stCondLst>
                              <p:cond delay="9000"/>
                            </p:stCondLst>
                            <p:childTnLst>
                              <p:par>
                                <p:cTn id="20" presetID="2" presetClass="entr" presetSubtype="8" fill="hold" grpId="0"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additive="base">
                                        <p:cTn id="22" dur="3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23" dur="3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12000"/>
                            </p:stCondLst>
                            <p:childTnLst>
                              <p:par>
                                <p:cTn id="25" presetID="2" presetClass="entr" presetSubtype="2" fill="hold" nodeType="afterEffect">
                                  <p:stCondLst>
                                    <p:cond delay="0"/>
                                  </p:stCondLst>
                                  <p:childTnLst>
                                    <p:set>
                                      <p:cBhvr>
                                        <p:cTn id="26" dur="1" fill="hold">
                                          <p:stCondLst>
                                            <p:cond delay="0"/>
                                          </p:stCondLst>
                                        </p:cTn>
                                        <p:tgtEl>
                                          <p:spTgt spid="2054"/>
                                        </p:tgtEl>
                                        <p:attrNameLst>
                                          <p:attrName>style.visibility</p:attrName>
                                        </p:attrNameLst>
                                      </p:cBhvr>
                                      <p:to>
                                        <p:strVal val="visible"/>
                                      </p:to>
                                    </p:set>
                                    <p:anim calcmode="lin" valueType="num">
                                      <p:cBhvr additive="base">
                                        <p:cTn id="27" dur="5000" fill="hold"/>
                                        <p:tgtEl>
                                          <p:spTgt spid="2054"/>
                                        </p:tgtEl>
                                        <p:attrNameLst>
                                          <p:attrName>ppt_x</p:attrName>
                                        </p:attrNameLst>
                                      </p:cBhvr>
                                      <p:tavLst>
                                        <p:tav tm="0">
                                          <p:val>
                                            <p:strVal val="1+#ppt_w/2"/>
                                          </p:val>
                                        </p:tav>
                                        <p:tav tm="100000">
                                          <p:val>
                                            <p:strVal val="#ppt_x"/>
                                          </p:val>
                                        </p:tav>
                                      </p:tavLst>
                                    </p:anim>
                                    <p:anim calcmode="lin" valueType="num">
                                      <p:cBhvr additive="base">
                                        <p:cTn id="28" dur="5000" fill="hold"/>
                                        <p:tgtEl>
                                          <p:spTgt spid="2054"/>
                                        </p:tgtEl>
                                        <p:attrNameLst>
                                          <p:attrName>ppt_y</p:attrName>
                                        </p:attrNameLst>
                                      </p:cBhvr>
                                      <p:tavLst>
                                        <p:tav tm="0">
                                          <p:val>
                                            <p:strVal val="#ppt_y"/>
                                          </p:val>
                                        </p:tav>
                                        <p:tav tm="100000">
                                          <p:val>
                                            <p:strVal val="#ppt_y"/>
                                          </p:val>
                                        </p:tav>
                                      </p:tavLst>
                                    </p:anim>
                                  </p:childTnLst>
                                </p:cTn>
                              </p:par>
                            </p:childTnLst>
                          </p:cTn>
                        </p:par>
                        <p:par>
                          <p:cTn id="29" fill="hold">
                            <p:stCondLst>
                              <p:cond delay="170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ppt_x"/>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18000"/>
                            </p:stCondLst>
                            <p:childTnLst>
                              <p:par>
                                <p:cTn id="35" presetID="2" presetClass="entr" presetSubtype="2"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0" fill="hold"/>
                                        <p:tgtEl>
                                          <p:spTgt spid="15"/>
                                        </p:tgtEl>
                                        <p:attrNameLst>
                                          <p:attrName>ppt_x</p:attrName>
                                        </p:attrNameLst>
                                      </p:cBhvr>
                                      <p:tavLst>
                                        <p:tav tm="0">
                                          <p:val>
                                            <p:strVal val="1+#ppt_w/2"/>
                                          </p:val>
                                        </p:tav>
                                        <p:tav tm="100000">
                                          <p:val>
                                            <p:strVal val="#ppt_x"/>
                                          </p:val>
                                        </p:tav>
                                      </p:tavLst>
                                    </p:anim>
                                    <p:anim calcmode="lin" valueType="num">
                                      <p:cBhvr additive="base">
                                        <p:cTn id="38" dur="500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2300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1000" fill="hold"/>
                                        <p:tgtEl>
                                          <p:spTgt spid="14"/>
                                        </p:tgtEl>
                                        <p:attrNameLst>
                                          <p:attrName>ppt_x</p:attrName>
                                        </p:attrNameLst>
                                      </p:cBhvr>
                                      <p:tavLst>
                                        <p:tav tm="0">
                                          <p:val>
                                            <p:strVal val="#ppt_x"/>
                                          </p:val>
                                        </p:tav>
                                        <p:tav tm="100000">
                                          <p:val>
                                            <p:strVal val="#ppt_x"/>
                                          </p:val>
                                        </p:tav>
                                      </p:tavLst>
                                    </p:anim>
                                    <p:anim calcmode="lin" valueType="num">
                                      <p:cBhvr additive="base">
                                        <p:cTn id="43" dur="100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24000"/>
                            </p:stCondLst>
                            <p:childTnLst>
                              <p:par>
                                <p:cTn id="45" presetID="2" presetClass="entr" presetSubtype="2"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0" fill="hold"/>
                                        <p:tgtEl>
                                          <p:spTgt spid="16"/>
                                        </p:tgtEl>
                                        <p:attrNameLst>
                                          <p:attrName>ppt_x</p:attrName>
                                        </p:attrNameLst>
                                      </p:cBhvr>
                                      <p:tavLst>
                                        <p:tav tm="0">
                                          <p:val>
                                            <p:strVal val="1+#ppt_w/2"/>
                                          </p:val>
                                        </p:tav>
                                        <p:tav tm="100000">
                                          <p:val>
                                            <p:strVal val="#ppt_x"/>
                                          </p:val>
                                        </p:tav>
                                      </p:tavLst>
                                    </p:anim>
                                    <p:anim calcmode="lin" valueType="num">
                                      <p:cBhvr additive="base">
                                        <p:cTn id="48" dur="5000" fill="hold"/>
                                        <p:tgtEl>
                                          <p:spTgt spid="16"/>
                                        </p:tgtEl>
                                        <p:attrNameLst>
                                          <p:attrName>ppt_y</p:attrName>
                                        </p:attrNameLst>
                                      </p:cBhvr>
                                      <p:tavLst>
                                        <p:tav tm="0">
                                          <p:val>
                                            <p:strVal val="#ppt_y"/>
                                          </p:val>
                                        </p:tav>
                                        <p:tav tm="100000">
                                          <p:val>
                                            <p:strVal val="#ppt_y"/>
                                          </p:val>
                                        </p:tav>
                                      </p:tavLst>
                                    </p:anim>
                                  </p:childTnLst>
                                </p:cTn>
                              </p:par>
                            </p:childTnLst>
                          </p:cTn>
                        </p:par>
                        <p:par>
                          <p:cTn id="49" fill="hold">
                            <p:stCondLst>
                              <p:cond delay="29000"/>
                            </p:stCondLst>
                            <p:childTnLst>
                              <p:par>
                                <p:cTn id="50" presetID="2" presetClass="entr" presetSubtype="4"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1000" fill="hold"/>
                                        <p:tgtEl>
                                          <p:spTgt spid="13"/>
                                        </p:tgtEl>
                                        <p:attrNameLst>
                                          <p:attrName>ppt_x</p:attrName>
                                        </p:attrNameLst>
                                      </p:cBhvr>
                                      <p:tavLst>
                                        <p:tav tm="0">
                                          <p:val>
                                            <p:strVal val="#ppt_x"/>
                                          </p:val>
                                        </p:tav>
                                        <p:tav tm="100000">
                                          <p:val>
                                            <p:strVal val="#ppt_x"/>
                                          </p:val>
                                        </p:tav>
                                      </p:tavLst>
                                    </p:anim>
                                    <p:anim calcmode="lin" valueType="num">
                                      <p:cBhvr additive="base">
                                        <p:cTn id="53" dur="10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30000"/>
                            </p:stCondLst>
                            <p:childTnLst>
                              <p:par>
                                <p:cTn id="55" presetID="2" presetClass="entr" presetSubtype="2"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0" fill="hold"/>
                                        <p:tgtEl>
                                          <p:spTgt spid="9"/>
                                        </p:tgtEl>
                                        <p:attrNameLst>
                                          <p:attrName>ppt_x</p:attrName>
                                        </p:attrNameLst>
                                      </p:cBhvr>
                                      <p:tavLst>
                                        <p:tav tm="0">
                                          <p:val>
                                            <p:strVal val="1+#ppt_w/2"/>
                                          </p:val>
                                        </p:tav>
                                        <p:tav tm="100000">
                                          <p:val>
                                            <p:strVal val="#ppt_x"/>
                                          </p:val>
                                        </p:tav>
                                      </p:tavLst>
                                    </p:anim>
                                    <p:anim calcmode="lin" valueType="num">
                                      <p:cBhvr additive="base">
                                        <p:cTn id="58" dur="5000" fill="hold"/>
                                        <p:tgtEl>
                                          <p:spTgt spid="9"/>
                                        </p:tgtEl>
                                        <p:attrNameLst>
                                          <p:attrName>ppt_y</p:attrName>
                                        </p:attrNameLst>
                                      </p:cBhvr>
                                      <p:tavLst>
                                        <p:tav tm="0">
                                          <p:val>
                                            <p:strVal val="#ppt_y"/>
                                          </p:val>
                                        </p:tav>
                                        <p:tav tm="100000">
                                          <p:val>
                                            <p:strVal val="#ppt_y"/>
                                          </p:val>
                                        </p:tav>
                                      </p:tavLst>
                                    </p:anim>
                                  </p:childTnLst>
                                </p:cTn>
                              </p:par>
                            </p:childTnLst>
                          </p:cTn>
                        </p:par>
                        <p:par>
                          <p:cTn id="59" fill="hold">
                            <p:stCondLst>
                              <p:cond delay="35000"/>
                            </p:stCondLst>
                            <p:childTnLst>
                              <p:par>
                                <p:cTn id="60" presetID="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1000" fill="hold"/>
                                        <p:tgtEl>
                                          <p:spTgt spid="12"/>
                                        </p:tgtEl>
                                        <p:attrNameLst>
                                          <p:attrName>ppt_x</p:attrName>
                                        </p:attrNameLst>
                                      </p:cBhvr>
                                      <p:tavLst>
                                        <p:tav tm="0">
                                          <p:val>
                                            <p:strVal val="#ppt_x"/>
                                          </p:val>
                                        </p:tav>
                                        <p:tav tm="100000">
                                          <p:val>
                                            <p:strVal val="#ppt_x"/>
                                          </p:val>
                                        </p:tav>
                                      </p:tavLst>
                                    </p:anim>
                                    <p:anim calcmode="lin" valueType="num">
                                      <p:cBhvr additive="base">
                                        <p:cTn id="63"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animBg="1"/>
      <p:bldP spid="12" grpId="0"/>
      <p:bldP spid="13" grpId="0"/>
      <p:bldP spid="14" grpId="0"/>
      <p:bldP spid="17" grpId="0"/>
      <p:bldP spid="18"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998</TotalTime>
  <Words>610</Words>
  <Application>Microsoft Office PowerPoint</Application>
  <PresentationFormat>Ekran Gösterisi (4:3)</PresentationFormat>
  <Paragraphs>167</Paragraphs>
  <Slides>19</Slides>
  <Notes>6</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Ofis Teması</vt:lpstr>
      <vt:lpstr> İLKÖĞRETİM 4.SINIF  FEN VE TEKNOLOJİ</vt:lpstr>
      <vt:lpstr>Slayt 2</vt:lpstr>
      <vt:lpstr>İSKELETİMİZ BÖLÜMLERİNİ ÖĞRENELİM</vt:lpstr>
      <vt:lpstr>İSKELETİN BÖLÜMLERİ</vt:lpstr>
      <vt:lpstr>İSKELETİMİZİN GÖREVLERİ</vt:lpstr>
      <vt:lpstr>KEMİĞİN YAPISI</vt:lpstr>
      <vt:lpstr>Slayt 7</vt:lpstr>
      <vt:lpstr>KEMİK ÇEŞİTLERİ</vt:lpstr>
      <vt:lpstr>KEMİK ÇEŞİTLERİ</vt:lpstr>
      <vt:lpstr>EKLEMLER</vt:lpstr>
      <vt:lpstr>SOLUK ALIP VERMENİN ÖNEMİ</vt:lpstr>
      <vt:lpstr>SOLUK ALIP VERMEDE GÖREVLİ ORGANLAR</vt:lpstr>
      <vt:lpstr>Slayt 13</vt:lpstr>
      <vt:lpstr>Slayt 14</vt:lpstr>
      <vt:lpstr>KANIN VÜCUTTA DOLAŞIMI</vt:lpstr>
      <vt:lpstr>NABIZ</vt:lpstr>
      <vt:lpstr>Slayt 17</vt:lpstr>
      <vt:lpstr>DEĞERLENDİRME</vt:lpstr>
      <vt:lpstr>Slayt 19</vt:lpstr>
    </vt:vector>
  </TitlesOfParts>
  <Company>FUJITSU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4.SINIF  FEN VE TEKNOLOJİ</dc:title>
  <dc:creator>FUJITSU</dc:creator>
  <cp:lastModifiedBy>GTR5KT587TI4OUT57YT675IKT8967690IN B</cp:lastModifiedBy>
  <cp:revision>285</cp:revision>
  <dcterms:created xsi:type="dcterms:W3CDTF">2011-10-13T04:44:54Z</dcterms:created>
  <dcterms:modified xsi:type="dcterms:W3CDTF">2013-09-17T12:32:31Z</dcterms:modified>
</cp:coreProperties>
</file>