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337" r:id="rId4"/>
    <p:sldId id="340" r:id="rId5"/>
    <p:sldId id="339" r:id="rId6"/>
    <p:sldId id="338" r:id="rId7"/>
    <p:sldId id="342" r:id="rId8"/>
    <p:sldId id="344" r:id="rId9"/>
    <p:sldId id="343" r:id="rId10"/>
    <p:sldId id="345" r:id="rId11"/>
    <p:sldId id="346" r:id="rId12"/>
    <p:sldId id="347" r:id="rId13"/>
    <p:sldId id="308" r:id="rId14"/>
    <p:sldId id="349" r:id="rId15"/>
    <p:sldId id="348" r:id="rId16"/>
    <p:sldId id="341" r:id="rId17"/>
    <p:sldId id="356" r:id="rId18"/>
    <p:sldId id="260" r:id="rId19"/>
    <p:sldId id="359" r:id="rId20"/>
    <p:sldId id="358" r:id="rId21"/>
    <p:sldId id="363" r:id="rId22"/>
    <p:sldId id="350" r:id="rId23"/>
    <p:sldId id="259" r:id="rId24"/>
    <p:sldId id="357" r:id="rId25"/>
    <p:sldId id="351" r:id="rId26"/>
    <p:sldId id="362" r:id="rId27"/>
    <p:sldId id="352" r:id="rId28"/>
    <p:sldId id="354" r:id="rId29"/>
    <p:sldId id="371" r:id="rId30"/>
    <p:sldId id="369" r:id="rId31"/>
    <p:sldId id="355" r:id="rId32"/>
    <p:sldId id="365" r:id="rId33"/>
    <p:sldId id="360" r:id="rId34"/>
    <p:sldId id="364" r:id="rId35"/>
    <p:sldId id="368" r:id="rId36"/>
    <p:sldId id="353" r:id="rId37"/>
    <p:sldId id="367" r:id="rId38"/>
    <p:sldId id="366" r:id="rId39"/>
    <p:sldId id="361" r:id="rId40"/>
    <p:sldId id="284" r:id="rId41"/>
    <p:sldId id="370" r:id="rId42"/>
    <p:sldId id="372" r:id="rId43"/>
    <p:sldId id="381" r:id="rId44"/>
    <p:sldId id="373" r:id="rId45"/>
    <p:sldId id="385" r:id="rId46"/>
    <p:sldId id="374" r:id="rId47"/>
    <p:sldId id="383" r:id="rId48"/>
    <p:sldId id="375" r:id="rId49"/>
    <p:sldId id="386" r:id="rId50"/>
    <p:sldId id="376" r:id="rId51"/>
    <p:sldId id="387" r:id="rId52"/>
    <p:sldId id="377" r:id="rId53"/>
    <p:sldId id="382" r:id="rId54"/>
    <p:sldId id="378" r:id="rId55"/>
    <p:sldId id="379" r:id="rId56"/>
    <p:sldId id="380" r:id="rId57"/>
    <p:sldId id="283" r:id="rId58"/>
    <p:sldId id="294" r:id="rId59"/>
    <p:sldId id="389" r:id="rId60"/>
    <p:sldId id="388" r:id="rId61"/>
    <p:sldId id="390" r:id="rId62"/>
    <p:sldId id="394" r:id="rId63"/>
    <p:sldId id="393" r:id="rId64"/>
    <p:sldId id="307" r:id="rId65"/>
    <p:sldId id="392" r:id="rId66"/>
    <p:sldId id="391" r:id="rId67"/>
    <p:sldId id="395" r:id="rId68"/>
    <p:sldId id="399" r:id="rId69"/>
    <p:sldId id="398" r:id="rId70"/>
    <p:sldId id="311" r:id="rId71"/>
    <p:sldId id="397" r:id="rId72"/>
    <p:sldId id="400" r:id="rId73"/>
    <p:sldId id="409" r:id="rId74"/>
    <p:sldId id="401" r:id="rId75"/>
    <p:sldId id="408" r:id="rId76"/>
    <p:sldId id="402" r:id="rId77"/>
    <p:sldId id="396" r:id="rId78"/>
    <p:sldId id="403" r:id="rId79"/>
    <p:sldId id="407" r:id="rId80"/>
    <p:sldId id="404" r:id="rId81"/>
    <p:sldId id="410" r:id="rId82"/>
    <p:sldId id="405" r:id="rId83"/>
    <p:sldId id="406" r:id="rId84"/>
    <p:sldId id="319" r:id="rId85"/>
    <p:sldId id="411" r:id="rId86"/>
    <p:sldId id="414" r:id="rId87"/>
    <p:sldId id="413" r:id="rId88"/>
    <p:sldId id="412" r:id="rId89"/>
    <p:sldId id="281" r:id="rId9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2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2.jpeg"/><Relationship Id="rId4" Type="http://schemas.openxmlformats.org/officeDocument/2006/relationships/hyperlink" Target="http://www.google.com.tr/url?sa=i&amp;rct=j&amp;q=&amp;esrc=s&amp;frm=1&amp;source=images&amp;cd=&amp;cad=rja&amp;docid=Ao4IBHWdFLBqpM&amp;tbnid=9gE4tU8h0HhQ7M:&amp;ved=0CAUQjRw&amp;url=http://hergunbirkarikatur.blogspot.com/2012/07/tekerlegin-icad.html&amp;ei=sSDyUtm3NI330gWJpYHQAg&amp;bvm=bv.60799247,d.d2k&amp;psig=AFQjCNHPP9W3Gs5ekmKCy2gVKDbax1VQfA&amp;ust=1391686014945547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jpeg"/><Relationship Id="rId4" Type="http://schemas.openxmlformats.org/officeDocument/2006/relationships/hyperlink" Target="http://www.google.com.tr/imgres?imgurl=http://www.bilgiyaz.com/wp-content/uploads/2010/10/tekerlegin-icadi.jpg&amp;imgrefurl=http://www.bilgiyaz.com/tekerlegin-icadi-tekerlegi-kim-ne-zaman-icat-etti.html/tekerlegin-icadi-2&amp;usg=__BFj1_9bKHDGa-YGLl_rZ7CEyAd4=&amp;h=287&amp;w=237&amp;sz=26&amp;hl=tr&amp;start=6&amp;zoom=1&amp;itbs=1&amp;tbnid=YwkX2l42Um95iM:&amp;tbnh=115&amp;tbnw=95&amp;prev=/images?q=tekerle%C4%9Fin+icad%C4%B1&amp;hl=tr&amp;sa=G&amp;gbv=2&amp;tbs=isch:1&amp;ei=RqVLTarwEI_qOeuXjNw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jpeg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1.gif"/><Relationship Id="rId7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imgres?imgurl=http://www.onemliolaylar.com/wp-content/uploads/bisiklet.jpg&amp;imgrefurl=http://www.onemliolaylar.com/bisikletin-icadi.htm&amp;usg=__tQXezLnC4H0va1EV2oUorZzWz1M=&amp;h=754&amp;w=665&amp;sz=98&amp;hl=tr&amp;start=10&amp;zoom=1&amp;itbs=1&amp;tbnid=moJ1Yf78OSApPM:&amp;tbnh=142&amp;tbnw=125&amp;prev=/images?q=tekerle%C4%9Fin+icad%C4%B1&amp;hl=tr&amp;sa=G&amp;gbv=2&amp;tbs=isch:1&amp;ei=RqVLTarwEI_qOeuXjNwP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www.google.com.tr/imgres?imgurl=http://img03.blogcu.com/images/i/l/g/ilginchersey/5d729a089549fd420aedc11faf4140bd_1280309794.jpg&amp;imgrefurl=http://ilginchersey.blogcu.com/etiket/bulmaca%20ne%20zaman%20%C3%A7%C3%B6z%C3%BClmeye%20ba%C5%9Fland%C4%B1&amp;usg=__yNZrI71XY7dZ0nLSs-gOWZCGgTE=&amp;h=600&amp;w=800&amp;sz=177&amp;hl=tr&amp;start=11&amp;zoom=1&amp;itbs=1&amp;tbnid=jz9eRncGX0v4NM:&amp;tbnh=107&amp;tbnw=143&amp;prev=/images?q=tekerle%C4%9Fin+icad%C4%B1&amp;hl=tr&amp;sa=G&amp;gbv=2&amp;tbs=isch:1&amp;ei=RqVLTarwEI_qOeuXjNw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.jpeg"/><Relationship Id="rId4" Type="http://schemas.openxmlformats.org/officeDocument/2006/relationships/image" Target="../media/image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png"/><Relationship Id="rId4" Type="http://schemas.openxmlformats.org/officeDocument/2006/relationships/image" Target="../media/image1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tr/url?sa=i&amp;rct=j&amp;q=&amp;esrc=s&amp;frm=1&amp;source=images&amp;cd=&amp;cad=rja&amp;docid=HzWNsKGLhTS3OM&amp;tbnid=aKhqetlLo2959M:&amp;ved=0CAUQjRw&amp;url=http://www.benimyazim.com/gecmisten-gunumuze-haberlesme-araclari-nelerdir.html&amp;ei=Hy3yUuPeDOmX1AXq-4CgCw&amp;bvm=bv.60799247,d.d2k&amp;psig=AFQjCNFWweWSZNutRjIU5IkmvNSZU0JcIw&amp;ust=1391689230290879" TargetMode="External"/><Relationship Id="rId3" Type="http://schemas.openxmlformats.org/officeDocument/2006/relationships/image" Target="../media/image11.gif"/><Relationship Id="rId7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&amp;esrc=s&amp;frm=1&amp;source=images&amp;cd=&amp;cad=rja&amp;docid=HzWNsKGLhTS3OM&amp;tbnid=aKhqetlLo2959M:&amp;ved=0CAUQjRw&amp;url=http://www.gardenofpraise.com/art38.htm&amp;ei=4yzyUovmCfDZ0QXTp4DADQ&amp;bvm=bv.60799247,d.d2k&amp;psig=AFQjCNFWweWSZNutRjIU5IkmvNSZU0JcIw&amp;ust=1391689230290879" TargetMode="External"/><Relationship Id="rId5" Type="http://schemas.openxmlformats.org/officeDocument/2006/relationships/image" Target="../media/image32.jpeg"/><Relationship Id="rId10" Type="http://schemas.openxmlformats.org/officeDocument/2006/relationships/audio" Target="../media/audio11.wav"/><Relationship Id="rId4" Type="http://schemas.openxmlformats.org/officeDocument/2006/relationships/image" Target="../media/image31.jpeg"/><Relationship Id="rId9" Type="http://schemas.openxmlformats.org/officeDocument/2006/relationships/image" Target="../media/image3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5.jpeg"/><Relationship Id="rId4" Type="http://schemas.openxmlformats.org/officeDocument/2006/relationships/hyperlink" Target="http://www.google.com.tr/url?sa=i&amp;rct=j&amp;q=&amp;esrc=s&amp;frm=1&amp;source=images&amp;cd=&amp;cad=rja&amp;docid=HzWNsKGLhTS3OM&amp;tbnid=aKhqetlLo2959M:&amp;ved=0CAUQjRw&amp;url=http://www.delinetciler.net/bilgi-merkezi/98345-gecmisten-gunumuze-iletisim-araclarinin-gelisimi.html&amp;ei=Ci3yUridD6yT0QWPi4GoAQ&amp;bvm=bv.60799247,d.d2k&amp;psig=AFQjCNFWweWSZNutRjIU5IkmvNSZU0JcIw&amp;ust=1391689230290879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://imageshack.us/photo/my-images/832/1zpse65710da.jpg/" TargetMode="External"/><Relationship Id="rId4" Type="http://schemas.openxmlformats.org/officeDocument/2006/relationships/image" Target="../media/image1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11.gif"/><Relationship Id="rId7" Type="http://schemas.openxmlformats.org/officeDocument/2006/relationships/image" Target="../media/image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6.png"/><Relationship Id="rId4" Type="http://schemas.openxmlformats.org/officeDocument/2006/relationships/image" Target="../media/image1.gi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7.png"/><Relationship Id="rId4" Type="http://schemas.openxmlformats.org/officeDocument/2006/relationships/image" Target="../media/image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8.png"/><Relationship Id="rId4" Type="http://schemas.openxmlformats.org/officeDocument/2006/relationships/image" Target="../media/image1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9.png"/><Relationship Id="rId4" Type="http://schemas.openxmlformats.org/officeDocument/2006/relationships/image" Target="../media/image1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0.png"/><Relationship Id="rId4" Type="http://schemas.openxmlformats.org/officeDocument/2006/relationships/image" Target="../media/image1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1.png"/><Relationship Id="rId4" Type="http://schemas.openxmlformats.org/officeDocument/2006/relationships/image" Target="../media/image1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2.png"/><Relationship Id="rId4" Type="http://schemas.openxmlformats.org/officeDocument/2006/relationships/image" Target="../media/image1.gi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3.png"/><Relationship Id="rId4" Type="http://schemas.openxmlformats.org/officeDocument/2006/relationships/image" Target="../media/image1.gi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4.png"/><Relationship Id="rId4" Type="http://schemas.openxmlformats.org/officeDocument/2006/relationships/image" Target="../media/image1.gi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5.png"/><Relationship Id="rId4" Type="http://schemas.openxmlformats.org/officeDocument/2006/relationships/image" Target="../media/image1.gi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6.png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7.png"/><Relationship Id="rId4" Type="http://schemas.openxmlformats.org/officeDocument/2006/relationships/image" Target="../media/image1.gif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8.png"/><Relationship Id="rId4" Type="http://schemas.openxmlformats.org/officeDocument/2006/relationships/image" Target="../media/image1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9.png"/><Relationship Id="rId4" Type="http://schemas.openxmlformats.org/officeDocument/2006/relationships/image" Target="../media/image1.gi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0.png"/><Relationship Id="rId4" Type="http://schemas.openxmlformats.org/officeDocument/2006/relationships/image" Target="../media/image1.gi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1.png"/><Relationship Id="rId4" Type="http://schemas.openxmlformats.org/officeDocument/2006/relationships/image" Target="../media/image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png"/><Relationship Id="rId4" Type="http://schemas.openxmlformats.org/officeDocument/2006/relationships/image" Target="../media/image1.gi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2.png"/><Relationship Id="rId4" Type="http://schemas.openxmlformats.org/officeDocument/2006/relationships/image" Target="../media/image1.gif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3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6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7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6" y="621727"/>
            <a:ext cx="9013203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sanayi dalında bir maddenin, işlenerek kullanır hale gelmesi ile ilgili bilgi ve sürece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  <a:p>
            <a:pPr algn="ctr"/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90341" y="4057233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 kullanılarak üretilen alet, makine vb. araçlara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teknolojik ürünler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200969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6" y="621727"/>
            <a:ext cx="9013203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 makinesi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süpürgesi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bulaşık makinesi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ütü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buzdolabı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ürünleri evimizde kullandığımız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teknolojik ürünlere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 olarak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gösterebiliriz.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094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ÜRÜNLER: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6" y="621727"/>
            <a:ext cx="9013203" cy="57554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çamaşır makinesi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 süpürgesi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fırın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bulaşık makinesi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ütü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buzdolabı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gibi ürünleri evimizde kullandığımız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teknolojik ürünlere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örnek olarak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gösterebiliriz.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5887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64603" y="116632"/>
            <a:ext cx="89056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TEKNOLOJİK ÜRÜNLER BİZE HANGİ ALANLARDA YARAR SAĞLAR?</a:t>
            </a:r>
          </a:p>
        </p:txBody>
      </p:sp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TEKNOLOJİK ÜRÜNLER BİZE HANGİ ALANLARDA YARAR SAĞLAR?</a:t>
            </a:r>
          </a:p>
        </p:txBody>
      </p:sp>
    </p:spTree>
    <p:extLst>
      <p:ext uri="{BB962C8B-B14F-4D97-AF65-F5344CB8AC3E}">
        <p14:creationId xmlns:p14="http://schemas.microsoft.com/office/powerpoint/2010/main" xmlns="" val="2401218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s://encrypted-tbn3.gstatic.com/images?q=tbn:ANd9GcTctlNrR-c__PoMziBN-V5jixVoal_UcU9ShJoS40LgAACCgUEL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SINIFIMIZA BAKTIĞIMIZDA BİZİM İŞİMİZİ  KOLAYLAŞTIRAN TEKNOLOJİK ALETLER NELERDİR? </a:t>
            </a:r>
          </a:p>
        </p:txBody>
      </p:sp>
    </p:spTree>
    <p:extLst>
      <p:ext uri="{BB962C8B-B14F-4D97-AF65-F5344CB8AC3E}">
        <p14:creationId xmlns:p14="http://schemas.microsoft.com/office/powerpoint/2010/main" xmlns="" val="3325449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0907" y="65252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Düz Bağlayıcı 5"/>
          <p:cNvCxnSpPr/>
          <p:nvPr/>
        </p:nvCxnSpPr>
        <p:spPr>
          <a:xfrm>
            <a:off x="4572000" y="691081"/>
            <a:ext cx="0" cy="78023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 flipH="1">
            <a:off x="323528" y="1471316"/>
            <a:ext cx="8689675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323528" y="1471316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2843808" y="1471316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004048" y="1414610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H="1">
            <a:off x="7308304" y="1471316"/>
            <a:ext cx="6424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>
            <a:off x="9013203" y="1471316"/>
            <a:ext cx="0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 rot="5400000">
            <a:off x="-737625" y="3594986"/>
            <a:ext cx="2352971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ulaşım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 rot="5400000">
            <a:off x="1449574" y="3631681"/>
            <a:ext cx="2788467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iletişim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 rot="5400000">
            <a:off x="3845822" y="3533297"/>
            <a:ext cx="2352971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sağlık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 rot="5400000">
            <a:off x="5376251" y="4119220"/>
            <a:ext cx="3763546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 aletleri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 rot="5400000">
            <a:off x="7613571" y="3533297"/>
            <a:ext cx="2352971" cy="70788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1783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3.bp.blogspot.com/-qUH9KqFq4sU/UAUmDhB9FXI/AAAAAAAAAGk/XE2mTklbE7Y/s400/lanbidur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8301" y="58660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TEKERLEĞİN İCADI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0213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tekerlek günümüzden 6000 yıl önce Mezopotamya’da ortaya çıkmıştır.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93931" y="3429000"/>
            <a:ext cx="8873295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Tekerleğin bulunmasından sonra, atların çektiği arabalar yapılmış, ulaşım bununla sağlanmıştır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Nd9GcTxRDrsq8HfzqoT0ejWwGmL3cWI56ht7J9c6sm82ntV6i4QiK0x1mYiYek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3500" y="2659559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TEKERLEĞİN İCADI</a:t>
            </a:r>
            <a:endParaRPr lang="tr-TR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6502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yaşamımızdaki teknoloj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9129856" cy="607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Nd9GcRJOWTfNPsVsZ0F3qqlYrteAp_4uS2b7j7F5nUAiFVi1hmJvbLYU-JfUoW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93203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ANd9GcSMXjTEij6zl2YUlV6_7DgGMbJ0BCTrQxrh_SRRGwqzxYEdvISaqnWYKDCN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0"/>
            <a:ext cx="421195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TEKERLEĞİN GELİŞİMİ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3920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ImageShack, share photos, pictures, free image hosting, free video hosting, image hosting, video hosting, photo image hosting site, video hosting s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5795728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ARABALAR</a:t>
            </a:r>
            <a:endParaRPr lang="tr-TR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56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Uzun yıllar faytonlar insan taşımacılığında at arabaları ise yük taşımacılığında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kullanılmıştır.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938" y="3965491"/>
            <a:ext cx="8873295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İçten yanmalı motorun bulunması ulaşım alanında büyük 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devrim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sayılır.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1974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encrypted-tbn0.gstatic.com/images?q=tbn:ANd9GcSx_sEsDsYw9SJDQF2vQluh0G2U__VNw1SYIuZUv74P-tKhBbBn7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TEKERLEĞİN İCADI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ImageShack, share photos, pictures, free image hosting, free video hosting, image hosting, video hosting, photo image hosting site, video hosting s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ARABALAR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9241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devrim sayesinde otomobilden uçağa kadar bir dizi taşıtın üretilmesini sağlamıştır.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938" y="3369187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Motosikletlerin ve otomobillerin motorlarına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içten yanmalı motor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904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old-cars-eski-model-arabalar-wallpaper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ARABALAR</a:t>
            </a:r>
            <a:endParaRPr lang="tr-TR" sz="44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580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motor içindeki benzini yakarak tekerlekleri döndürür.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938" y="2708920"/>
            <a:ext cx="8873295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Teknolojinin gelişmesiyle birlikte kara yollarının yapımı, gelişmiş hava, deniz limanları, gideceğimiz yere daha hızlı ve güvenli ulaşabileceğimiz kara, deniz ve hava taşıtları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yapılmıştır.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96225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Ülkemiz, Dünya’nın her tarafına gelişmiş kara, deniz, demir ve hava ulaşım ağıyla bağlıdır.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1557" y="2703016"/>
            <a:ext cx="8873295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Ulaşımdaki gelişmeler, bir ülkedeki ekonomik, sosyal ve kültürel gelişmişliğin de göstergesidir. Ekonomik gelişmişlik bilim ve teknolojik gelişmeyi de beraberinde ortaya çıkarır.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15212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161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ULAŞIMDA GEMİLER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9993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1.bp.blogspot.com/-UQII8j2iy6k/UTyS3Z3RPAI/AAAAAAAABrc/tyciCP-NqS0/s1600/kucuk_ev-teknoloji-aletleri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9129856" cy="6072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8902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ULAŞIMDA UÇAKLAR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6545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LOKOMOTİFİN TARİHÇESİ: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672009"/>
            <a:ext cx="888240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kez kömür madenlerinde vagonların taşınması için atın yerini alacak lokomotifi 1804 yılında İngiliz Richard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Trevit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Hick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Riçırd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Tirevit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Hik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yapmıştır.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79512" y="4896742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lokomotifin sadece dört tane çekici tekerleği vardır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15212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09857" y="5589240"/>
            <a:ext cx="74295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04508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LOKOMOTİF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127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 LOKOMOTİF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642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GELİŞEN LOKOMOTİFLER</a:t>
            </a:r>
          </a:p>
        </p:txBody>
      </p:sp>
    </p:spTree>
    <p:extLst>
      <p:ext uri="{BB962C8B-B14F-4D97-AF65-F5344CB8AC3E}">
        <p14:creationId xmlns:p14="http://schemas.microsoft.com/office/powerpoint/2010/main" xmlns="" val="580700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GELİŞEN LOKOMOTİFLER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581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ULAŞIMDA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82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Metro ve yaylı sistemler şehir içi ulaşımda büyük bir rahatlık sağlar.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3675727"/>
            <a:ext cx="8873295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Elektrikli trenler daha hızlı, güvenli ve ekonomik ulaşım imkanı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sunar.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6552" y="69269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619" y="5777127"/>
            <a:ext cx="1051501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100" y="763431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8009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ULAŞIMDA TRAMVAYLAR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27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ULAŞIMDA METRO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4014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ImageShack, share photos of ulaÅŸÄ±m araÃ§larÄ±, eski ulaÅŸÄ±m araÃ§larÄ±, vektÃ¶r, vektÃ¶rel araÃ§, share pictures of ulaÅŸÄ±m araÃ§larÄ±, eski ulaÅŸÄ±m araÃ§larÄ±, vektÃ¶r, vektÃ¶rel araÃ§, share video of ulaÅŸÄ±m araÃ§larÄ±, eski ulaÅŸÄ±m araÃ§larÄ±, vektÃ¶r, vektÃ¶rel araÃ§, free image hosting, free video hosting, image hosting, video hosting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GÜNÜMÜZDEKİ ARABALAR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16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9129856" cy="607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07503" y="951522"/>
            <a:ext cx="8905699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Yaşamımızda olmasa, hayatımızın zorlaşacağı ve İYİKİ VAR dediğimiz teknolojik ürünler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nelerdir?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1038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6530"/>
            <a:ext cx="8882406" cy="40934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Eski zamanlarda insanlar davul boru, güvercin, duman gibi iletişim araçlarını kullanırlardı.</a:t>
            </a:r>
          </a:p>
          <a:p>
            <a:pPr algn="ctr"/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9908" y="4062123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Bazı Afrika kabileleri davul çalarak uzaklara haber iletmişlerdir.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umanlahaberlemeyz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984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guvercinbqo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0"/>
            <a:ext cx="4716016" cy="2852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http://www.gardenofpraise.com/images/smoke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259" y="2852936"/>
            <a:ext cx="4451243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benimyazim.com/wp-content/uploads/guvercinle-haberlesme-200x195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852936"/>
            <a:ext cx="4716016" cy="400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4980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10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6530"/>
            <a:ext cx="888240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Ulak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 verilen kişiler yaya ya da at üzerinde haber iletmiş, mektup taşımışlardır.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5753" y="4803542"/>
            <a:ext cx="887329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posta teşkilatını Persler oluşturmuştur.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125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elinetciler.net/attachments/27266d1327397683-iletisim-araclarinin-gelisimi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9430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6530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Yazını ilk kez Sümerler tarafından icat edilmiştir.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384" y="2143080"/>
            <a:ext cx="8873295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19. yüzyıldaki iletimdeki en büyük gelişme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Mors alfabesini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bulan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Samuel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Mors’un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elektrikli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telgraf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 bulmasıdır.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Samuel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Mors Amerikalı bir ressamdır.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876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25280"/>
            <a:ext cx="9144000" cy="2832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025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4223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96530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Telefon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ilk kez 1876 yılında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Graham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tarafından icat edilmiştir.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5753" y="2820188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20. yüzyılda sesin radyo dalgaları ile iletişimini sağlayan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telsiz telefon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bulunmuştur.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0601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www.durumum.com/turkiyeproje/wp-content/uploads/2012/08/haberleşmearaçları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0"/>
            <a:ext cx="9080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HABERLEŞME ARAÇLARI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0580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Birçok ülke tarafından Dünya etrafında uzaya fırlatılmış haberleşme uyduları vardır.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9255" y="3072348"/>
            <a:ext cx="8873295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Televizyon uyduları ile yeryüzüne yerleştirilmiş çok sayıda uydu çanağı haberlerin ve bilgilerin gönderilmesini, alınmasını sağlamaktadır.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4103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05762"/>
            <a:ext cx="9144000" cy="706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HABERLEŞME UYDUSU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584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img832.imageshack.us/img832/3033/1zpse65710da.jpg">
            <a:hlinkClick r:id="rId5" tooltip="ImageShack - Image And Video Hosting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07502" y="26236"/>
            <a:ext cx="8905699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Teknolojik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gelişmelerin olmadığı zamanları hayal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edip o dönemde yaşadığınızı düşününüz.</a:t>
            </a:r>
          </a:p>
          <a:p>
            <a:pPr algn="ctr"/>
            <a:r>
              <a:rPr lang="tr-TR" sz="4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Yaşamınız nasıl olurdu?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9348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İLETİŞİMDE TEKNOLOJİ: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Ülkemizin uzaya fırlatılarak yörüngeye oturtulmuş olan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Türksat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adında uydusu vardır.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49255" y="2780928"/>
            <a:ext cx="8873295" cy="418576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Milli mücadelemizde 16 Mart 1920’de İngilizler İstanbul’u işgal ettiklerinde, canını hiçe sayarak telgrafçı Manastırlı Hamdi Bey, işgal haberini </a:t>
            </a:r>
            <a:r>
              <a:rPr lang="tr-TR" sz="3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ATATÜRK’e</a:t>
            </a:r>
            <a:r>
              <a:rPr lang="tr-TR" sz="3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3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ulaştırmıştır.</a:t>
            </a:r>
            <a:endParaRPr lang="tr-TR" sz="3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280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HABERLEŞME UYDUSU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02975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Seslerin kaydedilip sonradan tekrar okunabileceği fikri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1877’de Cross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adında bir şair ve bilgin tarafından ortaya atılmış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184947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11" y="0"/>
            <a:ext cx="4716827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0"/>
            <a:ext cx="4427984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12" y="3140968"/>
            <a:ext cx="4716827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140968"/>
            <a:ext cx="4427984" cy="371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GRAMOFON</a:t>
            </a:r>
          </a:p>
        </p:txBody>
      </p:sp>
    </p:spTree>
    <p:extLst>
      <p:ext uri="{BB962C8B-B14F-4D97-AF65-F5344CB8AC3E}">
        <p14:creationId xmlns:p14="http://schemas.microsoft.com/office/powerpoint/2010/main" xmlns="" val="4030231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569386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alıcı, bir kayıt ve bir de okuma düzeneğinden  meydana gelen ilk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fonograf 1878 yılında Thomas Edison </a:t>
            </a:r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tarafından yapılır. 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3152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Edison, </a:t>
            </a:r>
            <a:r>
              <a:rPr lang="tr-TR" sz="5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Mello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Fabrikası’nda 20 kişilik ekibiyle yaptığı çalışmalar sonucunda fonograf hariç 40 yeni proje ile 1000’e yakın buluşun patentini alır.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4575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548680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1894 yılında Amerikalı mucit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Emil 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Berliner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fonografı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gramofon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adı altında tescilli bir marka olarak yaygınlaştırır.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71603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48589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SAĞLIKTA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89375" y="828290"/>
            <a:ext cx="888240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Teknolojik ürünlerin sağlık alanında kullanılması, hastalara kısa sürede tanı ve tedavi imkânı sunmaktadır.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692223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1996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857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7" y="785516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 olduğu günden beri ihtiyaçlarını karşılamak için değişik araçlar icat etmişler.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4144" y="4364467"/>
            <a:ext cx="9013203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İcatlar, toplumun ihtiyaçları sonucu yapılır.</a:t>
            </a:r>
          </a:p>
          <a:p>
            <a:pPr algn="ctr"/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8012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4538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096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7378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SAĞLIKTA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4837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 TEKNOLOJİ: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4259" y="895962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Teknolojik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 ürünleri zamandan ve emekten tasarruf edilmesini, işlerin daha kolay yapılmasını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sağlar.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786" y="489857"/>
            <a:ext cx="108083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256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72630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79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271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EVDEKİ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9292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1730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İCAT: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6" y="691081"/>
            <a:ext cx="9013203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Daha önce bilinmeyen ve kullanılmayan bir şeyin insan çabasıyla geliştirilerek daha verimli ve daha güzel hâle getirilmesine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“icat”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1965356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0952" y="119675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 alanında teknolojik araçların kullanılması ürünlerin daha kolay üretilmesini sağlar.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684639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Tarımsal, hayvansal ve madensel maddeleri işleyerek onlardan doğrudan kullanılır eşya ve madde elde etmeye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“endüstri”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2579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0380" y="1379577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Bilim ve teknolojik gelişmeler endüstrinin ortaya çıkmasında, oluşmasında en büyük etkendir.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573016"/>
            <a:ext cx="9013203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 makinesinin İngiltere’de bulunması endüstri devriminin İngiltere’de başlamasına neden olmuştur.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7541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912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6195" y="1354897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Endüstrileşmeyle birlikte ekonomik ve sosyal hayat önemli ölçüde değişmiştir.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156322"/>
            <a:ext cx="9013203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Kırsal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alandan kentlere akın olmuş kentler gelişerek nüfusları artmıştır. Tarımda makineleşme ve modern usuller verimin artmasına neden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olmuştur.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0300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542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6195" y="1354897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Tarımda çalışanların sayısı azalmıştır.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576473"/>
            <a:ext cx="9013203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Endüstriyel gelişme dünya ticaretinin gelişmesine neden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olmuştur.(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Ham madde ihtiyacı artmış, üretilen malların satılma zorunluluğu ortaya çıkmıştır.)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66598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552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30797" y="1401627"/>
            <a:ext cx="901320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Üretimde maliyeti düşürmek, daha seri üretmek için bilimsel ve teknolojik buluşlar yapılmış, bilgisayar, elektronik beyin, robot makineleri üretilmiştir.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460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64603" y="116632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99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-17307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MUCİT: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6" y="691081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Yeni bir buluş ortaya koyan, icat eden kimseye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“mucit”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2852936"/>
            <a:ext cx="9129855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7553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96195" y="1354897"/>
            <a:ext cx="888240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1950 yıllarından itibaren ilk seri üretim hatları kullanılmaya başlanmış ve birçok işin mekanik yollarla yapıldığı görülmüştür.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1514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89755" y="2678220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ÜRETİMDEKİ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21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ÜRETİMDE(ENDÜSTRİ) TEKNOLOJİ: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28295" y="1323320"/>
            <a:ext cx="9013203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Tekstil, maden, makine, orman ürünleri, çimento, cam, seramik gibi ülkemizde gelişmiş olan sanayi kolları her gün biraz daha gelişerek, ihtiyacımız olan her türlü ürünü bize sunmaktadır.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6493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EĞİTİMDE TEKNOLOJİ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37321" y="904579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Eğitim alanında kullanılan teknolojik ürünler, bilginin eğitim ortamına daha kolay aktarılmasını sağlar.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100611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34" y="5724525"/>
            <a:ext cx="817358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58100" y="5795388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43653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38301" y="143045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EĞİTİMDEKİ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8301" y="143045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EĞİTİMDEKİ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731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8301" y="143045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EĞİTİMDEKİ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241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8301" y="143045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EĞİTİMDEKİ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921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38301" y="143045"/>
            <a:ext cx="8905699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EĞİTİMDEKİ TEKNOLOJİ</a:t>
            </a:r>
            <a:endParaRPr lang="tr-TR" sz="4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439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727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TEKNOLOJİK ÜRÜNLER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7" y="785516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Bugünde yaşamımızı kolaylaştıran bir çok teknolojik ürünü kullanırız.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8778" y="3717032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Kullandığımız bu ürünlerin bir çoğu  sanayide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(fabrikalarda)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üretilir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30633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1156</Words>
  <Application>Microsoft Office PowerPoint</Application>
  <PresentationFormat>Ekran Gösterisi (4:3)</PresentationFormat>
  <Paragraphs>157</Paragraphs>
  <Slides>89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89</vt:i4>
      </vt:variant>
    </vt:vector>
  </HeadingPairs>
  <TitlesOfParts>
    <vt:vector size="9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  <vt:lpstr>Slayt 77</vt:lpstr>
      <vt:lpstr>Slayt 78</vt:lpstr>
      <vt:lpstr>Slayt 79</vt:lpstr>
      <vt:lpstr>Slayt 80</vt:lpstr>
      <vt:lpstr>Slayt 81</vt:lpstr>
      <vt:lpstr>Slayt 82</vt:lpstr>
      <vt:lpstr>Slayt 83</vt:lpstr>
      <vt:lpstr>Slayt 84</vt:lpstr>
      <vt:lpstr>Slayt 85</vt:lpstr>
      <vt:lpstr>Slayt 86</vt:lpstr>
      <vt:lpstr>Slayt 87</vt:lpstr>
      <vt:lpstr>Slayt 88</vt:lpstr>
      <vt:lpstr>Slayt 89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GTR5KT587TI4OUT57YT675IKT8967690IN B</cp:lastModifiedBy>
  <cp:revision>37</cp:revision>
  <dcterms:created xsi:type="dcterms:W3CDTF">2013-07-01T19:15:16Z</dcterms:created>
  <dcterms:modified xsi:type="dcterms:W3CDTF">2014-02-10T07:39:34Z</dcterms:modified>
  <cp:category>www.sorubak.com</cp:category>
  <cp:contentType>www.sorubak.com</cp:contentType>
  <cp:contentStatus>www.sorubak.com</cp:contentStatus>
</cp:coreProperties>
</file>