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8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260" r:id="rId11"/>
    <p:sldId id="345" r:id="rId12"/>
    <p:sldId id="346" r:id="rId13"/>
    <p:sldId id="259" r:id="rId14"/>
    <p:sldId id="347" r:id="rId15"/>
    <p:sldId id="284" r:id="rId16"/>
    <p:sldId id="283" r:id="rId17"/>
    <p:sldId id="348" r:id="rId18"/>
    <p:sldId id="307" r:id="rId19"/>
    <p:sldId id="311" r:id="rId20"/>
    <p:sldId id="349" r:id="rId21"/>
    <p:sldId id="350" r:id="rId22"/>
    <p:sldId id="351" r:id="rId23"/>
    <p:sldId id="352" r:id="rId24"/>
    <p:sldId id="353" r:id="rId25"/>
    <p:sldId id="319" r:id="rId26"/>
    <p:sldId id="354" r:id="rId27"/>
    <p:sldId id="329" r:id="rId28"/>
    <p:sldId id="331" r:id="rId29"/>
    <p:sldId id="355" r:id="rId30"/>
    <p:sldId id="306" r:id="rId31"/>
    <p:sldId id="356" r:id="rId32"/>
    <p:sldId id="357" r:id="rId33"/>
    <p:sldId id="358" r:id="rId34"/>
    <p:sldId id="337" r:id="rId3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10.02.2014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audio" Target="../media/audio1.wav"/><Relationship Id="rId7" Type="http://schemas.openxmlformats.org/officeDocument/2006/relationships/image" Target="../media/image16.gif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15.png"/><Relationship Id="rId5" Type="http://schemas.microsoft.com/office/2007/relationships/media" Target="../media/media1.mp3"/><Relationship Id="rId4" Type="http://schemas.openxmlformats.org/officeDocument/2006/relationships/image" Target="../media/image14.gif"/><Relationship Id="rId9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9.gif"/><Relationship Id="rId4" Type="http://schemas.openxmlformats.org/officeDocument/2006/relationships/hyperlink" Target="http://img560.imageshack.us/i/1112x.gif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9.gif"/><Relationship Id="rId4" Type="http://schemas.openxmlformats.org/officeDocument/2006/relationships/hyperlink" Target="http://img560.imageshack.us/i/1112x.gif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gif"/><Relationship Id="rId4" Type="http://schemas.openxmlformats.org/officeDocument/2006/relationships/hyperlink" Target="http://www.asbayrakcilik.com/hareketli-dalgalanan-turk-bayragi-ataturk-resimleri/hareketli-ataturk-resmi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4.png"/><Relationship Id="rId4" Type="http://schemas.openxmlformats.org/officeDocument/2006/relationships/hyperlink" Target="http://img194.imageshack.us/i/turkbayragib.png/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5.gif"/><Relationship Id="rId4" Type="http://schemas.openxmlformats.org/officeDocument/2006/relationships/hyperlink" Target="http://img217.imageshack.us/i/turk021rtfs2.gif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gif"/><Relationship Id="rId5" Type="http://schemas.openxmlformats.org/officeDocument/2006/relationships/hyperlink" Target="http://img341.imageshack.us/i/nemutlutrkmdiyene2.gif/" TargetMode="External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.gif"/><Relationship Id="rId4" Type="http://schemas.openxmlformats.org/officeDocument/2006/relationships/hyperlink" Target="http://www.asbayrakcilik.com/hareketli-dalgalanan-turk-bayragi-ataturk-resimleri/hareketli-ataturk-resimleri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5.gif"/><Relationship Id="rId4" Type="http://schemas.openxmlformats.org/officeDocument/2006/relationships/hyperlink" Target="http://www.asbayrakcilik.com/hareketli-dalgalanan-turk-bayragi-ataturk-resimleri/dalgalanan-turk-bayragi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6.gif"/><Relationship Id="rId4" Type="http://schemas.openxmlformats.org/officeDocument/2006/relationships/hyperlink" Target="http://www.asbayrakcilik.com/hareketli-dalgalanan-turk-bayragi-ataturk-resimleri/dalgalanan-bayrak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BAYRAK ŞİİRİ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İŞLENİŞ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462" y="259103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7883" y="4345364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 BAYRAĞI: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719" y="763431"/>
            <a:ext cx="8882406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 Bayrağı’ndaki Hilal ve Yıldız’ın sembolik anlamı için pek çok teori ileri sürülmüştür: Türk Bayrağı’nın 1. Kosova Savaşı (28.07.1389) sırasında savaşta ölen Türk askerlerin kanının bir çukurda toplanması sonucunda; ay ve yıldızın yan yana gelerek yansımasıyla oluştuğu söylenmektedir.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886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17181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92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 BAYRAĞI: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719" y="763431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28.07.1389 akşamında gökyüzünde Jüpiter ve Ay yan yana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gelmiştir.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886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17181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65398" y="2996952"/>
            <a:ext cx="888240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 Bayrağı’ndaki hilal “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İslamiyeti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“; yıldız ise “Türklüğü” temsil eder.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3697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 BAYRAĞI: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88628"/>
            <a:ext cx="888240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Kırmızı renk ise toprağa karışan “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kan”ı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temsil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etmektedir.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886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0975" y="17181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0" y="2780928"/>
            <a:ext cx="91440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Ay-Yıldız Orta Asya’dan gelen “Türklüğü”, kırmızı zemin ise “vatanı” temsil </a:t>
            </a:r>
            <a:r>
              <a:rPr lang="tr-TR" sz="5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etmektedir.</a:t>
            </a:r>
            <a:endParaRPr lang="tr-TR" sz="5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7187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263"/>
            <a:ext cx="9252520" cy="684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23528" y="3028310"/>
            <a:ext cx="1584176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Asil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1115616" y="4369606"/>
            <a:ext cx="1656184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bulunmaz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3635896" y="5300334"/>
            <a:ext cx="2232248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ulusumuzun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4283968" y="5958365"/>
            <a:ext cx="1872208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sembolü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4311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Metin kutusu 8"/>
          <p:cNvSpPr txBox="1"/>
          <p:nvPr/>
        </p:nvSpPr>
        <p:spPr>
          <a:xfrm>
            <a:off x="2267744" y="116632"/>
            <a:ext cx="2016224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Kalplerimiz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707904" y="1049558"/>
            <a:ext cx="144016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sevginle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602627" y="3604281"/>
            <a:ext cx="1728192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Zaferlere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7092280" y="4509120"/>
            <a:ext cx="1584176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yoluna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5458611" y="5526293"/>
            <a:ext cx="1872208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</a:rPr>
              <a:t>Seve seve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6965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BAYRAĞIM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20688"/>
            <a:ext cx="5881363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Türk’ün damarındaki</a:t>
            </a:r>
          </a:p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Asil kandır o rengin.</a:t>
            </a:r>
          </a:p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Bayrakların içinde</a:t>
            </a:r>
          </a:p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Asla bulunmaz dengin.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3071478" y="2564904"/>
            <a:ext cx="6007122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Sensin ulusumuzun</a:t>
            </a:r>
          </a:p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değerli sembolü.</a:t>
            </a:r>
          </a:p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Kalplerimiz her zaman</a:t>
            </a:r>
          </a:p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Senin sevginle dolu.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-4125" y="4509120"/>
            <a:ext cx="5728253" cy="206210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Senin gölgen altında</a:t>
            </a:r>
          </a:p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Zaferlere yürürüz.</a:t>
            </a:r>
          </a:p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Canımızı yoluna</a:t>
            </a:r>
          </a:p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Seve seve veririz.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6777" y="5373216"/>
            <a:ext cx="946369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05_01_bayragim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619672" y="2764971"/>
            <a:ext cx="609600" cy="609600"/>
          </a:xfrm>
          <a:prstGeom prst="rect">
            <a:avLst/>
          </a:prstGeom>
        </p:spPr>
      </p:pic>
      <p:pic>
        <p:nvPicPr>
          <p:cNvPr id="3074" name="Picture 2" descr="http://img301.imageshack.us/img301/4034/avatar29429377.gif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9" y="736077"/>
            <a:ext cx="3227478" cy="1946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213.imageshack.us/img213/8864/avatar5375288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627007"/>
            <a:ext cx="3354472" cy="2230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9198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9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2869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ree Image Hosting at www.ImageShack.us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-5816" y="7911"/>
            <a:ext cx="91439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Bayrağımızda ay ve yıldız motifleri vardır.</a:t>
            </a:r>
            <a:endParaRPr lang="tr-TR" sz="48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" y="4660393"/>
            <a:ext cx="914399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NESNEL YARGI.</a:t>
            </a:r>
            <a:endParaRPr lang="tr-TR" sz="48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530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ree Image Hosting at www.ImageShack.us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-5816" y="7911"/>
            <a:ext cx="91439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Bayrak için canımızı seve seve veririz.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2577" y="4660394"/>
            <a:ext cx="91439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ÖZNEL YARGI                          (</a:t>
            </a:r>
            <a:r>
              <a:rPr lang="tr-TR" sz="4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ŞAİRİN GÖRÜŞÜ</a:t>
            </a:r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5322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1084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 ÇALIŞMASI: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5063" y="781347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*ASİL: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542" y="1628800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6" y="55063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4122" y="556653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7" y="1684111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Soylu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Yüksek duyguyla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yapılan.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görevde temelli olan, vekil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karşıtı.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729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areketli ataturk resmi Hareketli Dalgalanan Türk Bayrağı ve Atatürk Resimleri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62601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 ÇALIŞMASI: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5063" y="781347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*ULUS: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542" y="1628800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6" y="55063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4122" y="556653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40060" y="1484784"/>
            <a:ext cx="8882406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Belli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sınır içinde yaşayan ve halk kültürüyle seçkin kültürünü yaratan insanların oluşturduğu siyasal toplum,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8525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 ÇALIŞMASI: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5063" y="781347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*SEMBOL: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542" y="1628800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6" y="55063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4122" y="556653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40060" y="1484784"/>
            <a:ext cx="888240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Duyularla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ifade edilemeyen bir şeyi belirten somut nesne veya işaret, remiz, rumuz, timsal, simge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0026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 ÇALIŞMASI: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5063" y="781347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*BAYRAK: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542" y="1628800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6" y="55063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4122" y="556653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40060" y="1484784"/>
            <a:ext cx="8882406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milletin, belli bir topluluğun veya bir kuruluşun simgesi olarak kullanılan, renk ve biçimle özelleştirilmiş, genellikle dikdörtgen biçiminde kumaş,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sancak.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8092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SÖZCÜK ÇALIŞMASI: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45063" y="781347"/>
            <a:ext cx="88824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*ZAFER: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542" y="1628800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6" y="55063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4122" y="556653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40060" y="1484784"/>
            <a:ext cx="8882406" cy="48320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Muvaffak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olma, maksada erme.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 uğraşmadan sonra maksada erişme. 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Düşmanı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yenme, üstün gelme.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Başarma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Savaşta kazanılan başarı,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3533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ŞİİRİN ANA DUYGUSU: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542" y="1628800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6" y="55063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4122" y="556653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97616" y="783246"/>
            <a:ext cx="888240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Bayrağa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duyulan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sevgi.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78413" y="1614336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Şiirin konusunu söyleyiniz.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97616" y="3060886"/>
            <a:ext cx="888240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Şirin konusu bayrak.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0016" y="4077072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Şiirin başlığı sizce ne olmalıydı?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2804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Metin kutusu 12"/>
          <p:cNvSpPr txBox="1"/>
          <p:nvPr/>
        </p:nvSpPr>
        <p:spPr>
          <a:xfrm>
            <a:off x="4716016" y="4437112"/>
            <a:ext cx="4248472" cy="224676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  <a:latin typeface="Hand writing Mutlu" pitchFamily="2" charset="0"/>
              </a:rPr>
              <a:t>Ulusumuzun en değerli </a:t>
            </a:r>
            <a:r>
              <a:rPr lang="tr-TR" sz="2800" dirty="0" smtClean="0">
                <a:solidFill>
                  <a:srgbClr val="FF0000"/>
                </a:solidFill>
                <a:latin typeface="Hand writing Mutlu" pitchFamily="2" charset="0"/>
              </a:rPr>
              <a:t>sembolü </a:t>
            </a:r>
            <a:r>
              <a:rPr lang="tr-TR" sz="2800" dirty="0">
                <a:solidFill>
                  <a:srgbClr val="FF0000"/>
                </a:solidFill>
                <a:latin typeface="Hand writing Mutlu" pitchFamily="2" charset="0"/>
              </a:rPr>
              <a:t>sensin. </a:t>
            </a:r>
          </a:p>
          <a:p>
            <a:r>
              <a:rPr lang="tr-TR" sz="2800" dirty="0" smtClean="0">
                <a:solidFill>
                  <a:srgbClr val="FF0000"/>
                </a:solidFill>
                <a:latin typeface="Hand writing Mutlu" pitchFamily="2" charset="0"/>
              </a:rPr>
              <a:t>Kalplerimiz</a:t>
            </a:r>
            <a:r>
              <a:rPr lang="tr-TR" sz="2800" dirty="0">
                <a:solidFill>
                  <a:srgbClr val="FF0000"/>
                </a:solidFill>
                <a:latin typeface="Hand writing Mutlu" pitchFamily="2" charset="0"/>
              </a:rPr>
              <a:t>, her</a:t>
            </a:r>
          </a:p>
          <a:p>
            <a:r>
              <a:rPr lang="tr-TR" sz="2800" dirty="0">
                <a:solidFill>
                  <a:srgbClr val="FF0000"/>
                </a:solidFill>
                <a:latin typeface="Hand writing Mutlu" pitchFamily="2" charset="0"/>
              </a:rPr>
              <a:t>zaman senin sevginle dolu</a:t>
            </a:r>
            <a:r>
              <a:rPr lang="tr-TR" sz="2000" dirty="0">
                <a:solidFill>
                  <a:srgbClr val="FF0000"/>
                </a:solidFill>
                <a:latin typeface="Hand writing Mutlu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622193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1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Metin kutusu 8"/>
          <p:cNvSpPr txBox="1"/>
          <p:nvPr/>
        </p:nvSpPr>
        <p:spPr>
          <a:xfrm>
            <a:off x="4716016" y="1159918"/>
            <a:ext cx="4248472" cy="384720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Hand writing Mutlu" pitchFamily="2" charset="0"/>
              </a:rPr>
              <a:t>Senin gölgen altında zaferlere</a:t>
            </a:r>
          </a:p>
          <a:p>
            <a:r>
              <a:rPr lang="tr-TR" sz="3600" dirty="0">
                <a:solidFill>
                  <a:srgbClr val="FF0000"/>
                </a:solidFill>
                <a:latin typeface="Hand writing Mutlu" pitchFamily="2" charset="0"/>
              </a:rPr>
              <a:t>yürürüz. Canımızı seve seve yoluna veririz.</a:t>
            </a:r>
          </a:p>
          <a:p>
            <a:endParaRPr lang="tr-TR" sz="2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5656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0982" y="842667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80139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Metin kutusu 12"/>
          <p:cNvSpPr txBox="1"/>
          <p:nvPr/>
        </p:nvSpPr>
        <p:spPr>
          <a:xfrm>
            <a:off x="1043608" y="4437112"/>
            <a:ext cx="1728192" cy="10772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Hand writing Mutlu" pitchFamily="2" charset="0"/>
              </a:rPr>
              <a:t>millet</a:t>
            </a:r>
            <a:endParaRPr lang="tr-TR" sz="3600" dirty="0">
              <a:solidFill>
                <a:srgbClr val="FF0000"/>
              </a:solidFill>
              <a:latin typeface="Hand writing Mutlu" pitchFamily="2" charset="0"/>
            </a:endParaRPr>
          </a:p>
          <a:p>
            <a:endParaRPr lang="tr-TR" sz="2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4932040" y="5229200"/>
            <a:ext cx="1728192" cy="10772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Hand writing Mutlu" pitchFamily="2" charset="0"/>
              </a:rPr>
              <a:t>soylu</a:t>
            </a:r>
            <a:endParaRPr lang="tr-TR" sz="3600" dirty="0">
              <a:solidFill>
                <a:srgbClr val="FF0000"/>
              </a:solidFill>
              <a:latin typeface="Hand writing Mutlu" pitchFamily="2" charset="0"/>
            </a:endParaRPr>
          </a:p>
          <a:p>
            <a:endParaRPr lang="tr-TR" sz="2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3505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ree Image Hosting at www.ImageShack.us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-16127" y="21487"/>
            <a:ext cx="91439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Bayrağımız, nerelerde sürekli gönderde kalır?</a:t>
            </a:r>
            <a:endParaRPr lang="tr-TR" sz="48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7904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Free Image Hosting at www.ImageShack.us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16127" y="21487"/>
            <a:ext cx="9143999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Mitinglerde, millî maçlarda izleyiciler neden bayrak</a:t>
            </a:r>
          </a:p>
          <a:p>
            <a:pPr algn="ctr"/>
            <a:r>
              <a:rPr lang="tr-TR" sz="48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kullanırlar?</a:t>
            </a:r>
            <a:endParaRPr lang="tr-TR" sz="48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6993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72.imageshack.us/img72/475/bayrakzb9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41281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53534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08763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Metin kutusu 9"/>
          <p:cNvSpPr txBox="1"/>
          <p:nvPr/>
        </p:nvSpPr>
        <p:spPr>
          <a:xfrm>
            <a:off x="2773928" y="116632"/>
            <a:ext cx="6217234" cy="12003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FF0000"/>
                </a:solidFill>
                <a:latin typeface="Hand writing Mutlu" pitchFamily="2" charset="0"/>
              </a:rPr>
              <a:t>“Şiir</a:t>
            </a:r>
            <a:r>
              <a:rPr lang="tr-TR" sz="3600" dirty="0">
                <a:solidFill>
                  <a:srgbClr val="FF0000"/>
                </a:solidFill>
                <a:latin typeface="Hand writing Mutlu" pitchFamily="2" charset="0"/>
              </a:rPr>
              <a:t>, size göre nasıl bitmeliydi?”</a:t>
            </a:r>
            <a:endParaRPr lang="tr-TR" sz="28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1318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Free Image Hosting at www.ImageShack.us">
            <a:hlinkClick r:id="rId5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6757" y="1772816"/>
            <a:ext cx="5651547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77079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BAYRAK ŞİİRİ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İŞLENİŞ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3462" y="259103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7883" y="4345364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8068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areketli ataturk resimleri Hareketli Dalgalanan Türk Bayrağı ve Atatürk Resimleri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0" y="4923351"/>
            <a:ext cx="91439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Bayrak, neden çok sevilir?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5929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algalanan turk bayragi Hareketli Dalgalanan Türk Bayrağı ve Atatürk Resimleri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0" y="4923351"/>
            <a:ext cx="91439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Bayrağımız için neler yaparız?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2523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dalgalanan bayrak Hareketli Dalgalanan Türk Bayrağı ve Atatürk Resimleri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0" y="4923351"/>
            <a:ext cx="914399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Bayrağımızda hangi renkler vardır?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5671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img355.imageshack.us/img355/1120/64749326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-1" y="4285997"/>
            <a:ext cx="9143999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Size göre bu</a:t>
            </a:r>
          </a:p>
          <a:p>
            <a:pPr algn="ctr"/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renkler neden seçilmiş olabilir?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5947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http://img404.imageshack.us/img404/8602/19583686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95719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://img209.imageshack.us/img209/6830/83142821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3539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449</Words>
  <Application>Microsoft Office PowerPoint</Application>
  <PresentationFormat>Ekran Gösterisi (4:3)</PresentationFormat>
  <Paragraphs>92</Paragraphs>
  <Slides>34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34</vt:i4>
      </vt:variant>
    </vt:vector>
  </HeadingPairs>
  <TitlesOfParts>
    <vt:vector size="3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cp:lastModifiedBy>GTR5KT587TI4OUT57YT675IKT8967690IN B</cp:lastModifiedBy>
  <cp:revision>28</cp:revision>
  <dcterms:created xsi:type="dcterms:W3CDTF">2013-07-01T19:15:16Z</dcterms:created>
  <dcterms:modified xsi:type="dcterms:W3CDTF">2014-02-10T07:39:05Z</dcterms:modified>
  <cp:category>www.sorubak.com</cp:category>
  <cp:contentType>www.sorubak.com</cp:contentType>
  <cp:contentStatus>www.sorubak.com</cp:contentStatus>
</cp:coreProperties>
</file>