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3" r:id="rId5"/>
    <p:sldId id="273" r:id="rId6"/>
    <p:sldId id="272" r:id="rId7"/>
    <p:sldId id="271" r:id="rId8"/>
    <p:sldId id="270" r:id="rId9"/>
    <p:sldId id="269" r:id="rId10"/>
    <p:sldId id="274" r:id="rId11"/>
    <p:sldId id="268" r:id="rId12"/>
    <p:sldId id="267" r:id="rId13"/>
    <p:sldId id="266" r:id="rId14"/>
    <p:sldId id="265" r:id="rId15"/>
    <p:sldId id="275" r:id="rId16"/>
    <p:sldId id="276" r:id="rId17"/>
    <p:sldId id="262" r:id="rId18"/>
    <p:sldId id="281" r:id="rId19"/>
    <p:sldId id="280" r:id="rId20"/>
    <p:sldId id="279" r:id="rId21"/>
    <p:sldId id="260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36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audio" Target="../media/audio11.wav"/><Relationship Id="rId5" Type="http://schemas.openxmlformats.org/officeDocument/2006/relationships/image" Target="../media/image1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KARŞILAŞTIRMA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3231" y="580526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               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İLKOKULU 4.SINIF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02-misket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979712" y="566124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441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 eşit olmayan kesirleri karşılaştırma: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 eşit olmayan kesirleri karşılaştırırken paydalarına bakarız. Paydası küçük olan kesir daha büyüktür.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450912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Kesirleri karşılaştırırken araya uygun sembolleri yazmalıyız.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3916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5616" y="9187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3352" y="4437112"/>
            <a:ext cx="72979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bölü beş büyüktür, dört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 sekizden.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15616" y="193443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91880" y="92365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480266" y="19726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ksi 9"/>
          <p:cNvSpPr/>
          <p:nvPr/>
        </p:nvSpPr>
        <p:spPr>
          <a:xfrm>
            <a:off x="467544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rım Çerçeve 10"/>
          <p:cNvSpPr/>
          <p:nvPr/>
        </p:nvSpPr>
        <p:spPr>
          <a:xfrm rot="8015728">
            <a:off x="2216954" y="1565291"/>
            <a:ext cx="601216" cy="65675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Eksi 11"/>
          <p:cNvSpPr/>
          <p:nvPr/>
        </p:nvSpPr>
        <p:spPr>
          <a:xfrm>
            <a:off x="2962672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Blok Yay 12"/>
          <p:cNvSpPr/>
          <p:nvPr/>
        </p:nvSpPr>
        <p:spPr>
          <a:xfrm rot="10800000">
            <a:off x="1428799" y="2721499"/>
            <a:ext cx="2426568" cy="457200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Aşağı Ok 13"/>
          <p:cNvSpPr/>
          <p:nvPr/>
        </p:nvSpPr>
        <p:spPr>
          <a:xfrm>
            <a:off x="2520924" y="3226583"/>
            <a:ext cx="242316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43051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5616" y="9187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3352" y="4437112"/>
            <a:ext cx="72979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bölü on iki küçüktür,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bölü dörtten.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83568" y="1934436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91880" y="92365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480266" y="19726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ksi 9"/>
          <p:cNvSpPr/>
          <p:nvPr/>
        </p:nvSpPr>
        <p:spPr>
          <a:xfrm>
            <a:off x="467544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rım Çerçeve 10"/>
          <p:cNvSpPr/>
          <p:nvPr/>
        </p:nvSpPr>
        <p:spPr>
          <a:xfrm rot="19139701">
            <a:off x="2729143" y="1610939"/>
            <a:ext cx="601216" cy="65675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Eksi 11"/>
          <p:cNvSpPr/>
          <p:nvPr/>
        </p:nvSpPr>
        <p:spPr>
          <a:xfrm>
            <a:off x="2962672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Blok Yay 12"/>
          <p:cNvSpPr/>
          <p:nvPr/>
        </p:nvSpPr>
        <p:spPr>
          <a:xfrm rot="10800000">
            <a:off x="1428799" y="2721499"/>
            <a:ext cx="2426568" cy="457200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Aşağı Ok 13"/>
          <p:cNvSpPr/>
          <p:nvPr/>
        </p:nvSpPr>
        <p:spPr>
          <a:xfrm>
            <a:off x="2520924" y="3226583"/>
            <a:ext cx="242316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3711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5616" y="9187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3352" y="4437112"/>
            <a:ext cx="72979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bölü sekiz büyüktür,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iki bölü on beşten.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15616" y="193443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178696" y="886073"/>
            <a:ext cx="13933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21469" y="1972604"/>
            <a:ext cx="14049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ksi 9"/>
          <p:cNvSpPr/>
          <p:nvPr/>
        </p:nvSpPr>
        <p:spPr>
          <a:xfrm>
            <a:off x="467544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rım Çerçeve 10"/>
          <p:cNvSpPr/>
          <p:nvPr/>
        </p:nvSpPr>
        <p:spPr>
          <a:xfrm rot="8015728">
            <a:off x="2216954" y="1565291"/>
            <a:ext cx="601216" cy="65675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Eksi 11"/>
          <p:cNvSpPr/>
          <p:nvPr/>
        </p:nvSpPr>
        <p:spPr>
          <a:xfrm>
            <a:off x="2962672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Blok Yay 12"/>
          <p:cNvSpPr/>
          <p:nvPr/>
        </p:nvSpPr>
        <p:spPr>
          <a:xfrm rot="10800000">
            <a:off x="1428799" y="2721499"/>
            <a:ext cx="2426568" cy="457200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Aşağı Ok 13"/>
          <p:cNvSpPr/>
          <p:nvPr/>
        </p:nvSpPr>
        <p:spPr>
          <a:xfrm>
            <a:off x="2520924" y="3226583"/>
            <a:ext cx="242316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43487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55576" y="91877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3352" y="4437112"/>
            <a:ext cx="83410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dört bölü on sekiz küçüktür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üç bölü altıdan.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5576" y="1934436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91880" y="92365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480266" y="19726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ksi 9"/>
          <p:cNvSpPr/>
          <p:nvPr/>
        </p:nvSpPr>
        <p:spPr>
          <a:xfrm>
            <a:off x="467544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rım Çerçeve 10"/>
          <p:cNvSpPr/>
          <p:nvPr/>
        </p:nvSpPr>
        <p:spPr>
          <a:xfrm rot="18877556">
            <a:off x="2661833" y="1565291"/>
            <a:ext cx="601216" cy="65675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Eksi 11"/>
          <p:cNvSpPr/>
          <p:nvPr/>
        </p:nvSpPr>
        <p:spPr>
          <a:xfrm>
            <a:off x="2962672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Blok Yay 12"/>
          <p:cNvSpPr/>
          <p:nvPr/>
        </p:nvSpPr>
        <p:spPr>
          <a:xfrm rot="10800000">
            <a:off x="1428799" y="2721499"/>
            <a:ext cx="2426568" cy="457200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Aşağı Ok 13"/>
          <p:cNvSpPr/>
          <p:nvPr/>
        </p:nvSpPr>
        <p:spPr>
          <a:xfrm>
            <a:off x="2520924" y="3226583"/>
            <a:ext cx="242316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31998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5616" y="9187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3352" y="4437112"/>
            <a:ext cx="72979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bölü altı küçüktür,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bölü dörtten.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15616" y="193443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91880" y="92365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480266" y="19726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ksi 9"/>
          <p:cNvSpPr/>
          <p:nvPr/>
        </p:nvSpPr>
        <p:spPr>
          <a:xfrm>
            <a:off x="467544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rım Çerçeve 10"/>
          <p:cNvSpPr/>
          <p:nvPr/>
        </p:nvSpPr>
        <p:spPr>
          <a:xfrm rot="19211582">
            <a:off x="2651579" y="1610938"/>
            <a:ext cx="601216" cy="65675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Eksi 11"/>
          <p:cNvSpPr/>
          <p:nvPr/>
        </p:nvSpPr>
        <p:spPr>
          <a:xfrm>
            <a:off x="2962672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Blok Yay 12"/>
          <p:cNvSpPr/>
          <p:nvPr/>
        </p:nvSpPr>
        <p:spPr>
          <a:xfrm rot="10800000">
            <a:off x="1428799" y="2721499"/>
            <a:ext cx="2426568" cy="457200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Aşağı Ok 13"/>
          <p:cNvSpPr/>
          <p:nvPr/>
        </p:nvSpPr>
        <p:spPr>
          <a:xfrm>
            <a:off x="2520924" y="3226583"/>
            <a:ext cx="242316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08477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verilen kesirlere uygun olan sembolleri koyunuz.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111552" y="2420887"/>
            <a:ext cx="37089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büyüktür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64088" y="5301208"/>
            <a:ext cx="34563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küçüktür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Yarım Çerçeve 6"/>
          <p:cNvSpPr/>
          <p:nvPr/>
        </p:nvSpPr>
        <p:spPr>
          <a:xfrm rot="7918615">
            <a:off x="1101416" y="2552814"/>
            <a:ext cx="712030" cy="715841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Yarım Çerçeve 7"/>
          <p:cNvSpPr/>
          <p:nvPr/>
        </p:nvSpPr>
        <p:spPr>
          <a:xfrm rot="18933473">
            <a:off x="1133511" y="5317104"/>
            <a:ext cx="684591" cy="737649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Çentikli Sağ Ok 8"/>
          <p:cNvSpPr/>
          <p:nvPr/>
        </p:nvSpPr>
        <p:spPr>
          <a:xfrm>
            <a:off x="1961628" y="5546583"/>
            <a:ext cx="2915816" cy="382688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Çentikli Sağ Ok 9"/>
          <p:cNvSpPr/>
          <p:nvPr/>
        </p:nvSpPr>
        <p:spPr>
          <a:xfrm>
            <a:off x="2195736" y="2719390"/>
            <a:ext cx="2915816" cy="382688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0835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81690" y="886073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11560" y="1706018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67744" y="980728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77943" y="170601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590692" y="98072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90692" y="1706016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516216" y="980726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381383" y="1769007"/>
            <a:ext cx="11521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3489" y="3573016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3489" y="4509120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357368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67744" y="4509120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590692" y="3573015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06009" y="4509118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597407" y="357368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381384" y="4509120"/>
            <a:ext cx="11521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Eksi 21"/>
          <p:cNvSpPr/>
          <p:nvPr/>
        </p:nvSpPr>
        <p:spPr>
          <a:xfrm>
            <a:off x="265457" y="1595699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1989911" y="1595699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4302660" y="1582978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6309375" y="1581980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244370" y="4293094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2024935" y="4293096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4324291" y="4293096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6309375" y="4293096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Yarım Çerçeve 33"/>
          <p:cNvSpPr/>
          <p:nvPr/>
        </p:nvSpPr>
        <p:spPr>
          <a:xfrm rot="18603321">
            <a:off x="1702084" y="1496357"/>
            <a:ext cx="569194" cy="632158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Yarım Çerçeve 34"/>
          <p:cNvSpPr/>
          <p:nvPr/>
        </p:nvSpPr>
        <p:spPr>
          <a:xfrm rot="8179801">
            <a:off x="5435124" y="1446892"/>
            <a:ext cx="579345" cy="644229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Yarım Çerçeve 35"/>
          <p:cNvSpPr/>
          <p:nvPr/>
        </p:nvSpPr>
        <p:spPr>
          <a:xfrm rot="8444221">
            <a:off x="1269837" y="4152804"/>
            <a:ext cx="585718" cy="633512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Yarım Çerçeve 36"/>
          <p:cNvSpPr/>
          <p:nvPr/>
        </p:nvSpPr>
        <p:spPr>
          <a:xfrm rot="8271891">
            <a:off x="5533644" y="4182091"/>
            <a:ext cx="535595" cy="57493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6433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81690" y="886073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11560" y="1706018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67744" y="980728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77943" y="170601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590692" y="98072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90692" y="1706016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516216" y="980726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309375" y="1706015"/>
            <a:ext cx="12961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3489" y="3573016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65456" y="4509120"/>
            <a:ext cx="12750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357368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67744" y="4509120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590692" y="3573015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06009" y="4509118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597407" y="357368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444208" y="4509120"/>
            <a:ext cx="11613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Eksi 21"/>
          <p:cNvSpPr/>
          <p:nvPr/>
        </p:nvSpPr>
        <p:spPr>
          <a:xfrm>
            <a:off x="265457" y="1595699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1989911" y="1595699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4302660" y="1582978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6309375" y="1581980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244370" y="4293094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2024935" y="4293096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4324291" y="4293096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6309375" y="4293096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Yarım Çerçeve 33"/>
          <p:cNvSpPr/>
          <p:nvPr/>
        </p:nvSpPr>
        <p:spPr>
          <a:xfrm rot="18603321">
            <a:off x="1702084" y="1496357"/>
            <a:ext cx="569194" cy="632158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Yarım Çerçeve 34"/>
          <p:cNvSpPr/>
          <p:nvPr/>
        </p:nvSpPr>
        <p:spPr>
          <a:xfrm rot="7881828">
            <a:off x="5379903" y="1455896"/>
            <a:ext cx="579345" cy="644229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Yarım Çerçeve 35"/>
          <p:cNvSpPr/>
          <p:nvPr/>
        </p:nvSpPr>
        <p:spPr>
          <a:xfrm rot="18603321">
            <a:off x="1687986" y="4199909"/>
            <a:ext cx="585718" cy="633512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Yarım Çerçeve 36"/>
          <p:cNvSpPr/>
          <p:nvPr/>
        </p:nvSpPr>
        <p:spPr>
          <a:xfrm rot="7922538">
            <a:off x="5463222" y="4221650"/>
            <a:ext cx="535595" cy="57493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5457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81690" y="886073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11560" y="1706018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67744" y="980728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77943" y="170601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590692" y="98072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434096" y="1890131"/>
            <a:ext cx="12428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516216" y="980726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6216" y="1706015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3489" y="3573016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3489" y="4509120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357368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67744" y="4509120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590692" y="3573015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06009" y="4509118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597407" y="357368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489239" y="4581128"/>
            <a:ext cx="1286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Eksi 21"/>
          <p:cNvSpPr/>
          <p:nvPr/>
        </p:nvSpPr>
        <p:spPr>
          <a:xfrm>
            <a:off x="265457" y="1595699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1989911" y="1595699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4407438" y="1582978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6309375" y="1581980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244370" y="4293094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2024935" y="4293096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4324291" y="4293096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6309375" y="4293096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Yarım Çerçeve 33"/>
          <p:cNvSpPr/>
          <p:nvPr/>
        </p:nvSpPr>
        <p:spPr>
          <a:xfrm rot="7908211">
            <a:off x="1295235" y="1389936"/>
            <a:ext cx="569194" cy="632158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Yarım Çerçeve 34"/>
          <p:cNvSpPr/>
          <p:nvPr/>
        </p:nvSpPr>
        <p:spPr>
          <a:xfrm rot="18603321">
            <a:off x="5874768" y="1490321"/>
            <a:ext cx="579345" cy="644229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Yarım Çerçeve 35"/>
          <p:cNvSpPr/>
          <p:nvPr/>
        </p:nvSpPr>
        <p:spPr>
          <a:xfrm rot="18603321">
            <a:off x="1687986" y="4199909"/>
            <a:ext cx="585718" cy="633512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Yarım Çerçeve 36"/>
          <p:cNvSpPr/>
          <p:nvPr/>
        </p:nvSpPr>
        <p:spPr>
          <a:xfrm rot="7976359">
            <a:off x="5435785" y="4188427"/>
            <a:ext cx="535595" cy="57493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6204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Kesirleri karşılaştırma: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0772" y="76470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iki kesri karşılaştırırken paydasına bakarız. Paydası eşit ise payına bakarız.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317330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büyük olan kesir daha büyüktür. Paydası işit değilse paydası küçük olan kesir daha büyüktür.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65457" y="886073"/>
            <a:ext cx="12101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5793" y="1904056"/>
            <a:ext cx="12241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24935" y="980728"/>
            <a:ext cx="12961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65163" y="1706017"/>
            <a:ext cx="1320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590692" y="98072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24291" y="1706016"/>
            <a:ext cx="127451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516216" y="980726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6216" y="1706015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3489" y="3573016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65457" y="4509120"/>
            <a:ext cx="12961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67744" y="357368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67744" y="4509120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590692" y="3573015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06009" y="4509118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597407" y="3573687"/>
            <a:ext cx="7200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462574" y="4581128"/>
            <a:ext cx="11429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Eksi 21"/>
          <p:cNvSpPr/>
          <p:nvPr/>
        </p:nvSpPr>
        <p:spPr>
          <a:xfrm>
            <a:off x="265457" y="1595699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1989911" y="1595699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4302660" y="1582978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6309375" y="1581980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244370" y="4293094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2024935" y="4293096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4324291" y="4293096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6309375" y="4293096"/>
            <a:ext cx="1296144" cy="432048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Yarım Çerçeve 33"/>
          <p:cNvSpPr/>
          <p:nvPr/>
        </p:nvSpPr>
        <p:spPr>
          <a:xfrm rot="8113932">
            <a:off x="1255917" y="1426773"/>
            <a:ext cx="569194" cy="632158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Yarım Çerçeve 34"/>
          <p:cNvSpPr/>
          <p:nvPr/>
        </p:nvSpPr>
        <p:spPr>
          <a:xfrm rot="18603321">
            <a:off x="5874768" y="1490321"/>
            <a:ext cx="579345" cy="644229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Yarım Çerçeve 35"/>
          <p:cNvSpPr/>
          <p:nvPr/>
        </p:nvSpPr>
        <p:spPr>
          <a:xfrm rot="18603321">
            <a:off x="1687986" y="4199909"/>
            <a:ext cx="585718" cy="633512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Yarım Çerçeve 36"/>
          <p:cNvSpPr/>
          <p:nvPr/>
        </p:nvSpPr>
        <p:spPr>
          <a:xfrm rot="7964613">
            <a:off x="5453810" y="4186973"/>
            <a:ext cx="535595" cy="57493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0173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KARŞILAŞTIRMA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              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İLKOKULU 4.SINIF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ÖĞRETMENİ</a:t>
            </a:r>
          </a:p>
        </p:txBody>
      </p:sp>
    </p:spTree>
    <p:extLst>
      <p:ext uri="{BB962C8B-B14F-4D97-AF65-F5344CB8AC3E}">
        <p14:creationId xmlns:p14="http://schemas.microsoft.com/office/powerpoint/2010/main" xmlns="" val="48726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 eşit kesirleri karşılaştırma: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 eşit kesirleri karşılaştırırken paylarına bakarız. Payı büyük olan kesir daha büyüktür.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9281" y="414908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Kesirleri karşılaştırırken araya uygun sembolleri yazmalıyız.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450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5616" y="9187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3352" y="4437112"/>
            <a:ext cx="72979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bölü sekiz büyüktür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üç bölü sekizden.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15616" y="193443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91880" y="92365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480266" y="19726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ksi 9"/>
          <p:cNvSpPr/>
          <p:nvPr/>
        </p:nvSpPr>
        <p:spPr>
          <a:xfrm>
            <a:off x="467544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rım Çerçeve 10"/>
          <p:cNvSpPr/>
          <p:nvPr/>
        </p:nvSpPr>
        <p:spPr>
          <a:xfrm rot="8015728">
            <a:off x="2216954" y="1565291"/>
            <a:ext cx="601216" cy="65675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Eksi 11"/>
          <p:cNvSpPr/>
          <p:nvPr/>
        </p:nvSpPr>
        <p:spPr>
          <a:xfrm>
            <a:off x="2962672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Blok Yay 12"/>
          <p:cNvSpPr/>
          <p:nvPr/>
        </p:nvSpPr>
        <p:spPr>
          <a:xfrm rot="10800000">
            <a:off x="1428799" y="2721499"/>
            <a:ext cx="2426568" cy="457200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Aşağı Ok 13"/>
          <p:cNvSpPr/>
          <p:nvPr/>
        </p:nvSpPr>
        <p:spPr>
          <a:xfrm>
            <a:off x="2520924" y="3226583"/>
            <a:ext cx="242316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59331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5616" y="9187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3352" y="4437112"/>
            <a:ext cx="72979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bölü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küçüktür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dokuz bölü ondan.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11560" y="19344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91880" y="92365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309501" y="1972604"/>
            <a:ext cx="123575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ksi 9"/>
          <p:cNvSpPr/>
          <p:nvPr/>
        </p:nvSpPr>
        <p:spPr>
          <a:xfrm>
            <a:off x="467544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rım Çerçeve 10"/>
          <p:cNvSpPr/>
          <p:nvPr/>
        </p:nvSpPr>
        <p:spPr>
          <a:xfrm rot="18873008">
            <a:off x="2564232" y="1606057"/>
            <a:ext cx="601216" cy="65675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Eksi 11"/>
          <p:cNvSpPr/>
          <p:nvPr/>
        </p:nvSpPr>
        <p:spPr>
          <a:xfrm>
            <a:off x="2962672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Blok Yay 12"/>
          <p:cNvSpPr/>
          <p:nvPr/>
        </p:nvSpPr>
        <p:spPr>
          <a:xfrm rot="10800000">
            <a:off x="1428799" y="2721499"/>
            <a:ext cx="2426568" cy="457200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Aşağı Ok 13"/>
          <p:cNvSpPr/>
          <p:nvPr/>
        </p:nvSpPr>
        <p:spPr>
          <a:xfrm>
            <a:off x="2520924" y="3226583"/>
            <a:ext cx="242316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32041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5616" y="9187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3352" y="4437112"/>
            <a:ext cx="729792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Dokuz bölü 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iki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büyüktür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yedi bölü on ikiden.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1934436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91880" y="92365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347864" y="1972604"/>
            <a:ext cx="14049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ksi 9"/>
          <p:cNvSpPr/>
          <p:nvPr/>
        </p:nvSpPr>
        <p:spPr>
          <a:xfrm>
            <a:off x="467544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rım Çerçeve 10"/>
          <p:cNvSpPr/>
          <p:nvPr/>
        </p:nvSpPr>
        <p:spPr>
          <a:xfrm rot="8015728">
            <a:off x="2216954" y="1565291"/>
            <a:ext cx="601216" cy="65675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Eksi 11"/>
          <p:cNvSpPr/>
          <p:nvPr/>
        </p:nvSpPr>
        <p:spPr>
          <a:xfrm>
            <a:off x="2962672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Blok Yay 12"/>
          <p:cNvSpPr/>
          <p:nvPr/>
        </p:nvSpPr>
        <p:spPr>
          <a:xfrm rot="10800000">
            <a:off x="1428799" y="2721499"/>
            <a:ext cx="2426568" cy="457200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Aşağı Ok 13"/>
          <p:cNvSpPr/>
          <p:nvPr/>
        </p:nvSpPr>
        <p:spPr>
          <a:xfrm>
            <a:off x="2520924" y="3226583"/>
            <a:ext cx="242316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5091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5616" y="9187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3352" y="4437112"/>
            <a:ext cx="729792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bölü on iki küçüktür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on bir bölü on ikiden.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11560" y="1934436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280048" y="923654"/>
            <a:ext cx="13933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03848" y="1972604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ksi 9"/>
          <p:cNvSpPr/>
          <p:nvPr/>
        </p:nvSpPr>
        <p:spPr>
          <a:xfrm>
            <a:off x="467544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rım Çerçeve 10"/>
          <p:cNvSpPr/>
          <p:nvPr/>
        </p:nvSpPr>
        <p:spPr>
          <a:xfrm rot="18722390">
            <a:off x="2662136" y="1606058"/>
            <a:ext cx="601216" cy="65675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Eksi 11"/>
          <p:cNvSpPr/>
          <p:nvPr/>
        </p:nvSpPr>
        <p:spPr>
          <a:xfrm>
            <a:off x="2962672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Blok Yay 12"/>
          <p:cNvSpPr/>
          <p:nvPr/>
        </p:nvSpPr>
        <p:spPr>
          <a:xfrm rot="10800000">
            <a:off x="1428799" y="2721499"/>
            <a:ext cx="2426568" cy="457200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Aşağı Ok 13"/>
          <p:cNvSpPr/>
          <p:nvPr/>
        </p:nvSpPr>
        <p:spPr>
          <a:xfrm>
            <a:off x="2520924" y="3226583"/>
            <a:ext cx="242316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2751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5616" y="91877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3352" y="4437112"/>
            <a:ext cx="72979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bölü sekiz küçüktür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beş bölü sekizden.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15616" y="193443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91880" y="92365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480266" y="19726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ksi 9"/>
          <p:cNvSpPr/>
          <p:nvPr/>
        </p:nvSpPr>
        <p:spPr>
          <a:xfrm>
            <a:off x="467544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rım Çerçeve 10"/>
          <p:cNvSpPr/>
          <p:nvPr/>
        </p:nvSpPr>
        <p:spPr>
          <a:xfrm rot="19165631">
            <a:off x="2658872" y="1644224"/>
            <a:ext cx="601216" cy="65675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Eksi 11"/>
          <p:cNvSpPr/>
          <p:nvPr/>
        </p:nvSpPr>
        <p:spPr>
          <a:xfrm>
            <a:off x="2962672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Blok Yay 12"/>
          <p:cNvSpPr/>
          <p:nvPr/>
        </p:nvSpPr>
        <p:spPr>
          <a:xfrm rot="10800000">
            <a:off x="1428799" y="2721499"/>
            <a:ext cx="2426568" cy="457200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Aşağı Ok 13"/>
          <p:cNvSpPr/>
          <p:nvPr/>
        </p:nvSpPr>
        <p:spPr>
          <a:xfrm>
            <a:off x="2520924" y="3226583"/>
            <a:ext cx="242316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1158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3568" y="918773"/>
            <a:ext cx="138888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3352" y="4437112"/>
            <a:ext cx="86291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üç bölü on beş büyüktür,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dokuz bölü on beşten.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63588" y="1934435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91880" y="92365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33083" y="1974894"/>
            <a:ext cx="138169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Eksi 9"/>
          <p:cNvSpPr/>
          <p:nvPr/>
        </p:nvSpPr>
        <p:spPr>
          <a:xfrm>
            <a:off x="467544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arım Çerçeve 10"/>
          <p:cNvSpPr/>
          <p:nvPr/>
        </p:nvSpPr>
        <p:spPr>
          <a:xfrm rot="8015728">
            <a:off x="2216954" y="1565291"/>
            <a:ext cx="601216" cy="656757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Eksi 11"/>
          <p:cNvSpPr/>
          <p:nvPr/>
        </p:nvSpPr>
        <p:spPr>
          <a:xfrm>
            <a:off x="2962672" y="1710717"/>
            <a:ext cx="1922512" cy="457200"/>
          </a:xfrm>
          <a:prstGeom prst="mathMin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Blok Yay 12"/>
          <p:cNvSpPr/>
          <p:nvPr/>
        </p:nvSpPr>
        <p:spPr>
          <a:xfrm rot="10800000">
            <a:off x="1428799" y="2721499"/>
            <a:ext cx="2426568" cy="457200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Aşağı Ok 13"/>
          <p:cNvSpPr/>
          <p:nvPr/>
        </p:nvSpPr>
        <p:spPr>
          <a:xfrm>
            <a:off x="2520924" y="3226583"/>
            <a:ext cx="242316" cy="97840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10045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354</Words>
  <Application>Microsoft Office PowerPoint</Application>
  <PresentationFormat>Ekran Gösterisi (4:3)</PresentationFormat>
  <Paragraphs>154</Paragraphs>
  <Slides>21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cp:lastModifiedBy>GTR5KT587TI4OUT57YT675IKT8967690IN B</cp:lastModifiedBy>
  <cp:revision>21</cp:revision>
  <dcterms:created xsi:type="dcterms:W3CDTF">2013-01-19T06:45:43Z</dcterms:created>
  <dcterms:modified xsi:type="dcterms:W3CDTF">2014-02-10T07:40:13Z</dcterms:modified>
  <cp:category>www.sorubak.com</cp:category>
  <cp:contentType>www.sorubak.com</cp:contentType>
  <cp:contentStatus>www.sorubak.com</cp:contentStatus>
</cp:coreProperties>
</file>