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80" r:id="rId5"/>
    <p:sldId id="282" r:id="rId6"/>
    <p:sldId id="294" r:id="rId7"/>
    <p:sldId id="293" r:id="rId8"/>
    <p:sldId id="292" r:id="rId9"/>
    <p:sldId id="291" r:id="rId10"/>
    <p:sldId id="290" r:id="rId11"/>
    <p:sldId id="289" r:id="rId12"/>
    <p:sldId id="288" r:id="rId13"/>
    <p:sldId id="287" r:id="rId14"/>
    <p:sldId id="279" r:id="rId15"/>
    <p:sldId id="278" r:id="rId16"/>
    <p:sldId id="303" r:id="rId17"/>
    <p:sldId id="302" r:id="rId18"/>
    <p:sldId id="301" r:id="rId19"/>
    <p:sldId id="300" r:id="rId20"/>
    <p:sldId id="299" r:id="rId21"/>
    <p:sldId id="277" r:id="rId22"/>
    <p:sldId id="276" r:id="rId23"/>
    <p:sldId id="312" r:id="rId24"/>
    <p:sldId id="311" r:id="rId25"/>
    <p:sldId id="310" r:id="rId26"/>
    <p:sldId id="309" r:id="rId27"/>
    <p:sldId id="308" r:id="rId28"/>
    <p:sldId id="307" r:id="rId29"/>
    <p:sldId id="306" r:id="rId30"/>
    <p:sldId id="305" r:id="rId31"/>
    <p:sldId id="304" r:id="rId32"/>
    <p:sldId id="258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07.07.2013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BASAMAKLI TOPLAMA SAYILARLA TOPLAMA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82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657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40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08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39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88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1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VERİLMEYEN TERİMİ BULMA: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1474742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Toplananlardan biri verilmezse;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947591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8486" y="3717032"/>
            <a:ext cx="8873295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Toplamdan verilen toplananı çıkarırız. Kalan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verilmeyen toplanandır.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4659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4709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9358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3758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4485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8243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815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5957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2364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8321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225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5965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1177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973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3349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494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951522"/>
            <a:ext cx="8882406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işlemi ileri doğru sayma işlemidir. Toplama işlemine katılan sayılara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terim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işlemin sonucuna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4746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161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BASAMAKLI SAYILARLA TOPLAMA: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3031" y="1340768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basamaklı sayılarla toplama işlemi yaparken; basamakların alt alta yazılmasına dikkat etmeliyiz.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9100" y="4437112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işlemini küçük basamaktan büyük basamaklara doğru yapmalıyız.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5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46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23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78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01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3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07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951522"/>
            <a:ext cx="8882406" cy="71404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işlemi sayıların aynı basamakları arasında yapılır. Bu nedenle toplama işleminde sayılar aynı basamaklar alt alta gelecek şekilde yapılır.</a:t>
            </a: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39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11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10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369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5307" y="42651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İŞLEMİNDE TERİMLER: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80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34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17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25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71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627</Words>
  <Application>Microsoft Office PowerPoint</Application>
  <PresentationFormat>Ekran Gösterisi (4:3)</PresentationFormat>
  <Paragraphs>519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PC</dc:creator>
  <cp:keywords>www.sorubak.com</cp:keywords>
  <dc:description>www.sorubak.com</dc:description>
  <cp:lastModifiedBy>PC</cp:lastModifiedBy>
  <cp:revision>18</cp:revision>
  <dcterms:created xsi:type="dcterms:W3CDTF">2013-07-01T19:15:16Z</dcterms:created>
  <dcterms:modified xsi:type="dcterms:W3CDTF">2013-07-07T20:07:35Z</dcterms:modified>
  <cp:category>www.sorubak.com</cp:category>
  <cp:contentType>www.sorubak.com</cp:contentType>
  <cp:contentStatus>www.sorubak.com</cp:contentStatus>
</cp:coreProperties>
</file>