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0" r:id="rId4"/>
    <p:sldId id="284" r:id="rId5"/>
    <p:sldId id="283" r:id="rId6"/>
    <p:sldId id="282" r:id="rId7"/>
    <p:sldId id="287" r:id="rId8"/>
    <p:sldId id="286" r:id="rId9"/>
    <p:sldId id="285" r:id="rId10"/>
    <p:sldId id="281" r:id="rId11"/>
    <p:sldId id="288" r:id="rId12"/>
    <p:sldId id="271" r:id="rId13"/>
    <p:sldId id="270" r:id="rId14"/>
    <p:sldId id="279" r:id="rId15"/>
    <p:sldId id="278" r:id="rId16"/>
    <p:sldId id="291" r:id="rId17"/>
    <p:sldId id="290" r:id="rId18"/>
    <p:sldId id="289" r:id="rId19"/>
    <p:sldId id="277" r:id="rId20"/>
    <p:sldId id="276" r:id="rId21"/>
    <p:sldId id="275" r:id="rId22"/>
    <p:sldId id="274" r:id="rId23"/>
    <p:sldId id="273" r:id="rId24"/>
    <p:sldId id="272" r:id="rId25"/>
    <p:sldId id="269" r:id="rId26"/>
    <p:sldId id="268" r:id="rId27"/>
    <p:sldId id="267" r:id="rId28"/>
    <p:sldId id="266" r:id="rId29"/>
    <p:sldId id="265" r:id="rId30"/>
    <p:sldId id="264" r:id="rId31"/>
    <p:sldId id="262" r:id="rId32"/>
    <p:sldId id="263" r:id="rId33"/>
    <p:sldId id="261" r:id="rId34"/>
    <p:sldId id="297" r:id="rId35"/>
    <p:sldId id="296" r:id="rId36"/>
    <p:sldId id="295" r:id="rId37"/>
    <p:sldId id="294" r:id="rId38"/>
    <p:sldId id="293" r:id="rId39"/>
    <p:sldId id="292" r:id="rId40"/>
    <p:sldId id="301" r:id="rId41"/>
    <p:sldId id="300" r:id="rId42"/>
    <p:sldId id="299" r:id="rId43"/>
    <p:sldId id="298" r:id="rId44"/>
    <p:sldId id="302" r:id="rId45"/>
    <p:sldId id="307" r:id="rId46"/>
    <p:sldId id="260" r:id="rId47"/>
    <p:sldId id="306" r:id="rId48"/>
    <p:sldId id="305" r:id="rId49"/>
    <p:sldId id="304" r:id="rId50"/>
    <p:sldId id="303" r:id="rId51"/>
    <p:sldId id="310" r:id="rId52"/>
    <p:sldId id="309" r:id="rId53"/>
    <p:sldId id="312" r:id="rId54"/>
    <p:sldId id="311" r:id="rId55"/>
    <p:sldId id="258" r:id="rId5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9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05.08.2013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05.08.2013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05.08.2013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05.08.2013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05.08.2013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05.08.2013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05.08.2013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urizmtrend.com/foto-galeri/turkiyedeki-onemli-muzeler/117/sayfa-4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urizmtrend.com/foto-galeri/turkiyedeki-onemli-muzeler/117/sayfa-3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%C3%A7ini+resimleri&amp;source=images&amp;cd=&amp;cad=rja&amp;docid=QPdVlJJJU9nV8M&amp;tbnid=oX5kDRkRtDVpVM:&amp;ved=0CAUQjRw&amp;url=http://www.iznikturkuazcini.com/sayfa/osmanlida-cini-ve-seramik-17.html&amp;ei=gpr_UdzzLIqTswa4qYDYCg&amp;bvm=bv.50165853,d.Yms&amp;psig=AFQjCNHL6Ld9gZPJiPAiMCMvdrwtQcmAZQ&amp;ust=1375792064007805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%C3%A7ini+resimleri&amp;source=images&amp;cd=&amp;cad=rja&amp;docid=rcYGxKGrLIInKM&amp;tbnid=fMUKV3N_RPdAGM:&amp;ved=0CAUQjRw&amp;url=http://www.forumgercek.com/showthread.php?t=73185&amp;ei=rZr_UcniHYjWswb6mIGYBA&amp;bvm=bv.50165853,d.Yms&amp;psig=AFQjCNHL6Ld9gZPJiPAiMCMvdrwtQcmAZQ&amp;ust=1375792064007805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%C3%A7ini+resimleri&amp;source=images&amp;cd=&amp;cad=rja&amp;docid=cFPfvxUvCVGykM&amp;tbnid=yGKtn29I6bPiBM:&amp;ved=0CAUQjRw&amp;url=http://julideunutur.blogspot.com/2013/01/geleneksel-turk-el-sanatimiz-cini.html&amp;ei=z5r_UdGIKoOgtAaJi4CoBg&amp;bvm=bv.50165853,d.Yms&amp;psig=AFQjCNHL6Ld9gZPJiPAiMCMvdrwtQcmAZQ&amp;ust=1375792064007805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%C3%A7ini+resimleri&amp;source=images&amp;cd=&amp;cad=rja&amp;docid=qhtWiPsIvb67JM&amp;tbnid=lHRHQeAuXnhsYM:&amp;ved=0CAUQjRw&amp;url=http://www.folklor.gen.tr/k/turk-halk-oyunlari-katalogu/m&amp;ei=SZr_UZbpF47Psgbfi4DABg&amp;bvm=bv.50165853,d.Yms&amp;psig=AFQjCNHL6Ld9gZPJiPAiMCMvdrwtQcmAZQ&amp;ust=1375792064007805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source=images&amp;cd=&amp;cad=rja&amp;docid=ucneLwwCMldYsM&amp;tbnid=hYTdU30ZDwArzM:&amp;ved=0CAgQjRwwAA&amp;url=http://osmanogullari600.blogspot.com/2011/02/ivmurat-ve-derici.html&amp;ei=05z_UfeSLYiMtAbTuIDwBQ&amp;psig=AFQjCNHkPwK6tv8DIuW6o2EQvKTwYq4bcg&amp;ust=1375792723793527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hyperlink" Target="http://www.google.com.tr/url?sa=i&amp;source=images&amp;cd=&amp;cad=rja&amp;docid=7KIkR1tm5et3aM&amp;tbnid=IfwVI01DkebpeM:&amp;ved=0CAgQjRwwAA&amp;url=http://www.konyakent.net/padisah/p16.html&amp;ei=Ap3_UcyQO8jxtQah04CoBg&amp;psig=AFQjCNGoxpYmnsIVjd_86Shil9sS11BwgQ&amp;ust=1375792771431547" TargetMode="External"/><Relationship Id="rId4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source=images&amp;cd=&amp;cad=rja&amp;docid=IwXHqHHcPDWoRM&amp;tbnid=-jv9LOh8nb1z1M:&amp;ved=0CAgQjRwwAA&amp;url=http://www.hotelbazaar.net/gezilecek-yerler/topkapi-sarayi.html&amp;ei=C5__UaTGOsOStAb-24HwCw&amp;psig=AFQjCNGsi1y9ztg3LiUW0XGeoyPI_IDYMg&amp;ust=1375793292037397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3.jpeg"/><Relationship Id="rId5" Type="http://schemas.openxmlformats.org/officeDocument/2006/relationships/hyperlink" Target="http://www.google.com.tr/url?sa=i&amp;source=images&amp;cd=&amp;cad=rja&amp;docid=K0wLs8d0smJU6M&amp;tbnid=6lnhugMV43jqjM:&amp;ved=0CAgQjRwwAA&amp;url=http://istanbulresimleri.net/istanbul_resimleri_topkapi_sarayi_details_404.html&amp;ei=ZqP_UYn4MobIswbmpoGYDQ&amp;psig=AFQjCNHzw0-yOca_X2khY1TSa_q0MKrTgg&amp;ust=1375794406937285" TargetMode="External"/><Relationship Id="rId4" Type="http://schemas.openxmlformats.org/officeDocument/2006/relationships/audio" Target="../media/audio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source=images&amp;cd=&amp;cad=rja&amp;docid=qHe5m5Z6NuqwfM&amp;tbnid=crlgFAhybSh29M:&amp;ved=0CAgQjRwwAA&amp;url=http://www.istapin.com/topkapi-sarayi/&amp;ei=eLj_UdKzJZGFswbDrICgAg&amp;psig=AFQjCNEFR7mqVNqkKbdSUO-2OyqHUoMdUw&amp;ust=1375799800678750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urizmtrend.com/foto-galeri/turkiyedeki-onemli-muzeler/117/sayfa-5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266" y="941583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MÜZELER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060848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3933056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 descr="Bergama Müzesi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539552" y="116632"/>
            <a:ext cx="80648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BERGAMA MÜZESİ</a:t>
            </a:r>
            <a:endParaRPr lang="tr-TR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035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 descr="Anadolu Medeniyetleri Müzeri 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539552" y="116632"/>
            <a:ext cx="806489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Anadolu Medeniyetleri </a:t>
            </a:r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Müzesi</a:t>
            </a:r>
            <a:endParaRPr lang="tr-TR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1121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3247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6391944" y="2204864"/>
            <a:ext cx="1584176" cy="646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MÜZE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6732240" y="3140968"/>
            <a:ext cx="2160240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B0F0"/>
                </a:solidFill>
              </a:rPr>
              <a:t>MEDENİYET</a:t>
            </a:r>
            <a:endParaRPr lang="tr-TR" sz="3200" dirty="0">
              <a:solidFill>
                <a:srgbClr val="00B0F0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6948264" y="4725144"/>
            <a:ext cx="2016224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B050"/>
                </a:solidFill>
              </a:rPr>
              <a:t>ÇİNİLERLE</a:t>
            </a:r>
            <a:endParaRPr lang="tr-TR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507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Anahtar Kelimelerle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Çalışma: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8609" y="736078"/>
            <a:ext cx="8882406" cy="680186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ÇİNİ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Çini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içi ve dışı veya tek yüzü sırlı, sır altı boyalarıyla dekore edilerek geleneksel motiflerle süslenişi seçili malzemeyle yapılmış olan, mimariye bağlı olarak gelişen bir sanat türüdür.</a:t>
            </a:r>
          </a:p>
          <a:p>
            <a:pPr algn="ctr"/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4656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mineciniseramik.com/taki/image/yeniler/kutahya_cinileri/bigs/20cm_kutahya_cini_kase_Minyatur_64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1133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143.imageshack.us/img143/7536/zz40l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64341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t1.gstatic.com/images?q=tbn:ANd9GcTHFVdRgZcpWz4v9unzHbIC06uKKK2h-Ng6iPffCe1dFskPYfzFtQ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6762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folklor.gen.tr/wp-content/gallery/cini-sanati/cini-sanati-4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8288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Müze: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Kültürel ya da tarihsel değeri olan nesnelerin toplanarak sergilendiği yerlere müze adı verilir.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il_fi" descr="http://www.vehayat.com/wp-content/uploads/m%C3%BCzeler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0" y="3284984"/>
            <a:ext cx="9144000" cy="3573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9545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MÜZELERİMİZ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9375" y="947667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Bugüne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kadar hangi müzeleri gördünüz?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6203" y="2321004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Gördüğünüz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müzelerde en çok hangi eserler ilginizi</a:t>
            </a:r>
          </a:p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çekti?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98486" y="3933056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Çevrenizde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hangi müzeler var?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6111" y="5157192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Topkapı Sarayı’nı görmek ister misiniz?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Neden?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6505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Medeniyet: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9375" y="836712"/>
            <a:ext cx="888240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Uygarlık veya medeniyet, bir ülke veya toplumun, maddi ve manevi varlıklarının, düşünce, sanat, bilim, teknoloji ürünlerinin tamamını ifade eder.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442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" name="il_fi" descr="http://www.epochtimestr.com/wp-content/uploads/2010/agustos/topkapi_sarayi_taht_odasi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0" y="0"/>
            <a:ext cx="500404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l_fi" descr="http://www.24haber.com/images/news/topkapi_sarayi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0"/>
            <a:ext cx="428396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7669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Padişah: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792234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Osmanlı İmparatorluğu'nda Devlet Başkanına verilen unvan, hükümdar, sultan.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 descr="http://t1.gstatic.com/images?q=tbn:ANd9GcSHL-gxePBWmnRg7PWCe_dxn-sV61bECFKTS-gHWdxNgxxAO5ta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731226"/>
            <a:ext cx="4248472" cy="4126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konyakent.net/padisah/images/16.jp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203" y="2636912"/>
            <a:ext cx="4702797" cy="422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0" y="2636912"/>
            <a:ext cx="435597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4.MURAT</a:t>
            </a:r>
            <a:endParaRPr lang="tr-TR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441203" y="2636912"/>
            <a:ext cx="475252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GENÇ OSMAN</a:t>
            </a:r>
            <a:endParaRPr lang="tr-TR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4415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Topkapı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Sarayı: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Osmanlı padişahlarının Fatih Sultan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Mehmet‘ten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Sultan Abdülmecid'e kadar oturdukları ve devlet işlerini yürüttükleri saray.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38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hotelbazaar.net/siteimages/topkapi-sarayi-2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611560" y="404664"/>
            <a:ext cx="79208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TOPKAPI SARAYI</a:t>
            </a:r>
            <a:endParaRPr lang="tr-TR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3293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44000" cy="681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570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Resimler, hangi şehrimizle ilgilidir? Bunu nasıl anladınız?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9225" y="1124744"/>
            <a:ext cx="888240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12. sayfadaki köprü nerededir? Bu köprünün adı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nedir?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9181" y="4797152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14. sayfadaki resimlerde neler görüyorsunuz?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72683" y="2996952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13. sayfadaki giriş bölümü verilen yerleşim yeri neresidir?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4849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istanbulresimleri.net/data/media/30/topkap_saray_14.jp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01_02 Müzeler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562805" y="141277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861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5218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019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Metin kutusu 13"/>
          <p:cNvSpPr txBox="1"/>
          <p:nvPr/>
        </p:nvSpPr>
        <p:spPr>
          <a:xfrm>
            <a:off x="935596" y="2924944"/>
            <a:ext cx="36004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D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914906" y="3509719"/>
            <a:ext cx="36004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Y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914906" y="4094494"/>
            <a:ext cx="36004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D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935596" y="4682784"/>
            <a:ext cx="36004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D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935596" y="5267559"/>
            <a:ext cx="36004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Y</a:t>
            </a:r>
            <a:endParaRPr lang="tr-TR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430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genbilim.com/images/stories/genresim/dsc0905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395536" y="5229200"/>
            <a:ext cx="80648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ANTALYA MÜZESİ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451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323528" y="2092206"/>
            <a:ext cx="8352928" cy="13234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</a:rPr>
              <a:t>Her müze canlı bir tarihtir; medeniyetlerin aynasıdır.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395536" y="4797152"/>
            <a:ext cx="8352928" cy="13234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</a:rPr>
              <a:t>XVII. </a:t>
            </a:r>
            <a:r>
              <a:rPr lang="tr-TR" sz="4000">
                <a:solidFill>
                  <a:srgbClr val="FF0000"/>
                </a:solidFill>
              </a:rPr>
              <a:t>yüzyılda bu saraylarda elli bin kişinin oturduğu söylenir.</a:t>
            </a:r>
            <a:endParaRPr lang="tr-TR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673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Özetleyen </a:t>
            </a:r>
            <a:r>
              <a:rPr lang="tr-TR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vesonuç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bildiren ifadeler: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2234" y="1340768"/>
            <a:ext cx="90132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Özet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olarak,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58282" y="2175247"/>
            <a:ext cx="90132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böylece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52400" y="3861048"/>
            <a:ext cx="90132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sonuç olarak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52400" y="3090118"/>
            <a:ext cx="90132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son olarak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12389" y="5684511"/>
            <a:ext cx="90132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özetle vb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99711" y="4784378"/>
            <a:ext cx="90132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kısacası,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6624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9861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Anlamı Bilinmeyen Kelimelerle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Çalışma: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0797" y="1340768"/>
            <a:ext cx="9013203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Tarih: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İnsan topluluklarını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bu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toplulukların yaşayışlarını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birbirleriyle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ilişkilerini, kültür ve medeniyetlerini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yer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zaman göstererek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sebep-sonuç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ilişkisine dayalı olarak anlatan bilim dalıdır.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0607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" name="il_fi" descr="http://img1.loadtr.com/b-104883-M%C3%9CZE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54473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Sur: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Kale duvarı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3 İçerik Yer Tutucusu" descr=" İstanbul Surları Hakkında Kısa Bilgi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2"/>
            <a:ext cx="9144000" cy="60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17185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Anıt: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Anıt, önemli bir olayın veya büyük bir kişinin gelecek kuşaklarca tarih boyunca anılması için yapılan, göze çarpacak büyüklükte, sembol  niteliğinde yapı, olarak tanımlanmaktadır.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8852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" name="3 İçerik Yer Tutucusu" descr="http://www.dipnot.tv/Files/ExternalImages/image/atat%C3%BCrk/288623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0214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TASNİF: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Bölümlemek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sınıflamak. </a:t>
            </a:r>
          </a:p>
        </p:txBody>
      </p:sp>
      <p:sp>
        <p:nvSpPr>
          <p:cNvPr id="6" name="Dikdörtgen 5"/>
          <p:cNvSpPr/>
          <p:nvPr/>
        </p:nvSpPr>
        <p:spPr>
          <a:xfrm>
            <a:off x="95553" y="1474742"/>
            <a:ext cx="8882406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ARŞİV: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Tarihi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tanıtmağa yarayan eski ferman, berat, mektup gibi yazılı belgelerin saklandığı yer.   Belli bir konu üzerine biriktirilmiş yazılı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belgeler.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0943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88640"/>
            <a:ext cx="9144000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Koleksiyon: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Belirli bir amaçla bir araya getirilmiş ve özelliklerine göre sınıflara ayrılmış nesnelerin tümü. Para, pul, kartpostal,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tespih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peçete vs.</a:t>
            </a:r>
          </a:p>
        </p:txBody>
      </p:sp>
    </p:spTree>
    <p:extLst>
      <p:ext uri="{BB962C8B-B14F-4D97-AF65-F5344CB8AC3E}">
        <p14:creationId xmlns:p14="http://schemas.microsoft.com/office/powerpoint/2010/main" val="3807749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parasolholidays.com/aphrodisias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95536" y="5229200"/>
            <a:ext cx="80648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Afrodisias(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AYDIN</a:t>
            </a:r>
            <a:r>
              <a:rPr lang="tr-TR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0586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HANÇER: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Ucu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eğri ve sivri, kamaya benzer, silah olarak kullanılan bir tür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bıçak.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il_fi" descr="http://www.yeniresim.com/data/media/1164/hancer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828959"/>
            <a:ext cx="9144000" cy="4029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3973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PALA: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Ağzı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enli, ortası geniş, uca doğru daralan kalın, kısa ve ağır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kılıç.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3 İçerik Yer Tutucusu" descr="http://www.fantastikedebiyat.com/UserFiles/kilic30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51850"/>
            <a:ext cx="9144000" cy="470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72629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4316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79512" y="2915652"/>
            <a:ext cx="8568952" cy="206210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</a:rPr>
              <a:t>İstanbul’da küçüklü büyüklü bir hayli müze var. </a:t>
            </a:r>
          </a:p>
          <a:p>
            <a:r>
              <a:rPr lang="tr-TR" sz="3200" dirty="0" smtClean="0">
                <a:solidFill>
                  <a:srgbClr val="FF0000"/>
                </a:solidFill>
              </a:rPr>
              <a:t>Bu </a:t>
            </a:r>
            <a:r>
              <a:rPr lang="tr-TR" sz="3200" dirty="0">
                <a:solidFill>
                  <a:srgbClr val="FF0000"/>
                </a:solidFill>
              </a:rPr>
              <a:t>yüzden burada her adım başında bir anıta, bir</a:t>
            </a:r>
          </a:p>
          <a:p>
            <a:r>
              <a:rPr lang="tr-TR" sz="3200" dirty="0">
                <a:solidFill>
                  <a:srgbClr val="FF0000"/>
                </a:solidFill>
              </a:rPr>
              <a:t>medeniyet kalıntısına rastlarsınız.” cümleleriyle daha iyi anlatılıyor.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198714" y="5949280"/>
            <a:ext cx="8549750" cy="5847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Mahalle genişliğinde büyük bir saraya benzetiliyor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741778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115616" y="980728"/>
            <a:ext cx="7848872" cy="5847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</a:rPr>
              <a:t>sarayın arşiv dairesine uğrayamamış.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9263" y="3402022"/>
            <a:ext cx="8549750" cy="107721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</a:rPr>
              <a:t>günümüzün fabrikalarında bile bu</a:t>
            </a:r>
          </a:p>
          <a:p>
            <a:r>
              <a:rPr lang="tr-TR" sz="3200" dirty="0">
                <a:solidFill>
                  <a:srgbClr val="FF0000"/>
                </a:solidFill>
              </a:rPr>
              <a:t>incelikte çinilerin yapılamayacağı yargısına varıyor.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1080659" y="5157192"/>
            <a:ext cx="7955837" cy="144655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</a:rPr>
              <a:t>yazısını, Topkapı Sarayı’nın anlatılmakla bitmeyeceğini, tanınması için gezip görülmesi </a:t>
            </a:r>
          </a:p>
          <a:p>
            <a:r>
              <a:rPr lang="tr-TR" sz="2800" dirty="0" smtClean="0">
                <a:solidFill>
                  <a:srgbClr val="FF0000"/>
                </a:solidFill>
              </a:rPr>
              <a:t>gerektiğini </a:t>
            </a:r>
            <a:r>
              <a:rPr lang="tr-TR" sz="2800" dirty="0">
                <a:solidFill>
                  <a:srgbClr val="FF0000"/>
                </a:solidFill>
              </a:rPr>
              <a:t>söyleyerek bitiriyor</a:t>
            </a:r>
            <a:r>
              <a:rPr lang="tr-TR" sz="3200" dirty="0">
                <a:solidFill>
                  <a:srgbClr val="FF0000"/>
                </a:solidFill>
              </a:rPr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84610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691680" y="3501008"/>
            <a:ext cx="7344816" cy="107721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</a:rPr>
              <a:t>Yararlı veya kendisinden beklenilen nitelikleri çok olan.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1691680" y="5445224"/>
            <a:ext cx="7344816" cy="5847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</a:rPr>
              <a:t>Parası, malı çok olan, varlıklı.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85206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istapin.com/wp-content/uploads/2012/08/topkapi-sarayi-2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3999" cy="6828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-1" y="14470"/>
            <a:ext cx="9143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Topkapı Sarayı nerededir?</a:t>
            </a:r>
            <a:endParaRPr lang="tr-TR" sz="4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51117" y="783911"/>
            <a:ext cx="914399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Bu sarayda neler vardır?</a:t>
            </a:r>
            <a:endParaRPr lang="tr-TR" sz="4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28463" y="1700808"/>
            <a:ext cx="903649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Müzeler neden önemlidir?</a:t>
            </a:r>
            <a:endParaRPr lang="tr-TR" sz="4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921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5423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Yazar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son paragrafta düşüncelerini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özetlemiş.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Siz olsanız son paragrafın başına hangi kelime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 da kelime gruplarından birini getirirdiniz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?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1369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30797" y="116632"/>
            <a:ext cx="8882406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Paragrafın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başına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özet olarak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sonuç olarak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kısacası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özetle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gibi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sonuç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bildiren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kelime ya da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kelime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gruplarından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biri getirilir.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6188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pierre.delacroix.chez-alice.fr/turquie/aphrodisias/Aphrodisias1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4" y="188640"/>
            <a:ext cx="80648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Afrodisias(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AYDIN</a:t>
            </a:r>
            <a:r>
              <a:rPr lang="tr-TR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081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19100" y="116632"/>
            <a:ext cx="8882406" cy="68634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gün Resim ve Heykel Müzesi’ne girerken öğretmenimiz</a:t>
            </a:r>
          </a:p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bize şöyle seslendi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Çocuklar, müzeye sıra</a:t>
            </a:r>
          </a:p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olarak giriniz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Girerken birbirinizi itip kakmayınız.</a:t>
            </a:r>
          </a:p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İçerideki eşyalara el sürmeyiniz .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”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5829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Paragraftaki iki nokta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(:)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 tırnak işareti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(“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”) 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nerelerde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Kullanılmıştır?.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6426" y="1967184"/>
            <a:ext cx="9013203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 noktanın kendisinden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sonra açıklama 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yapılacak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cümlenin sonuna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tırnak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işareti 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alıntıları göstermede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kullanılmıştır.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190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01" y="44624"/>
            <a:ext cx="9146501" cy="681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4911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cümlelerde koyu yazılmış kelimelerden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hangisi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gerçek,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hangisi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mecaz anlamda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kullanılmıştır?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4581128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Ben onu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insan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sanmıştım, yanılmışım.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27484" y="3125093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insan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lar, buraya nereden gelmişler?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082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cümlelerin sonuna hangi noktalama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işareti getirilir?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172400" y="2872100"/>
            <a:ext cx="48076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977" y="2348880"/>
            <a:ext cx="829243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Sinemaya girerken şunlara dikkat etmeliyiz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93931" y="4275449"/>
            <a:ext cx="887329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Topkapı Sarayı’nda şu bölümler vardır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236296" y="4802444"/>
            <a:ext cx="48076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0726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266" y="941583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MÜZELER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198884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3933056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</a:p>
        </p:txBody>
      </p:sp>
    </p:spTree>
    <p:extLst>
      <p:ext uri="{BB962C8B-B14F-4D97-AF65-F5344CB8AC3E}">
        <p14:creationId xmlns:p14="http://schemas.microsoft.com/office/powerpoint/2010/main" val="3046013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481.imageshack.us/img481/9613/800pxaphrodisiastemple2en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395536" y="5229200"/>
            <a:ext cx="80648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Afrodisias(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AYDIN</a:t>
            </a:r>
            <a:r>
              <a:rPr lang="tr-TR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0535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arkeolojihaber.net/wp-content/kalehoyuke-en-iyi-yesil-tasarim-odul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395536" y="5229200"/>
            <a:ext cx="806489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err="1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Kalehöyük</a:t>
            </a:r>
            <a:r>
              <a:rPr lang="tr-TR" sz="48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Arkeoloji </a:t>
            </a:r>
            <a:r>
              <a:rPr lang="tr-TR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Müzesi(</a:t>
            </a:r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KIRŞEHİR</a:t>
            </a:r>
            <a:r>
              <a:rPr lang="tr-TR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8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5981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 descr="Türkiye’de Özel Müze Sayısı Artıyor !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6801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 descr="Bodrum Sualtı Arkeolıji Müzesi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539552" y="116632"/>
            <a:ext cx="806489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Bodrum Sualtı </a:t>
            </a:r>
            <a:r>
              <a:rPr lang="tr-TR" sz="4400" b="1" dirty="0" err="1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Arkeoliji</a:t>
            </a:r>
            <a:r>
              <a:rPr lang="tr-TR" sz="4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Müzesi</a:t>
            </a:r>
            <a:endParaRPr lang="tr-TR" sz="4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1267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692</Words>
  <Application>Microsoft Office PowerPoint</Application>
  <PresentationFormat>Ekran Gösterisi (4:3)</PresentationFormat>
  <Paragraphs>112</Paragraphs>
  <Slides>55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55</vt:i4>
      </vt:variant>
    </vt:vector>
  </HeadingPairs>
  <TitlesOfParts>
    <vt:vector size="56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creator>www.sorubak.com; PC</dc:creator>
  <cp:keywords>www.sorubak.com</cp:keywords>
  <dc:description>www.sorubak.com</dc:description>
  <cp:lastModifiedBy>PC</cp:lastModifiedBy>
  <cp:revision>28</cp:revision>
  <dcterms:created xsi:type="dcterms:W3CDTF">2013-07-01T19:15:16Z</dcterms:created>
  <dcterms:modified xsi:type="dcterms:W3CDTF">2013-08-05T15:12:29Z</dcterms:modified>
</cp:coreProperties>
</file>