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tags/tag28.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Default Extension="wav" ContentType="audio/wav"/>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tags/tag26.xml" ContentType="application/vnd.openxmlformats-officedocument.presentationml.tag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tags/tag24.xml" ContentType="application/vnd.openxmlformats-officedocument.presentationml.tags+xml"/>
  <Override PartName="/ppt/notesSlides/notesSlide2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8"/>
  </p:notesMasterIdLst>
  <p:handoutMasterIdLst>
    <p:handoutMasterId r:id="rId49"/>
  </p:handoutMasterIdLst>
  <p:sldIdLst>
    <p:sldId id="259" r:id="rId2"/>
    <p:sldId id="261" r:id="rId3"/>
    <p:sldId id="282" r:id="rId4"/>
    <p:sldId id="283" r:id="rId5"/>
    <p:sldId id="289" r:id="rId6"/>
    <p:sldId id="290" r:id="rId7"/>
    <p:sldId id="291" r:id="rId8"/>
    <p:sldId id="292" r:id="rId9"/>
    <p:sldId id="293" r:id="rId10"/>
    <p:sldId id="294" r:id="rId11"/>
    <p:sldId id="295" r:id="rId12"/>
    <p:sldId id="296" r:id="rId13"/>
    <p:sldId id="297" r:id="rId14"/>
    <p:sldId id="298" r:id="rId15"/>
    <p:sldId id="299" r:id="rId16"/>
    <p:sldId id="284" r:id="rId17"/>
    <p:sldId id="262" r:id="rId18"/>
    <p:sldId id="287" r:id="rId19"/>
    <p:sldId id="286" r:id="rId20"/>
    <p:sldId id="288" r:id="rId21"/>
    <p:sldId id="267" r:id="rId22"/>
    <p:sldId id="268" r:id="rId23"/>
    <p:sldId id="269" r:id="rId24"/>
    <p:sldId id="270" r:id="rId25"/>
    <p:sldId id="272" r:id="rId26"/>
    <p:sldId id="274" r:id="rId27"/>
    <p:sldId id="300" r:id="rId28"/>
    <p:sldId id="301" r:id="rId29"/>
    <p:sldId id="275" r:id="rId30"/>
    <p:sldId id="276" r:id="rId31"/>
    <p:sldId id="277" r:id="rId32"/>
    <p:sldId id="302" r:id="rId33"/>
    <p:sldId id="303" r:id="rId34"/>
    <p:sldId id="304" r:id="rId35"/>
    <p:sldId id="305" r:id="rId36"/>
    <p:sldId id="306" r:id="rId37"/>
    <p:sldId id="307" r:id="rId38"/>
    <p:sldId id="308" r:id="rId39"/>
    <p:sldId id="309" r:id="rId40"/>
    <p:sldId id="310" r:id="rId41"/>
    <p:sldId id="311" r:id="rId42"/>
    <p:sldId id="312" r:id="rId43"/>
    <p:sldId id="313" r:id="rId44"/>
    <p:sldId id="314" r:id="rId45"/>
    <p:sldId id="315" r:id="rId46"/>
    <p:sldId id="316" r:id="rId47"/>
  </p:sldIdLst>
  <p:sldSz cx="9144000" cy="6858000" type="screen4x3"/>
  <p:notesSz cx="6858000" cy="9144000"/>
  <p:defaultTextStyle>
    <a:defPPr>
      <a:defRPr lang="tr-TR"/>
    </a:defPPr>
    <a:lvl1pPr marL="0" algn="l" defTabSz="914400" rtl="0" eaLnBrk="1" latinLnBrk="0" hangingPunct="1">
      <a:defRPr lang="tr-TR" sz="1800" kern="1200">
        <a:solidFill>
          <a:schemeClr val="tx1"/>
        </a:solidFill>
        <a:latin typeface="+mn-lt"/>
        <a:ea typeface="+mn-ea"/>
        <a:cs typeface="+mn-cs"/>
      </a:defRPr>
    </a:lvl1pPr>
    <a:lvl2pPr marL="457200" algn="l" defTabSz="914400" rtl="0" eaLnBrk="1" latinLnBrk="0" hangingPunct="1">
      <a:defRPr lang="tr-TR" sz="1800" kern="1200">
        <a:solidFill>
          <a:schemeClr val="tx1"/>
        </a:solidFill>
        <a:latin typeface="+mn-lt"/>
        <a:ea typeface="+mn-ea"/>
        <a:cs typeface="+mn-cs"/>
      </a:defRPr>
    </a:lvl2pPr>
    <a:lvl3pPr marL="914400" algn="l" defTabSz="914400" rtl="0" eaLnBrk="1" latinLnBrk="0" hangingPunct="1">
      <a:defRPr lang="tr-TR" sz="1800" kern="1200">
        <a:solidFill>
          <a:schemeClr val="tx1"/>
        </a:solidFill>
        <a:latin typeface="+mn-lt"/>
        <a:ea typeface="+mn-ea"/>
        <a:cs typeface="+mn-cs"/>
      </a:defRPr>
    </a:lvl3pPr>
    <a:lvl4pPr marL="1371600" algn="l" defTabSz="914400" rtl="0" eaLnBrk="1" latinLnBrk="0" hangingPunct="1">
      <a:defRPr lang="tr-TR" sz="1800" kern="1200">
        <a:solidFill>
          <a:schemeClr val="tx1"/>
        </a:solidFill>
        <a:latin typeface="+mn-lt"/>
        <a:ea typeface="+mn-ea"/>
        <a:cs typeface="+mn-cs"/>
      </a:defRPr>
    </a:lvl4pPr>
    <a:lvl5pPr marL="1828800" algn="l" defTabSz="914400" rtl="0" eaLnBrk="1" latinLnBrk="0" hangingPunct="1">
      <a:defRPr lang="tr-TR" sz="1800" kern="1200">
        <a:solidFill>
          <a:schemeClr val="tx1"/>
        </a:solidFill>
        <a:latin typeface="+mn-lt"/>
        <a:ea typeface="+mn-ea"/>
        <a:cs typeface="+mn-cs"/>
      </a:defRPr>
    </a:lvl5pPr>
    <a:lvl6pPr marL="2286000" algn="l" defTabSz="914400" rtl="0" eaLnBrk="1" latinLnBrk="0" hangingPunct="1">
      <a:defRPr lang="tr-TR" sz="1800" kern="1200">
        <a:solidFill>
          <a:schemeClr val="tx1"/>
        </a:solidFill>
        <a:latin typeface="+mn-lt"/>
        <a:ea typeface="+mn-ea"/>
        <a:cs typeface="+mn-cs"/>
      </a:defRPr>
    </a:lvl6pPr>
    <a:lvl7pPr marL="2743200" algn="l" defTabSz="914400" rtl="0" eaLnBrk="1" latinLnBrk="0" hangingPunct="1">
      <a:defRPr lang="tr-TR" sz="1800" kern="1200">
        <a:solidFill>
          <a:schemeClr val="tx1"/>
        </a:solidFill>
        <a:latin typeface="+mn-lt"/>
        <a:ea typeface="+mn-ea"/>
        <a:cs typeface="+mn-cs"/>
      </a:defRPr>
    </a:lvl7pPr>
    <a:lvl8pPr marL="3200400" algn="l" defTabSz="914400" rtl="0" eaLnBrk="1" latinLnBrk="0" hangingPunct="1">
      <a:defRPr lang="tr-TR" sz="1800" kern="1200">
        <a:solidFill>
          <a:schemeClr val="tx1"/>
        </a:solidFill>
        <a:latin typeface="+mn-lt"/>
        <a:ea typeface="+mn-ea"/>
        <a:cs typeface="+mn-cs"/>
      </a:defRPr>
    </a:lvl8pPr>
    <a:lvl9pPr marL="3657600" algn="l" defTabSz="914400" rtl="0" eaLnBrk="1" latinLnBrk="0" hangingPunct="1">
      <a:defRPr lang="tr-T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779CC93D-E52E-4D84-901B-11D7331DD495}">
          <p14:sldIdLst>
            <p14:sldId id="259"/>
          </p14:sldIdLst>
        </p14:section>
        <p14:section name="Genel Bakış ve Hedefler" id="{ABA716BF-3A5C-4ADB-94C9-CFEF84EBA240}">
          <p14:sldIdLst>
            <p14:sldId id="261"/>
            <p14:sldId id="282"/>
            <p14:sldId id="283"/>
            <p14:sldId id="289"/>
            <p14:sldId id="290"/>
            <p14:sldId id="291"/>
            <p14:sldId id="292"/>
            <p14:sldId id="293"/>
            <p14:sldId id="294"/>
            <p14:sldId id="295"/>
            <p14:sldId id="296"/>
            <p14:sldId id="297"/>
            <p14:sldId id="298"/>
            <p14:sldId id="299"/>
            <p14:sldId id="284"/>
            <p14:sldId id="262"/>
            <p14:sldId id="287"/>
          </p14:sldIdLst>
        </p14:section>
        <p14:section name="Konu 1" id="{6D9936A3-3945-4757-BC8B-B5C252D8E036}">
          <p14:sldIdLst>
            <p14:sldId id="286"/>
            <p14:sldId id="288"/>
            <p14:sldId id="267"/>
          </p14:sldIdLst>
        </p14:section>
        <p14:section name="Görsel Öğeler için Örnek Slaytlar" id="{BAB3A466-96C9-4230-9978-795378D75699}">
          <p14:sldIdLst>
            <p14:sldId id="268"/>
            <p14:sldId id="269"/>
            <p14:sldId id="270"/>
          </p14:sldIdLst>
        </p14:section>
        <p14:section name="Örnek Olay İncelemesi" id="{8C0305C9-B152-4FBA-A789-FE1976D53990}">
          <p14:sldIdLst>
            <p14:sldId id="272"/>
            <p14:sldId id="274"/>
            <p14:sldId id="300"/>
            <p14:sldId id="301"/>
          </p14:sldIdLst>
        </p14:section>
        <p14:section name="Sonuç ve Özet" id="{790CEF5B-569A-4C2F-BED5-750B08C0E5AD}">
          <p14:sldIdLst>
            <p14:sldId id="275"/>
            <p14:sldId id="276"/>
            <p14:sldId id="277"/>
            <p14:sldId id="302"/>
            <p14:sldId id="303"/>
            <p14:sldId id="304"/>
            <p14:sldId id="305"/>
            <p14:sldId id="306"/>
            <p14:sldId id="307"/>
            <p14:sldId id="308"/>
            <p14:sldId id="309"/>
            <p14:sldId id="310"/>
            <p14:sldId id="311"/>
            <p14:sldId id="312"/>
            <p14:sldId id="313"/>
            <p14:sldId id="314"/>
            <p14:sldId id="315"/>
            <p14:sldId id="316"/>
          </p14:sldIdLst>
        </p14:section>
        <p14:section name="Ek" id="{3F78B471-41DA-46F2-A8E4-97E471896AB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9ED6"/>
    <a:srgbClr val="003300"/>
  </p:clrMru>
  <p:extLst>
    <p:ext uri="{E76CE94A-603C-4142-B9EB-6D1370010A27}">
      <p14:discardImageEditData xmlns:p14="http://schemas.microsoft.com/office/powerpoint/2010/main" xmlns="" val="1"/>
    </p:ext>
    <p:ext uri="{D31A062A-798A-4329-ABDD-BBA856620510}">
      <p14:defaultImageDpi xmlns:p14="http://schemas.microsoft.com/office/powerpoint/2010/main" xmlns=""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499" autoAdjust="0"/>
    <p:restoredTop sz="93606" autoAdjust="0"/>
  </p:normalViewPr>
  <p:slideViewPr>
    <p:cSldViewPr>
      <p:cViewPr varScale="1">
        <p:scale>
          <a:sx n="68" d="100"/>
          <a:sy n="68" d="100"/>
        </p:scale>
        <p:origin x="-1212" y="-102"/>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simple5" qsCatId="simple" csTypeId="urn:microsoft.com/office/officeart/2005/8/colors/colorful3" csCatId="colorful" phldr="1"/>
      <dgm:spPr/>
      <dgm:t>
        <a:bodyPr/>
        <a:lstStyle/>
        <a:p>
          <a:endParaRPr lang="tr-TR"/>
        </a:p>
      </dgm:t>
    </dgm:pt>
    <dgm:pt modelId="{74EE5CD8-078F-4590-BF9C-A341A294A016}">
      <dgm:prSet phldrT="[Text]" custT="1"/>
      <dgm:spPr/>
      <dgm:t>
        <a:bodyPr/>
        <a:lstStyle/>
        <a:p>
          <a:r>
            <a:rPr lang="tr-TR" sz="4400"/>
            <a:t>1</a:t>
          </a:r>
        </a:p>
      </dgm:t>
    </dgm:pt>
    <dgm:pt modelId="{BB568D76-3363-43D3-B00C-3359A643216C}" type="parTrans" cxnId="{F40F9561-0D4C-44CF-91EF-A92B1DBDE44B}">
      <dgm:prSet/>
      <dgm:spPr/>
      <dgm:t>
        <a:bodyPr/>
        <a:lstStyle/>
        <a:p>
          <a:endParaRPr lang="tr-TR" sz="3200"/>
        </a:p>
      </dgm:t>
    </dgm:pt>
    <dgm:pt modelId="{CF9FB981-E6ED-4440-AC98-4E4E2ABA2C55}" type="sibTrans" cxnId="{F40F9561-0D4C-44CF-91EF-A92B1DBDE44B}">
      <dgm:prSet/>
      <dgm:spPr/>
      <dgm:t>
        <a:bodyPr/>
        <a:lstStyle/>
        <a:p>
          <a:endParaRPr lang="tr-TR" sz="3200"/>
        </a:p>
      </dgm:t>
    </dgm:pt>
    <dgm:pt modelId="{AA046201-5C4D-445E-BF0B-5C6D2B0A1945}">
      <dgm:prSet phldrT="[Text]" custT="1"/>
      <dgm:spPr/>
      <dgm:t>
        <a:bodyPr/>
        <a:lstStyle/>
        <a:p>
          <a:r>
            <a:rPr lang="tr-TR" sz="4400"/>
            <a:t>2</a:t>
          </a:r>
        </a:p>
      </dgm:t>
    </dgm:pt>
    <dgm:pt modelId="{FE92FC33-5E0F-4302-9E80-A69E8ACDDE56}" type="parTrans" cxnId="{B8AF1086-D7BE-446F-9133-738B599E9A7D}">
      <dgm:prSet/>
      <dgm:spPr/>
      <dgm:t>
        <a:bodyPr/>
        <a:lstStyle/>
        <a:p>
          <a:endParaRPr lang="tr-TR" sz="3200"/>
        </a:p>
      </dgm:t>
    </dgm:pt>
    <dgm:pt modelId="{40767EFF-7D52-4469-ACEE-7D28E67337E2}" type="sibTrans" cxnId="{B8AF1086-D7BE-446F-9133-738B599E9A7D}">
      <dgm:prSet/>
      <dgm:spPr/>
      <dgm:t>
        <a:bodyPr/>
        <a:lstStyle/>
        <a:p>
          <a:endParaRPr lang="tr-TR" sz="3200"/>
        </a:p>
      </dgm:t>
    </dgm:pt>
    <dgm:pt modelId="{C59269D0-92A5-481C-BA64-727AFB0DD545}">
      <dgm:prSet phldrT="[Text]" custT="1"/>
      <dgm:spPr/>
      <dgm:t>
        <a:bodyPr/>
        <a:lstStyle/>
        <a:p>
          <a:r>
            <a:rPr lang="tr-TR" sz="3200" dirty="0" smtClean="0">
              <a:effectLst>
                <a:outerShdw blurRad="38100" dist="38100" dir="2700000" algn="tl">
                  <a:srgbClr val="000000">
                    <a:alpha val="43137"/>
                  </a:srgbClr>
                </a:outerShdw>
              </a:effectLst>
            </a:rPr>
            <a:t>Bu metni neden okumak istiyorsunuz?</a:t>
          </a:r>
          <a:endParaRPr lang="tr-TR" sz="3200" dirty="0">
            <a:effectLst>
              <a:outerShdw blurRad="38100" dist="38100" dir="2700000" algn="tl">
                <a:srgbClr val="000000">
                  <a:alpha val="43137"/>
                </a:srgbClr>
              </a:outerShdw>
            </a:effectLst>
          </a:endParaRPr>
        </a:p>
      </dgm:t>
    </dgm:pt>
    <dgm:pt modelId="{312CC84D-092F-422A-AA24-A4619DBBB7BE}" type="parTrans" cxnId="{9071FB3B-D26B-4384-BD1A-80C12C62D02C}">
      <dgm:prSet/>
      <dgm:spPr/>
      <dgm:t>
        <a:bodyPr/>
        <a:lstStyle/>
        <a:p>
          <a:endParaRPr lang="tr-TR" sz="3200"/>
        </a:p>
      </dgm:t>
    </dgm:pt>
    <dgm:pt modelId="{266DE8E8-1339-41C4-B9A7-6148496C7FA9}" type="sibTrans" cxnId="{9071FB3B-D26B-4384-BD1A-80C12C62D02C}">
      <dgm:prSet/>
      <dgm:spPr/>
      <dgm:t>
        <a:bodyPr/>
        <a:lstStyle/>
        <a:p>
          <a:endParaRPr lang="tr-TR" sz="3200"/>
        </a:p>
      </dgm:t>
    </dgm:pt>
    <dgm:pt modelId="{D1776C8F-2B10-4075-8DF7-7F65AB725ED5}">
      <dgm:prSet phldrT="[Text]" custT="1"/>
      <dgm:spPr/>
      <dgm:t>
        <a:bodyPr/>
        <a:lstStyle/>
        <a:p>
          <a:r>
            <a:rPr lang="tr-TR" sz="4400"/>
            <a:t>3</a:t>
          </a:r>
        </a:p>
      </dgm:t>
    </dgm:pt>
    <dgm:pt modelId="{7291E740-3E17-41B3-99D3-1D67AE37CC3F}" type="parTrans" cxnId="{7077B78D-FCDC-4519-8416-DC357ACD5043}">
      <dgm:prSet/>
      <dgm:spPr/>
      <dgm:t>
        <a:bodyPr/>
        <a:lstStyle/>
        <a:p>
          <a:endParaRPr lang="tr-TR" sz="3200"/>
        </a:p>
      </dgm:t>
    </dgm:pt>
    <dgm:pt modelId="{88B75C29-8054-417D-BCE3-878A55118F6D}" type="sibTrans" cxnId="{7077B78D-FCDC-4519-8416-DC357ACD5043}">
      <dgm:prSet/>
      <dgm:spPr/>
      <dgm:t>
        <a:bodyPr/>
        <a:lstStyle/>
        <a:p>
          <a:endParaRPr lang="tr-TR" sz="3200"/>
        </a:p>
      </dgm:t>
    </dgm:pt>
    <dgm:pt modelId="{6BE4E373-0656-4EDC-821E-BE09C952B1F6}">
      <dgm:prSet phldrT="[Text]" custT="1"/>
      <dgm:spPr/>
      <dgm:t>
        <a:bodyPr/>
        <a:lstStyle/>
        <a:p>
          <a:r>
            <a:rPr lang="tr-TR" sz="3200" dirty="0" smtClean="0">
              <a:effectLst>
                <a:outerShdw blurRad="38100" dist="38100" dir="2700000" algn="tl">
                  <a:srgbClr val="000000">
                    <a:alpha val="43137"/>
                  </a:srgbClr>
                </a:outerShdw>
              </a:effectLst>
            </a:rPr>
            <a:t>Nasıl bir görsel okuma çalışması düşünüyor-</a:t>
          </a:r>
          <a:r>
            <a:rPr lang="tr-TR" sz="3200" dirty="0" err="1" smtClean="0">
              <a:effectLst>
                <a:outerShdw blurRad="38100" dist="38100" dir="2700000" algn="tl">
                  <a:srgbClr val="000000">
                    <a:alpha val="43137"/>
                  </a:srgbClr>
                </a:outerShdw>
              </a:effectLst>
            </a:rPr>
            <a:t>sunuz</a:t>
          </a:r>
          <a:r>
            <a:rPr lang="tr-TR" sz="3200" dirty="0" smtClean="0">
              <a:effectLst>
                <a:outerShdw blurRad="38100" dist="38100" dir="2700000" algn="tl">
                  <a:srgbClr val="000000">
                    <a:alpha val="43137"/>
                  </a:srgbClr>
                </a:outerShdw>
              </a:effectLst>
            </a:rPr>
            <a:t>?</a:t>
          </a:r>
          <a:endParaRPr lang="tr-TR" sz="3200" dirty="0">
            <a:effectLst>
              <a:outerShdw blurRad="38100" dist="38100" dir="2700000" algn="tl">
                <a:srgbClr val="000000">
                  <a:alpha val="43137"/>
                </a:srgbClr>
              </a:outerShdw>
            </a:effectLst>
          </a:endParaRPr>
        </a:p>
      </dgm:t>
    </dgm:pt>
    <dgm:pt modelId="{34218063-BF94-4304-99BD-B3F7BA4D3C8F}" type="parTrans" cxnId="{119690D4-400B-468B-8BA0-5C9C9E2AFEAF}">
      <dgm:prSet/>
      <dgm:spPr/>
      <dgm:t>
        <a:bodyPr/>
        <a:lstStyle/>
        <a:p>
          <a:endParaRPr lang="tr-TR" sz="3200"/>
        </a:p>
      </dgm:t>
    </dgm:pt>
    <dgm:pt modelId="{E17B9BF1-2948-497F-8EC7-3BF734D839DB}" type="sibTrans" cxnId="{119690D4-400B-468B-8BA0-5C9C9E2AFEAF}">
      <dgm:prSet/>
      <dgm:spPr/>
      <dgm:t>
        <a:bodyPr/>
        <a:lstStyle/>
        <a:p>
          <a:endParaRPr lang="tr-TR" sz="3200"/>
        </a:p>
      </dgm:t>
    </dgm:pt>
    <dgm:pt modelId="{1E4D3931-0DBD-4211-A24A-6AF364284B1E}">
      <dgm:prSet phldrT="[Text]" custT="1"/>
      <dgm:spPr/>
      <dgm:t>
        <a:bodyPr/>
        <a:lstStyle/>
        <a:p>
          <a:pPr marL="280988" indent="-280988"/>
          <a:r>
            <a:rPr lang="tr-TR" sz="3200" dirty="0" smtClean="0">
              <a:effectLst>
                <a:outerShdw blurRad="38100" dist="38100" dir="2700000" algn="tl">
                  <a:srgbClr val="000000">
                    <a:alpha val="43137"/>
                  </a:srgbClr>
                </a:outerShdw>
              </a:effectLst>
            </a:rPr>
            <a:t>Bu metni niçin dinleyeceksiniz?</a:t>
          </a:r>
          <a:endParaRPr lang="tr-TR" sz="3200" dirty="0">
            <a:effectLst>
              <a:outerShdw blurRad="38100" dist="38100" dir="2700000" algn="tl">
                <a:srgbClr val="000000">
                  <a:alpha val="43137"/>
                </a:srgbClr>
              </a:outerShdw>
            </a:effectLst>
          </a:endParaRPr>
        </a:p>
      </dgm:t>
    </dgm:pt>
    <dgm:pt modelId="{CADAA3D9-7C63-4729-85B0-64C8AF644EEF}" type="sibTrans" cxnId="{63E4D827-0083-4625-9FD6-043D8D32091E}">
      <dgm:prSet/>
      <dgm:spPr/>
      <dgm:t>
        <a:bodyPr/>
        <a:lstStyle/>
        <a:p>
          <a:endParaRPr lang="tr-TR" sz="3200"/>
        </a:p>
      </dgm:t>
    </dgm:pt>
    <dgm:pt modelId="{FC93695B-FD0E-4353-B1FD-4328F4386DEC}" type="parTrans" cxnId="{63E4D827-0083-4625-9FD6-043D8D32091E}">
      <dgm:prSet/>
      <dgm:spPr/>
      <dgm:t>
        <a:bodyPr/>
        <a:lstStyle/>
        <a:p>
          <a:endParaRPr lang="tr-TR"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tr-TR"/>
        </a:p>
      </dgm:t>
    </dgm:pt>
    <dgm:pt modelId="{C4407577-18A2-46E0-8805-2838042EB67A}" type="pres">
      <dgm:prSet presAssocID="{74EE5CD8-078F-4590-BF9C-A341A294A016}" presName="linNode" presStyleCnt="0"/>
      <dgm:spPr/>
      <dgm:t>
        <a:bodyPr/>
        <a:lstStyle/>
        <a:p>
          <a:endParaRPr lang="tr-TR"/>
        </a:p>
      </dgm:t>
    </dgm:pt>
    <dgm:pt modelId="{7E429971-BC57-430F-BB25-C0574E5E39E3}" type="pres">
      <dgm:prSet presAssocID="{74EE5CD8-078F-4590-BF9C-A341A294A016}" presName="parentText" presStyleLbl="node1" presStyleIdx="0" presStyleCnt="3" custLinFactNeighborY="-15667">
        <dgm:presLayoutVars>
          <dgm:chMax val="1"/>
          <dgm:bulletEnabled val="1"/>
        </dgm:presLayoutVars>
      </dgm:prSet>
      <dgm:spPr>
        <a:prstGeom prst="roundRect">
          <a:avLst/>
        </a:prstGeom>
      </dgm:spPr>
      <dgm:t>
        <a:bodyPr/>
        <a:lstStyle/>
        <a:p>
          <a:endParaRPr lang="tr-TR"/>
        </a:p>
      </dgm:t>
    </dgm:pt>
    <dgm:pt modelId="{D54B1729-BC98-42C1-9C6C-D65DCBA4358F}" type="pres">
      <dgm:prSet presAssocID="{74EE5CD8-078F-4590-BF9C-A341A294A016}" presName="descendantText" presStyleLbl="alignAccFollowNode1" presStyleIdx="0" presStyleCnt="3" custScaleX="259632">
        <dgm:presLayoutVars>
          <dgm:bulletEnabled val="1"/>
        </dgm:presLayoutVars>
      </dgm:prSet>
      <dgm:spPr>
        <a:prstGeom prst="rect">
          <a:avLst/>
        </a:prstGeom>
      </dgm:spPr>
      <dgm:t>
        <a:bodyPr/>
        <a:lstStyle/>
        <a:p>
          <a:endParaRPr lang="tr-TR"/>
        </a:p>
      </dgm:t>
    </dgm:pt>
    <dgm:pt modelId="{AB8574CC-D4F2-4555-AEE3-F4EE58B11D03}" type="pres">
      <dgm:prSet presAssocID="{CF9FB981-E6ED-4440-AC98-4E4E2ABA2C55}" presName="sp" presStyleCnt="0"/>
      <dgm:spPr/>
      <dgm:t>
        <a:bodyPr/>
        <a:lstStyle/>
        <a:p>
          <a:endParaRPr lang="tr-TR"/>
        </a:p>
      </dgm:t>
    </dgm:pt>
    <dgm:pt modelId="{85B8F607-FDD8-476A-ADBE-E1250824F294}" type="pres">
      <dgm:prSet presAssocID="{AA046201-5C4D-445E-BF0B-5C6D2B0A1945}" presName="linNode" presStyleCnt="0"/>
      <dgm:spPr/>
      <dgm:t>
        <a:bodyPr/>
        <a:lstStyle/>
        <a:p>
          <a:endParaRPr lang="tr-TR"/>
        </a:p>
      </dgm:t>
    </dgm:pt>
    <dgm:pt modelId="{C04276DC-EE64-470A-B8BC-09067B8045FA}" type="pres">
      <dgm:prSet presAssocID="{AA046201-5C4D-445E-BF0B-5C6D2B0A1945}" presName="parentText" presStyleLbl="node1" presStyleIdx="1" presStyleCnt="3">
        <dgm:presLayoutVars>
          <dgm:chMax val="1"/>
          <dgm:bulletEnabled val="1"/>
        </dgm:presLayoutVars>
      </dgm:prSet>
      <dgm:spPr>
        <a:prstGeom prst="roundRect">
          <a:avLst/>
        </a:prstGeom>
      </dgm:spPr>
      <dgm:t>
        <a:bodyPr/>
        <a:lstStyle/>
        <a:p>
          <a:endParaRPr lang="tr-TR"/>
        </a:p>
      </dgm:t>
    </dgm:pt>
    <dgm:pt modelId="{B37A5355-225B-4C6F-AED7-6C620F99EECC}" type="pres">
      <dgm:prSet presAssocID="{AA046201-5C4D-445E-BF0B-5C6D2B0A1945}" presName="descendantText" presStyleLbl="alignAccFollowNode1" presStyleIdx="1" presStyleCnt="3" custScaleX="259632">
        <dgm:presLayoutVars>
          <dgm:bulletEnabled val="1"/>
        </dgm:presLayoutVars>
      </dgm:prSet>
      <dgm:spPr>
        <a:prstGeom prst="rect">
          <a:avLst/>
        </a:prstGeom>
      </dgm:spPr>
      <dgm:t>
        <a:bodyPr/>
        <a:lstStyle/>
        <a:p>
          <a:endParaRPr lang="tr-TR"/>
        </a:p>
      </dgm:t>
    </dgm:pt>
    <dgm:pt modelId="{5ACAA866-A8A8-4183-97B5-CEEAB1525C60}" type="pres">
      <dgm:prSet presAssocID="{40767EFF-7D52-4469-ACEE-7D28E67337E2}" presName="sp" presStyleCnt="0"/>
      <dgm:spPr/>
      <dgm:t>
        <a:bodyPr/>
        <a:lstStyle/>
        <a:p>
          <a:endParaRPr lang="tr-TR"/>
        </a:p>
      </dgm:t>
    </dgm:pt>
    <dgm:pt modelId="{477213BE-9E91-4950-8451-7F60796F47F4}" type="pres">
      <dgm:prSet presAssocID="{D1776C8F-2B10-4075-8DF7-7F65AB725ED5}" presName="linNode" presStyleCnt="0"/>
      <dgm:spPr/>
      <dgm:t>
        <a:bodyPr/>
        <a:lstStyle/>
        <a:p>
          <a:endParaRPr lang="tr-TR"/>
        </a:p>
      </dgm:t>
    </dgm:pt>
    <dgm:pt modelId="{F5034101-5B7D-4FE7-B47A-5A48CF39606B}" type="pres">
      <dgm:prSet presAssocID="{D1776C8F-2B10-4075-8DF7-7F65AB725ED5}" presName="parentText" presStyleLbl="node1" presStyleIdx="2" presStyleCnt="3">
        <dgm:presLayoutVars>
          <dgm:chMax val="1"/>
          <dgm:bulletEnabled val="1"/>
        </dgm:presLayoutVars>
      </dgm:prSet>
      <dgm:spPr>
        <a:prstGeom prst="roundRect">
          <a:avLst/>
        </a:prstGeom>
      </dgm:spPr>
      <dgm:t>
        <a:bodyPr/>
        <a:lstStyle/>
        <a:p>
          <a:endParaRPr lang="tr-TR"/>
        </a:p>
      </dgm:t>
    </dgm:pt>
    <dgm:pt modelId="{C7C3E6FD-D83F-4BDA-907E-B5EE041DA931}" type="pres">
      <dgm:prSet presAssocID="{D1776C8F-2B10-4075-8DF7-7F65AB725ED5}" presName="descendantText" presStyleLbl="alignAccFollowNode1" presStyleIdx="2" presStyleCnt="3" custScaleX="259632">
        <dgm:presLayoutVars>
          <dgm:bulletEnabled val="1"/>
        </dgm:presLayoutVars>
      </dgm:prSet>
      <dgm:spPr>
        <a:prstGeom prst="rect">
          <a:avLst/>
        </a:prstGeom>
      </dgm:spPr>
      <dgm:t>
        <a:bodyPr/>
        <a:lstStyle/>
        <a:p>
          <a:endParaRPr lang="tr-TR"/>
        </a:p>
      </dgm:t>
    </dgm:pt>
  </dgm:ptLst>
  <dgm:cxnLst>
    <dgm:cxn modelId="{5417F3DF-8CAE-4E6C-ADBB-ED6F50084B8E}" type="presOf" srcId="{D1776C8F-2B10-4075-8DF7-7F65AB725ED5}" destId="{F5034101-5B7D-4FE7-B47A-5A48CF39606B}" srcOrd="0" destOrd="0" presId="urn:microsoft.com/office/officeart/2005/8/layout/vList5"/>
    <dgm:cxn modelId="{7077B78D-FCDC-4519-8416-DC357ACD5043}" srcId="{F6FEADD9-F67D-41F5-BA4C-3C84956E7F46}" destId="{D1776C8F-2B10-4075-8DF7-7F65AB725ED5}" srcOrd="2" destOrd="0" parTransId="{7291E740-3E17-41B3-99D3-1D67AE37CC3F}" sibTransId="{88B75C29-8054-417D-BCE3-878A55118F6D}"/>
    <dgm:cxn modelId="{3D887057-7E91-45EF-8E4B-3006C2DFECB4}" type="presOf" srcId="{6BE4E373-0656-4EDC-821E-BE09C952B1F6}" destId="{C7C3E6FD-D83F-4BDA-907E-B5EE041DA931}" srcOrd="0" destOrd="0" presId="urn:microsoft.com/office/officeart/2005/8/layout/vList5"/>
    <dgm:cxn modelId="{AFF7133D-5E9D-4613-9299-006F9E49301B}" type="presOf" srcId="{AA046201-5C4D-445E-BF0B-5C6D2B0A1945}" destId="{C04276DC-EE64-470A-B8BC-09067B8045FA}" srcOrd="0" destOrd="0" presId="urn:microsoft.com/office/officeart/2005/8/layout/vList5"/>
    <dgm:cxn modelId="{1D12F37E-DF42-400C-B5B5-A8FAF49EC0EC}" type="presOf" srcId="{1E4D3931-0DBD-4211-A24A-6AF364284B1E}" destId="{D54B1729-BC98-42C1-9C6C-D65DCBA4358F}"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B8AF1086-D7BE-446F-9133-738B599E9A7D}" srcId="{F6FEADD9-F67D-41F5-BA4C-3C84956E7F46}" destId="{AA046201-5C4D-445E-BF0B-5C6D2B0A1945}" srcOrd="1" destOrd="0" parTransId="{FE92FC33-5E0F-4302-9E80-A69E8ACDDE56}" sibTransId="{40767EFF-7D52-4469-ACEE-7D28E67337E2}"/>
    <dgm:cxn modelId="{9071FB3B-D26B-4384-BD1A-80C12C62D02C}" srcId="{AA046201-5C4D-445E-BF0B-5C6D2B0A1945}" destId="{C59269D0-92A5-481C-BA64-727AFB0DD545}" srcOrd="0" destOrd="0" parTransId="{312CC84D-092F-422A-AA24-A4619DBBB7BE}" sibTransId="{266DE8E8-1339-41C4-B9A7-6148496C7FA9}"/>
    <dgm:cxn modelId="{B6416E04-E5DE-46CA-AD27-47EBE280D636}" type="presOf" srcId="{C59269D0-92A5-481C-BA64-727AFB0DD545}" destId="{B37A5355-225B-4C6F-AED7-6C620F99EECC}" srcOrd="0" destOrd="0" presId="urn:microsoft.com/office/officeart/2005/8/layout/vList5"/>
    <dgm:cxn modelId="{119690D4-400B-468B-8BA0-5C9C9E2AFEAF}" srcId="{D1776C8F-2B10-4075-8DF7-7F65AB725ED5}" destId="{6BE4E373-0656-4EDC-821E-BE09C952B1F6}" srcOrd="0" destOrd="0" parTransId="{34218063-BF94-4304-99BD-B3F7BA4D3C8F}" sibTransId="{E17B9BF1-2948-497F-8EC7-3BF734D839DB}"/>
    <dgm:cxn modelId="{9A0DCB65-9DCB-4972-9768-1762E4116F3C}" type="presOf" srcId="{74EE5CD8-078F-4590-BF9C-A341A294A016}" destId="{7E429971-BC57-430F-BB25-C0574E5E39E3}" srcOrd="0" destOrd="0" presId="urn:microsoft.com/office/officeart/2005/8/layout/vList5"/>
    <dgm:cxn modelId="{DBCA7E61-D822-40A0-A27A-D7E092386A0B}" type="presOf" srcId="{F6FEADD9-F67D-41F5-BA4C-3C84956E7F46}" destId="{AAE7A1E6-6847-453D-B55B-8A82BF138C1D}"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1E18118B-9778-4714-A249-2B714D5427F7}" type="presParOf" srcId="{AAE7A1E6-6847-453D-B55B-8A82BF138C1D}" destId="{C4407577-18A2-46E0-8805-2838042EB67A}" srcOrd="0" destOrd="0" presId="urn:microsoft.com/office/officeart/2005/8/layout/vList5"/>
    <dgm:cxn modelId="{84152E8A-21A6-4CAF-BC09-47C13F4FFFB8}" type="presParOf" srcId="{C4407577-18A2-46E0-8805-2838042EB67A}" destId="{7E429971-BC57-430F-BB25-C0574E5E39E3}" srcOrd="0" destOrd="0" presId="urn:microsoft.com/office/officeart/2005/8/layout/vList5"/>
    <dgm:cxn modelId="{1D51832F-3B38-483B-8C08-BDD413206841}" type="presParOf" srcId="{C4407577-18A2-46E0-8805-2838042EB67A}" destId="{D54B1729-BC98-42C1-9C6C-D65DCBA4358F}" srcOrd="1" destOrd="0" presId="urn:microsoft.com/office/officeart/2005/8/layout/vList5"/>
    <dgm:cxn modelId="{F2BB24AB-7DB6-4F0F-92D8-664E0F322520}" type="presParOf" srcId="{AAE7A1E6-6847-453D-B55B-8A82BF138C1D}" destId="{AB8574CC-D4F2-4555-AEE3-F4EE58B11D03}" srcOrd="1" destOrd="0" presId="urn:microsoft.com/office/officeart/2005/8/layout/vList5"/>
    <dgm:cxn modelId="{3F47CC38-27AC-4E4E-92A2-FDE046382C80}" type="presParOf" srcId="{AAE7A1E6-6847-453D-B55B-8A82BF138C1D}" destId="{85B8F607-FDD8-476A-ADBE-E1250824F294}" srcOrd="2" destOrd="0" presId="urn:microsoft.com/office/officeart/2005/8/layout/vList5"/>
    <dgm:cxn modelId="{B4BBC5E0-69C0-4FD2-84A6-C47E62DEA28D}" type="presParOf" srcId="{85B8F607-FDD8-476A-ADBE-E1250824F294}" destId="{C04276DC-EE64-470A-B8BC-09067B8045FA}" srcOrd="0" destOrd="0" presId="urn:microsoft.com/office/officeart/2005/8/layout/vList5"/>
    <dgm:cxn modelId="{71B90C6E-E0F2-4EE1-8864-5914AAFA20A7}" type="presParOf" srcId="{85B8F607-FDD8-476A-ADBE-E1250824F294}" destId="{B37A5355-225B-4C6F-AED7-6C620F99EECC}" srcOrd="1" destOrd="0" presId="urn:microsoft.com/office/officeart/2005/8/layout/vList5"/>
    <dgm:cxn modelId="{E6DEED78-0C33-4D1D-A595-AFE4311369E4}" type="presParOf" srcId="{AAE7A1E6-6847-453D-B55B-8A82BF138C1D}" destId="{5ACAA866-A8A8-4183-97B5-CEEAB1525C60}" srcOrd="3" destOrd="0" presId="urn:microsoft.com/office/officeart/2005/8/layout/vList5"/>
    <dgm:cxn modelId="{FD2A22C3-24B0-4E4D-A3BC-79528D3FBC48}" type="presParOf" srcId="{AAE7A1E6-6847-453D-B55B-8A82BF138C1D}" destId="{477213BE-9E91-4950-8451-7F60796F47F4}" srcOrd="4" destOrd="0" presId="urn:microsoft.com/office/officeart/2005/8/layout/vList5"/>
    <dgm:cxn modelId="{2D9E3819-8AF8-4F78-AD5E-1D892BCE0381}" type="presParOf" srcId="{477213BE-9E91-4950-8451-7F60796F47F4}" destId="{F5034101-5B7D-4FE7-B47A-5A48CF39606B}" srcOrd="0" destOrd="0" presId="urn:microsoft.com/office/officeart/2005/8/layout/vList5"/>
    <dgm:cxn modelId="{5FD7E964-E46A-45B4-A545-5D657B6094BB}" type="presParOf" srcId="{477213BE-9E91-4950-8451-7F60796F47F4}" destId="{C7C3E6FD-D83F-4BDA-907E-B5EE041DA931}"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54B1729-BC98-42C1-9C6C-D65DCBA4358F}">
      <dsp:nvSpPr>
        <dsp:cNvPr id="0" name=""/>
        <dsp:cNvSpPr/>
      </dsp:nvSpPr>
      <dsp:spPr>
        <a:xfrm rot="5400000">
          <a:off x="3066871" y="-1848315"/>
          <a:ext cx="1047750" cy="5010287"/>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tr-TR" sz="3200" kern="1200" dirty="0" smtClean="0">
              <a:effectLst>
                <a:outerShdw blurRad="38100" dist="38100" dir="2700000" algn="tl">
                  <a:srgbClr val="000000">
                    <a:alpha val="43137"/>
                  </a:srgbClr>
                </a:outerShdw>
              </a:effectLst>
            </a:rPr>
            <a:t>Bu metni niçin dinleyeceksiniz?</a:t>
          </a:r>
          <a:endParaRPr lang="tr-TR" sz="3200" kern="1200" dirty="0">
            <a:effectLst>
              <a:outerShdw blurRad="38100" dist="38100" dir="2700000" algn="tl">
                <a:srgbClr val="000000">
                  <a:alpha val="43137"/>
                </a:srgbClr>
              </a:outerShdw>
            </a:effectLst>
          </a:endParaRPr>
        </a:p>
      </dsp:txBody>
      <dsp:txXfrm rot="5400000">
        <a:off x="3066871" y="-1848315"/>
        <a:ext cx="1047750" cy="5010287"/>
      </dsp:txXfrm>
    </dsp:sp>
    <dsp:sp modelId="{7E429971-BC57-430F-BB25-C0574E5E39E3}">
      <dsp:nvSpPr>
        <dsp:cNvPr id="0" name=""/>
        <dsp:cNvSpPr/>
      </dsp:nvSpPr>
      <dsp:spPr>
        <a:xfrm>
          <a:off x="109" y="0"/>
          <a:ext cx="1085492" cy="1309687"/>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tr-TR" sz="4400" kern="1200"/>
            <a:t>1</a:t>
          </a:r>
        </a:p>
      </dsp:txBody>
      <dsp:txXfrm>
        <a:off x="109" y="0"/>
        <a:ext cx="1085492" cy="1309687"/>
      </dsp:txXfrm>
    </dsp:sp>
    <dsp:sp modelId="{B37A5355-225B-4C6F-AED7-6C620F99EECC}">
      <dsp:nvSpPr>
        <dsp:cNvPr id="0" name=""/>
        <dsp:cNvSpPr/>
      </dsp:nvSpPr>
      <dsp:spPr>
        <a:xfrm rot="5400000">
          <a:off x="3066871" y="-473143"/>
          <a:ext cx="1047750" cy="5010287"/>
        </a:xfrm>
        <a:prstGeom prst="rect">
          <a:avLst/>
        </a:prstGeom>
        <a:solidFill>
          <a:schemeClr val="accent3">
            <a:tint val="40000"/>
            <a:alpha val="90000"/>
            <a:hueOff val="5358425"/>
            <a:satOff val="-6896"/>
            <a:lumOff val="-537"/>
            <a:alphaOff val="0"/>
          </a:schemeClr>
        </a:solidFill>
        <a:ln w="9525" cap="flat" cmpd="sng" algn="ctr">
          <a:solidFill>
            <a:schemeClr val="accent3">
              <a:tint val="40000"/>
              <a:alpha val="90000"/>
              <a:hueOff val="5358425"/>
              <a:satOff val="-6896"/>
              <a:lumOff val="-537"/>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tr-TR" sz="3200" kern="1200" dirty="0" smtClean="0">
              <a:effectLst>
                <a:outerShdw blurRad="38100" dist="38100" dir="2700000" algn="tl">
                  <a:srgbClr val="000000">
                    <a:alpha val="43137"/>
                  </a:srgbClr>
                </a:outerShdw>
              </a:effectLst>
            </a:rPr>
            <a:t>Bu metni neden okumak istiyorsunuz?</a:t>
          </a:r>
          <a:endParaRPr lang="tr-TR" sz="3200" kern="1200" dirty="0">
            <a:effectLst>
              <a:outerShdw blurRad="38100" dist="38100" dir="2700000" algn="tl">
                <a:srgbClr val="000000">
                  <a:alpha val="43137"/>
                </a:srgbClr>
              </a:outerShdw>
            </a:effectLst>
          </a:endParaRPr>
        </a:p>
      </dsp:txBody>
      <dsp:txXfrm rot="5400000">
        <a:off x="3066871" y="-473143"/>
        <a:ext cx="1047750" cy="5010287"/>
      </dsp:txXfrm>
    </dsp:sp>
    <dsp:sp modelId="{C04276DC-EE64-470A-B8BC-09067B8045FA}">
      <dsp:nvSpPr>
        <dsp:cNvPr id="0" name=""/>
        <dsp:cNvSpPr/>
      </dsp:nvSpPr>
      <dsp:spPr>
        <a:xfrm>
          <a:off x="109" y="1377156"/>
          <a:ext cx="1085492" cy="1309687"/>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tr-TR" sz="4400" kern="1200"/>
            <a:t>2</a:t>
          </a:r>
        </a:p>
      </dsp:txBody>
      <dsp:txXfrm>
        <a:off x="109" y="1377156"/>
        <a:ext cx="1085492" cy="1309687"/>
      </dsp:txXfrm>
    </dsp:sp>
    <dsp:sp modelId="{C7C3E6FD-D83F-4BDA-907E-B5EE041DA931}">
      <dsp:nvSpPr>
        <dsp:cNvPr id="0" name=""/>
        <dsp:cNvSpPr/>
      </dsp:nvSpPr>
      <dsp:spPr>
        <a:xfrm rot="5400000">
          <a:off x="3066871" y="902028"/>
          <a:ext cx="1047750" cy="5010287"/>
        </a:xfrm>
        <a:prstGeom prst="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tr-TR" sz="3200" kern="1200" dirty="0" smtClean="0">
              <a:effectLst>
                <a:outerShdw blurRad="38100" dist="38100" dir="2700000" algn="tl">
                  <a:srgbClr val="000000">
                    <a:alpha val="43137"/>
                  </a:srgbClr>
                </a:outerShdw>
              </a:effectLst>
            </a:rPr>
            <a:t>Nasıl bir görsel okuma çalışması düşünüyor-</a:t>
          </a:r>
          <a:r>
            <a:rPr lang="tr-TR" sz="3200" kern="1200" dirty="0" err="1" smtClean="0">
              <a:effectLst>
                <a:outerShdw blurRad="38100" dist="38100" dir="2700000" algn="tl">
                  <a:srgbClr val="000000">
                    <a:alpha val="43137"/>
                  </a:srgbClr>
                </a:outerShdw>
              </a:effectLst>
            </a:rPr>
            <a:t>sunuz</a:t>
          </a:r>
          <a:r>
            <a:rPr lang="tr-TR" sz="3200" kern="1200" dirty="0" smtClean="0">
              <a:effectLst>
                <a:outerShdw blurRad="38100" dist="38100" dir="2700000" algn="tl">
                  <a:srgbClr val="000000">
                    <a:alpha val="43137"/>
                  </a:srgbClr>
                </a:outerShdw>
              </a:effectLst>
            </a:rPr>
            <a:t>?</a:t>
          </a:r>
          <a:endParaRPr lang="tr-TR" sz="3200" kern="1200" dirty="0">
            <a:effectLst>
              <a:outerShdw blurRad="38100" dist="38100" dir="2700000" algn="tl">
                <a:srgbClr val="000000">
                  <a:alpha val="43137"/>
                </a:srgbClr>
              </a:outerShdw>
            </a:effectLst>
          </a:endParaRPr>
        </a:p>
      </dsp:txBody>
      <dsp:txXfrm rot="5400000">
        <a:off x="3066871" y="902028"/>
        <a:ext cx="1047750" cy="5010287"/>
      </dsp:txXfrm>
    </dsp:sp>
    <dsp:sp modelId="{F5034101-5B7D-4FE7-B47A-5A48CF39606B}">
      <dsp:nvSpPr>
        <dsp:cNvPr id="0" name=""/>
        <dsp:cNvSpPr/>
      </dsp:nvSpPr>
      <dsp:spPr>
        <a:xfrm>
          <a:off x="109" y="2752328"/>
          <a:ext cx="1085492" cy="1309687"/>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tr-TR" sz="4400" kern="1200"/>
            <a:t>3</a:t>
          </a:r>
        </a:p>
      </dsp:txBody>
      <dsp:txXfrm>
        <a:off x="109" y="2752328"/>
        <a:ext cx="1085492" cy="130968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tr-TR" sz="1200"/>
            </a:lvl1pPr>
          </a:lstStyle>
          <a:p>
            <a:endParaRPr lang="tr-T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0">
              <a:defRPr lang="tr-TR" sz="1200"/>
            </a:lvl1pPr>
          </a:lstStyle>
          <a:p>
            <a:fld id="{D83FDC75-7F73-4A4A-A77C-09AADF00E0EA}" type="datetimeFigureOut">
              <a:rPr lang="tr-TR" smtClean="0"/>
              <a:pPr/>
              <a:t>25.09.2013</a:t>
            </a:fld>
            <a:endParaRPr lang="tr-T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0">
              <a:defRPr lang="tr-TR" sz="1200"/>
            </a:lvl1pPr>
          </a:lstStyle>
          <a:p>
            <a:endParaRPr lang="tr-T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latinLnBrk="0">
              <a:defRPr lang="tr-TR" sz="1200"/>
            </a:lvl1pPr>
          </a:lstStyle>
          <a:p>
            <a:fld id="{459226BF-1F13-42D3-80DC-373E7ADD1EBC}" type="slidenum">
              <a:rPr lang="tr-TR" smtClean="0"/>
              <a:pPr/>
              <a:t>‹#›</a:t>
            </a:fld>
            <a:endParaRPr lang="tr-TR" dirty="0"/>
          </a:p>
        </p:txBody>
      </p:sp>
    </p:spTree>
    <p:extLst>
      <p:ext uri="{BB962C8B-B14F-4D97-AF65-F5344CB8AC3E}">
        <p14:creationId xmlns:p14="http://schemas.microsoft.com/office/powerpoint/2010/main" xmlns="" val="33406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tr-T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tr-TR" sz="1200"/>
            </a:lvl1pPr>
          </a:lstStyle>
          <a:p>
            <a:fld id="{48AEF76B-3757-4A0B-AF93-28494465C1DD}" type="datetimeFigureOut">
              <a:rPr/>
              <a:pPr/>
              <a:t>12/17/2009</a:t>
            </a:fld>
            <a:endParaRPr lang="tr-T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Ana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tr-T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tr-TR" sz="1200"/>
            </a:lvl1pPr>
          </a:lstStyle>
          <a:p>
            <a:fld id="{75693FD4-8F83-4EF7-AC3F-0DC0388986B0}" type="slidenum">
              <a:rPr/>
              <a:pPr/>
              <a:t>‹#›</a:t>
            </a:fld>
            <a:endParaRPr lang="tr-TR"/>
          </a:p>
        </p:txBody>
      </p:sp>
    </p:spTree>
    <p:extLst>
      <p:ext uri="{BB962C8B-B14F-4D97-AF65-F5344CB8AC3E}">
        <p14:creationId xmlns:p14="http://schemas.microsoft.com/office/powerpoint/2010/main" xmlns="" val="2986980046"/>
      </p:ext>
    </p:extLst>
  </p:cSld>
  <p:clrMap bg1="lt1" tx1="dk1" bg2="lt2" tx2="dk2" accent1="accent1" accent2="accent2" accent3="accent3" accent4="accent4" accent5="accent5" accent6="accent6" hlink="hlink" folHlink="folHlink"/>
  <p:notesStyle>
    <a:lvl1pPr marL="0" algn="l" defTabSz="914400" rtl="0" eaLnBrk="1" latinLnBrk="0" hangingPunct="1">
      <a:defRPr lang="tr-TR" sz="1200" kern="1200">
        <a:solidFill>
          <a:schemeClr val="tx1"/>
        </a:solidFill>
        <a:latin typeface="+mn-lt"/>
        <a:ea typeface="+mn-ea"/>
        <a:cs typeface="+mn-cs"/>
      </a:defRPr>
    </a:lvl1pPr>
    <a:lvl2pPr marL="457200" algn="l" defTabSz="914400" rtl="0" eaLnBrk="1" latinLnBrk="0" hangingPunct="1">
      <a:defRPr lang="tr-TR" sz="1200" kern="1200">
        <a:solidFill>
          <a:schemeClr val="tx1"/>
        </a:solidFill>
        <a:latin typeface="+mn-lt"/>
        <a:ea typeface="+mn-ea"/>
        <a:cs typeface="+mn-cs"/>
      </a:defRPr>
    </a:lvl2pPr>
    <a:lvl3pPr marL="914400" algn="l" defTabSz="914400" rtl="0" eaLnBrk="1" latinLnBrk="0" hangingPunct="1">
      <a:defRPr lang="tr-TR" sz="1200" kern="1200">
        <a:solidFill>
          <a:schemeClr val="tx1"/>
        </a:solidFill>
        <a:latin typeface="+mn-lt"/>
        <a:ea typeface="+mn-ea"/>
        <a:cs typeface="+mn-cs"/>
      </a:defRPr>
    </a:lvl3pPr>
    <a:lvl4pPr marL="1371600" algn="l" defTabSz="914400" rtl="0" eaLnBrk="1" latinLnBrk="0" hangingPunct="1">
      <a:defRPr lang="tr-TR" sz="1200" kern="1200">
        <a:solidFill>
          <a:schemeClr val="tx1"/>
        </a:solidFill>
        <a:latin typeface="+mn-lt"/>
        <a:ea typeface="+mn-ea"/>
        <a:cs typeface="+mn-cs"/>
      </a:defRPr>
    </a:lvl4pPr>
    <a:lvl5pPr marL="1828800" algn="l" defTabSz="914400" rtl="0" eaLnBrk="1" latinLnBrk="0" hangingPunct="1">
      <a:defRPr lang="tr-TR" sz="1200" kern="1200">
        <a:solidFill>
          <a:schemeClr val="tx1"/>
        </a:solidFill>
        <a:latin typeface="+mn-lt"/>
        <a:ea typeface="+mn-ea"/>
        <a:cs typeface="+mn-cs"/>
      </a:defRPr>
    </a:lvl5pPr>
    <a:lvl6pPr marL="2286000" algn="l" defTabSz="914400" rtl="0" eaLnBrk="1" latinLnBrk="0" hangingPunct="1">
      <a:defRPr lang="tr-TR" sz="1200" kern="1200">
        <a:solidFill>
          <a:schemeClr val="tx1"/>
        </a:solidFill>
        <a:latin typeface="+mn-lt"/>
        <a:ea typeface="+mn-ea"/>
        <a:cs typeface="+mn-cs"/>
      </a:defRPr>
    </a:lvl6pPr>
    <a:lvl7pPr marL="2743200" algn="l" defTabSz="914400" rtl="0" eaLnBrk="1" latinLnBrk="0" hangingPunct="1">
      <a:defRPr lang="tr-TR" sz="1200" kern="1200">
        <a:solidFill>
          <a:schemeClr val="tx1"/>
        </a:solidFill>
        <a:latin typeface="+mn-lt"/>
        <a:ea typeface="+mn-ea"/>
        <a:cs typeface="+mn-cs"/>
      </a:defRPr>
    </a:lvl7pPr>
    <a:lvl8pPr marL="3200400" algn="l" defTabSz="914400" rtl="0" eaLnBrk="1" latinLnBrk="0" hangingPunct="1">
      <a:defRPr lang="tr-TR" sz="1200" kern="1200">
        <a:solidFill>
          <a:schemeClr val="tx1"/>
        </a:solidFill>
        <a:latin typeface="+mn-lt"/>
        <a:ea typeface="+mn-ea"/>
        <a:cs typeface="+mn-cs"/>
      </a:defRPr>
    </a:lvl8pPr>
    <a:lvl9pPr marL="3657600" algn="l" defTabSz="914400" rtl="0" eaLnBrk="1" latinLnBrk="0" hangingPunct="1">
      <a:defRPr lang="tr-T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tr-TR"/>
            </a:pPr>
            <a:r>
              <a:rPr lang="tr-TR" dirty="0" smtClean="0"/>
              <a:t>Bu şablon bir grup ayarında eğitim malzemesi sunmak için başlangıç dosyası olarak kullanılabilir.</a:t>
            </a:r>
          </a:p>
          <a:p>
            <a:endParaRPr lang="tr-TR" dirty="0" smtClean="0"/>
          </a:p>
          <a:p>
            <a:pPr lvl="0"/>
            <a:r>
              <a:rPr lang="tr-TR" sz="1200" b="1" dirty="0" smtClean="0"/>
              <a:t>Bölümler</a:t>
            </a:r>
            <a:endParaRPr lang="tr-TR" sz="1200" b="0" dirty="0" smtClean="0"/>
          </a:p>
          <a:p>
            <a:pPr lvl="0"/>
            <a:r>
              <a:rPr lang="tr-TR" sz="1200" b="0" dirty="0" smtClean="0"/>
              <a:t>Bölüm eklemek için slaydı sağ tıklatın.</a:t>
            </a:r>
            <a:r>
              <a:rPr lang="tr-TR" sz="1200" b="0" baseline="0" dirty="0" smtClean="0"/>
              <a:t> Bölümler slaytlarınızı düzenlemenize veya birden çok yazar arasındaki işbirliğini kolaylaştırmanıza yardımcı olabilir.</a:t>
            </a:r>
            <a:endParaRPr lang="tr-TR" sz="1200" b="0" dirty="0" smtClean="0"/>
          </a:p>
          <a:p>
            <a:pPr lvl="0"/>
            <a:endParaRPr lang="tr-TR" sz="1200" b="1" dirty="0" smtClean="0"/>
          </a:p>
          <a:p>
            <a:pPr lvl="0"/>
            <a:r>
              <a:rPr lang="tr-TR" sz="1200" b="1" dirty="0" smtClean="0"/>
              <a:t>Notlar</a:t>
            </a:r>
          </a:p>
          <a:p>
            <a:pPr lvl="0"/>
            <a:r>
              <a:rPr lang="tr-TR" sz="1200" dirty="0" smtClean="0"/>
              <a:t>Teslim notları veya izleyicilere ek bilgi sağlamak için Notlar bölümünü kullanın.</a:t>
            </a:r>
            <a:r>
              <a:rPr lang="tr-TR" sz="1200" baseline="0" dirty="0" smtClean="0"/>
              <a:t> Sununuz sırasında Sunu Görünümü'nde bu notları görüntüleyin. </a:t>
            </a:r>
          </a:p>
          <a:p>
            <a:pPr lvl="0">
              <a:buFontTx/>
              <a:buNone/>
            </a:pPr>
            <a:r>
              <a:rPr lang="tr-TR" sz="1200" dirty="0" smtClean="0"/>
              <a:t>Yazı tipi boyutuna dikkat edin (Erişilebilirlik, görünürlük, video kaydı ve çevrimiçi üretim için önemlidir)</a:t>
            </a:r>
          </a:p>
          <a:p>
            <a:pPr lvl="0"/>
            <a:endParaRPr lang="tr-TR" sz="1200" dirty="0" smtClean="0"/>
          </a:p>
          <a:p>
            <a:pPr lvl="0">
              <a:buFontTx/>
              <a:buNone/>
            </a:pPr>
            <a:r>
              <a:rPr lang="tr-TR" sz="1200" b="1" dirty="0" smtClean="0"/>
              <a:t>Birlikte kullanılan renkler </a:t>
            </a:r>
          </a:p>
          <a:p>
            <a:pPr lvl="0">
              <a:buFontTx/>
              <a:buNone/>
            </a:pPr>
            <a:r>
              <a:rPr lang="tr-TR" sz="1200" dirty="0" smtClean="0"/>
              <a:t>Grafiklere, çizelgelere ve metin kutularına özellikle dikkat edin.</a:t>
            </a:r>
            <a:r>
              <a:rPr lang="tr-TR" sz="1200" baseline="0" dirty="0" smtClean="0"/>
              <a:t> </a:t>
            </a:r>
            <a:endParaRPr lang="tr-TR" sz="1200" dirty="0" smtClean="0"/>
          </a:p>
          <a:p>
            <a:pPr lvl="0"/>
            <a:r>
              <a:rPr lang="tr-TR" sz="1200" dirty="0" smtClean="0"/>
              <a:t>Katılımcılar, siyah ve beyaz veya </a:t>
            </a:r>
            <a:r>
              <a:rPr lang="tr-TR" sz="1200" dirty="0" err="1" smtClean="0"/>
              <a:t>gri tonlamalı</a:t>
            </a:r>
            <a:r>
              <a:rPr lang="tr-TR" sz="1200" dirty="0" smtClean="0"/>
              <a:t>yazdırabilir. Tümüyle siyah ve beyaz ve </a:t>
            </a:r>
            <a:r>
              <a:rPr lang="tr-TR" sz="1200" dirty="0" err="1" smtClean="0"/>
              <a:t>gri tonlamalı</a:t>
            </a:r>
            <a:r>
              <a:rPr lang="tr-TR" sz="1200" dirty="0" smtClean="0"/>
              <a:t>yazdırırken renklerinizin uygun olacağından emin olmak için bir sınama baskısı çalıştırın.</a:t>
            </a:r>
          </a:p>
          <a:p>
            <a:pPr lvl="0">
              <a:buFontTx/>
              <a:buNone/>
            </a:pPr>
            <a:endParaRPr lang="tr-TR" sz="1200" dirty="0" smtClean="0"/>
          </a:p>
          <a:p>
            <a:pPr lvl="0">
              <a:buFontTx/>
              <a:buNone/>
            </a:pPr>
            <a:r>
              <a:rPr lang="tr-TR" sz="1200" b="1" dirty="0" smtClean="0"/>
              <a:t>Grafikler, tablolar ve çizimler</a:t>
            </a:r>
          </a:p>
          <a:p>
            <a:pPr lvl="0"/>
            <a:r>
              <a:rPr lang="tr-TR" sz="1200" dirty="0" smtClean="0"/>
              <a:t>Basit tutun: Mümkünse, tutarlı ve dikkat dağıtmayan stiller ve renkler kullanın.</a:t>
            </a:r>
          </a:p>
          <a:p>
            <a:pPr lvl="0"/>
            <a:r>
              <a:rPr lang="tr-TR" sz="1200" dirty="0" smtClean="0"/>
              <a:t>Tüm grafikleri ve tabloları etiketleyin.</a:t>
            </a:r>
          </a:p>
          <a:p>
            <a:endParaRPr lang="tr-TR" dirty="0" smtClean="0"/>
          </a:p>
          <a:p>
            <a:endParaRPr lang="tr-TR" dirty="0" smtClean="0"/>
          </a:p>
          <a:p>
            <a:endParaRPr lang="tr-TR" dirty="0"/>
          </a:p>
        </p:txBody>
      </p:sp>
      <p:sp>
        <p:nvSpPr>
          <p:cNvPr id="4" name="Slide Number Placeholder 3"/>
          <p:cNvSpPr>
            <a:spLocks noGrp="1"/>
          </p:cNvSpPr>
          <p:nvPr>
            <p:ph type="sldNum" sz="quarter" idx="10"/>
          </p:nvPr>
        </p:nvSpPr>
        <p:spPr/>
        <p:txBody>
          <a:bodyPr/>
          <a:lstStyle/>
          <a:p>
            <a:fld id="{EC6EAC7D-5A89-47C2-8ABA-56C9C2DEF7A4}"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smtClean="0"/>
              <a:t>Kısa tutun. Daha büyük yazı tipi boyutunu korumak için metninizi olabildiğince kısa yapın.</a:t>
            </a:r>
          </a:p>
          <a:p>
            <a:endParaRPr lang="tr-TR" dirty="0"/>
          </a:p>
        </p:txBody>
      </p:sp>
      <p:sp>
        <p:nvSpPr>
          <p:cNvPr id="4" name="Slide Number Placeholder 3"/>
          <p:cNvSpPr>
            <a:spLocks noGrp="1"/>
          </p:cNvSpPr>
          <p:nvPr>
            <p:ph type="sldNum" sz="quarter" idx="10"/>
          </p:nvPr>
        </p:nvSpPr>
        <p:spPr/>
        <p:txBody>
          <a:bodyPr/>
          <a:lstStyle/>
          <a:p>
            <a:fld id="{EC6EAC7D-5A89-47C2-8ABA-56C9C2DEF7A4}" type="slidenum">
              <a:rPr lang="tr-TR" smtClean="0"/>
              <a:pPr/>
              <a:t>22</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3"/>
          <p:cNvSpPr>
            <a:spLocks noGrp="1" noChangeArrowheads="1"/>
          </p:cNvSpPr>
          <p:nvPr>
            <p:ph type="hdr" sz="quarter"/>
          </p:nvPr>
        </p:nvSpPr>
        <p:spPr>
          <a:noFill/>
        </p:spPr>
        <p:txBody>
          <a:bodyPr/>
          <a:lstStyle/>
          <a:p>
            <a:r>
              <a:rPr lang="tr-TR" smtClean="0"/>
              <a:t>Microsoft </a:t>
            </a:r>
            <a:r>
              <a:rPr lang="tr-TR" b="1" smtClean="0"/>
              <a:t>Üstün Mühendislik Başarısı</a:t>
            </a:r>
            <a:endParaRPr lang="tr-TR" smtClean="0"/>
          </a:p>
        </p:txBody>
      </p:sp>
      <p:sp>
        <p:nvSpPr>
          <p:cNvPr id="46083" name="Rectangle 25"/>
          <p:cNvSpPr>
            <a:spLocks noGrp="1" noChangeArrowheads="1"/>
          </p:cNvSpPr>
          <p:nvPr>
            <p:ph type="ftr" sz="quarter" idx="4"/>
          </p:nvPr>
        </p:nvSpPr>
        <p:spPr>
          <a:noFill/>
        </p:spPr>
        <p:txBody>
          <a:bodyPr/>
          <a:lstStyle/>
          <a:p>
            <a:r>
              <a:rPr lang="tr-TR" smtClean="0"/>
              <a:t>Microsoft Gizliliği</a:t>
            </a:r>
          </a:p>
        </p:txBody>
      </p:sp>
      <p:sp>
        <p:nvSpPr>
          <p:cNvPr id="46084" name="Rectangle 26"/>
          <p:cNvSpPr>
            <a:spLocks noGrp="1" noChangeArrowheads="1"/>
          </p:cNvSpPr>
          <p:nvPr>
            <p:ph type="sldNum" sz="quarter" idx="5"/>
          </p:nvPr>
        </p:nvSpPr>
        <p:spPr>
          <a:noFill/>
        </p:spPr>
        <p:txBody>
          <a:bodyPr/>
          <a:lstStyle/>
          <a:p>
            <a:fld id="{F2C51ECC-86A3-4073-ADEB-F5E3C216F85C}" type="slidenum">
              <a:rPr lang="tr-TR" smtClean="0"/>
              <a:pPr/>
              <a:t>23</a:t>
            </a:fld>
            <a:endParaRPr lang="tr-TR" smtClean="0"/>
          </a:p>
        </p:txBody>
      </p:sp>
      <p:sp>
        <p:nvSpPr>
          <p:cNvPr id="46085" name="Rectangle 2"/>
          <p:cNvSpPr>
            <a:spLocks noGrp="1" noRot="1" noChangeAspect="1" noChangeArrowheads="1" noTextEdit="1"/>
          </p:cNvSpPr>
          <p:nvPr>
            <p:ph type="sldImg"/>
          </p:nvPr>
        </p:nvSpPr>
        <p:spPr>
          <a:xfrm>
            <a:off x="1143000" y="450850"/>
            <a:ext cx="4572000" cy="3429000"/>
          </a:xfrm>
          <a:ln/>
        </p:spPr>
      </p:sp>
      <p:sp>
        <p:nvSpPr>
          <p:cNvPr id="46086" name="Rectangle 3"/>
          <p:cNvSpPr>
            <a:spLocks noGrp="1" noChangeArrowheads="1"/>
          </p:cNvSpPr>
          <p:nvPr>
            <p:ph type="body" idx="1"/>
          </p:nvPr>
        </p:nvSpPr>
        <p:spPr>
          <a:xfrm>
            <a:off x="307492" y="4130103"/>
            <a:ext cx="6261652" cy="4593861"/>
          </a:xfrm>
          <a:noFill/>
          <a:ln/>
        </p:spPr>
        <p:txBody>
          <a:bodyPr/>
          <a:lstStyle/>
          <a:p>
            <a:endParaRPr lang="tr-TR"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tr-TR" smtClean="0"/>
              <a:t>Microsoft </a:t>
            </a:r>
            <a:r>
              <a:rPr lang="tr-TR" b="1" smtClean="0"/>
              <a:t>Üstün Mühendislik Başarısı</a:t>
            </a:r>
            <a:endParaRPr lang="tr-TR" smtClean="0"/>
          </a:p>
        </p:txBody>
      </p:sp>
      <p:sp>
        <p:nvSpPr>
          <p:cNvPr id="47107" name="Rectangle 25"/>
          <p:cNvSpPr>
            <a:spLocks noGrp="1" noChangeArrowheads="1"/>
          </p:cNvSpPr>
          <p:nvPr>
            <p:ph type="ftr" sz="quarter" idx="4"/>
          </p:nvPr>
        </p:nvSpPr>
        <p:spPr>
          <a:noFill/>
        </p:spPr>
        <p:txBody>
          <a:bodyPr/>
          <a:lstStyle/>
          <a:p>
            <a:r>
              <a:rPr lang="tr-TR" smtClean="0"/>
              <a:t>Microsoft Gizliliği</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tr-TR" smtClean="0"/>
              <a:pPr/>
              <a:t>24</a:t>
            </a:fld>
            <a:endParaRPr lang="tr-TR" smtClean="0"/>
          </a:p>
        </p:txBody>
      </p:sp>
      <p:sp>
        <p:nvSpPr>
          <p:cNvPr id="47109" name="Rectangle 2"/>
          <p:cNvSpPr>
            <a:spLocks noGrp="1" noRot="1" noChangeAspect="1" noChangeArrowheads="1" noTextEdit="1"/>
          </p:cNvSpPr>
          <p:nvPr>
            <p:ph type="sldImg"/>
          </p:nvPr>
        </p:nvSpPr>
        <p:spPr>
          <a:xfrm>
            <a:off x="1143000" y="450850"/>
            <a:ext cx="4572000" cy="3429000"/>
          </a:xfrm>
          <a:ln/>
        </p:spPr>
      </p:sp>
      <p:sp>
        <p:nvSpPr>
          <p:cNvPr id="47110" name="Rectangle 3"/>
          <p:cNvSpPr>
            <a:spLocks noGrp="1" noChangeArrowheads="1"/>
          </p:cNvSpPr>
          <p:nvPr>
            <p:ph type="body" idx="1"/>
          </p:nvPr>
        </p:nvSpPr>
        <p:spPr>
          <a:xfrm>
            <a:off x="307492" y="4130103"/>
            <a:ext cx="6261652" cy="4593861"/>
          </a:xfrm>
          <a:noFill/>
          <a:ln/>
        </p:spPr>
        <p:txBody>
          <a:bodyPr/>
          <a:lstStyle/>
          <a:p>
            <a:pPr marL="0" marR="0" indent="0" algn="l" defTabSz="914400" rtl="0" eaLnBrk="1" fontAlgn="auto" latinLnBrk="0" hangingPunct="1">
              <a:lnSpc>
                <a:spcPct val="80000"/>
              </a:lnSpc>
              <a:spcBef>
                <a:spcPts val="0"/>
              </a:spcBef>
              <a:spcAft>
                <a:spcPts val="0"/>
              </a:spcAft>
              <a:buClrTx/>
              <a:buSzTx/>
              <a:buFontTx/>
              <a:buNone/>
              <a:tabLst/>
              <a:defRPr lang="tr-TR"/>
            </a:pPr>
            <a:r>
              <a:rPr lang="tr-TR" dirty="0" smtClean="0"/>
              <a:t>İlgili</a:t>
            </a:r>
            <a:r>
              <a:rPr lang="tr-TR" baseline="0" dirty="0" smtClean="0"/>
              <a:t> video içeriği varsa (örnek olay incelemesi videosu, ürün tanıtımı veya başka eğitim malzemeleri vb.) bunu da sunuya ekleyin. </a:t>
            </a:r>
            <a:endParaRPr lang="tr-TR" dirty="0" smtClean="0"/>
          </a:p>
          <a:p>
            <a:pPr>
              <a:lnSpc>
                <a:spcPct val="80000"/>
              </a:lnSpc>
              <a:buFontTx/>
              <a:buNone/>
            </a:pPr>
            <a:endParaRPr lang="tr-TR"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Tartışmayı teşvik etmek veya dersleri uygulamak için</a:t>
            </a:r>
            <a:r>
              <a:rPr lang="tr-TR" baseline="0" dirty="0" smtClean="0"/>
              <a:t> örnek olay incelemesi veya sınıf benzetimi ekleyin. </a:t>
            </a:r>
            <a:endParaRPr lang="tr-TR" dirty="0"/>
          </a:p>
        </p:txBody>
      </p:sp>
      <p:sp>
        <p:nvSpPr>
          <p:cNvPr id="4" name="Slide Number Placeholder 3"/>
          <p:cNvSpPr>
            <a:spLocks noGrp="1"/>
          </p:cNvSpPr>
          <p:nvPr>
            <p:ph type="sldNum" sz="quarter" idx="10"/>
          </p:nvPr>
        </p:nvSpPr>
        <p:spPr/>
        <p:txBody>
          <a:bodyPr/>
          <a:lstStyle/>
          <a:p>
            <a:fld id="{75693FD4-8F83-4EF7-AC3F-0DC0388986B0}" type="slidenum">
              <a:rPr lang="tr-TR" smtClean="0"/>
              <a:pPr/>
              <a:t>25</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Örnek olay incelemesi veya sınıf benzetimi</a:t>
            </a:r>
            <a:r>
              <a:rPr lang="tr-TR" baseline="0" dirty="0" smtClean="0"/>
              <a:t> sonuçlarını tartışın.</a:t>
            </a:r>
          </a:p>
          <a:p>
            <a:r>
              <a:rPr lang="tr-TR" baseline="0" dirty="0" smtClean="0"/>
              <a:t>En iyi uygulama deneyimlerini kullanın. </a:t>
            </a:r>
            <a:endParaRPr lang="tr-TR" dirty="0"/>
          </a:p>
        </p:txBody>
      </p:sp>
      <p:sp>
        <p:nvSpPr>
          <p:cNvPr id="4" name="Slide Number Placeholder 3"/>
          <p:cNvSpPr>
            <a:spLocks noGrp="1"/>
          </p:cNvSpPr>
          <p:nvPr>
            <p:ph type="sldNum" sz="quarter" idx="10"/>
          </p:nvPr>
        </p:nvSpPr>
        <p:spPr/>
        <p:txBody>
          <a:bodyPr/>
          <a:lstStyle/>
          <a:p>
            <a:fld id="{75693FD4-8F83-4EF7-AC3F-0DC0388986B0}" type="slidenum">
              <a:rPr lang="tr-TR" smtClean="0"/>
              <a:pPr/>
              <a:t>26</a:t>
            </a:fld>
            <a:endParaRPr lang="tr-T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Örnek olay incelemesi veya sınıf benzetimi</a:t>
            </a:r>
            <a:r>
              <a:rPr lang="tr-TR" baseline="0" dirty="0" smtClean="0"/>
              <a:t> sonuçlarını tartışın.</a:t>
            </a:r>
          </a:p>
          <a:p>
            <a:r>
              <a:rPr lang="tr-TR" baseline="0" dirty="0" smtClean="0"/>
              <a:t>En iyi uygulama deneyimlerini kullanın. </a:t>
            </a:r>
            <a:endParaRPr lang="tr-TR" dirty="0"/>
          </a:p>
        </p:txBody>
      </p:sp>
      <p:sp>
        <p:nvSpPr>
          <p:cNvPr id="4" name="Slide Number Placeholder 3"/>
          <p:cNvSpPr>
            <a:spLocks noGrp="1"/>
          </p:cNvSpPr>
          <p:nvPr>
            <p:ph type="sldNum" sz="quarter" idx="10"/>
          </p:nvPr>
        </p:nvSpPr>
        <p:spPr/>
        <p:txBody>
          <a:bodyPr/>
          <a:lstStyle/>
          <a:p>
            <a:fld id="{75693FD4-8F83-4EF7-AC3F-0DC0388986B0}" type="slidenum">
              <a:rPr lang="tr-TR" smtClean="0"/>
              <a:pPr/>
              <a:t>27</a:t>
            </a:fld>
            <a:endParaRPr lang="tr-T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Örnek olay incelemesi veya sınıf benzetimi</a:t>
            </a:r>
            <a:r>
              <a:rPr lang="tr-TR" baseline="0" dirty="0" smtClean="0"/>
              <a:t> sonuçlarını tartışın.</a:t>
            </a:r>
          </a:p>
          <a:p>
            <a:r>
              <a:rPr lang="tr-TR" baseline="0" dirty="0" smtClean="0"/>
              <a:t>En iyi uygulama deneyimlerini kullanın. </a:t>
            </a:r>
            <a:endParaRPr lang="tr-TR" dirty="0"/>
          </a:p>
        </p:txBody>
      </p:sp>
      <p:sp>
        <p:nvSpPr>
          <p:cNvPr id="4" name="Slide Number Placeholder 3"/>
          <p:cNvSpPr>
            <a:spLocks noGrp="1"/>
          </p:cNvSpPr>
          <p:nvPr>
            <p:ph type="sldNum" sz="quarter" idx="10"/>
          </p:nvPr>
        </p:nvSpPr>
        <p:spPr/>
        <p:txBody>
          <a:bodyPr/>
          <a:lstStyle/>
          <a:p>
            <a:fld id="{75693FD4-8F83-4EF7-AC3F-0DC0388986B0}" type="slidenum">
              <a:rPr lang="tr-TR" smtClean="0"/>
              <a:pPr/>
              <a:t>28</a:t>
            </a:fld>
            <a:endParaRPr lang="tr-T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smtClean="0"/>
              <a:t>Derslerdeki önemli noktaları yeniden belirterek sununun içeriğini özetleyin.</a:t>
            </a:r>
          </a:p>
          <a:p>
            <a:r>
              <a:rPr lang="tr-TR" dirty="0" smtClean="0"/>
              <a:t>İzleyiciler sununuzdan ayrıldığında neleri anımsamasını istiyorsunuz?</a:t>
            </a:r>
          </a:p>
          <a:p>
            <a:endParaRPr lang="tr-TR" dirty="0" smtClean="0"/>
          </a:p>
          <a:p>
            <a:r>
              <a:rPr lang="tr-TR" dirty="0" smtClean="0"/>
              <a:t>Kolay dağıtım için sununuzu videoya kaydedin (Video oluşturmak için Dosya sekmesini ve sonra Paylaştır'ı tıklatın. Dosya Türleri altından Video Oluştur'u tıklatın.)</a:t>
            </a:r>
            <a:endParaRPr lang="tr-TR" dirty="0"/>
          </a:p>
        </p:txBody>
      </p:sp>
      <p:sp>
        <p:nvSpPr>
          <p:cNvPr id="4" name="Slide Number Placeholder 3"/>
          <p:cNvSpPr>
            <a:spLocks noGrp="1"/>
          </p:cNvSpPr>
          <p:nvPr>
            <p:ph type="sldNum" sz="quarter" idx="10"/>
          </p:nvPr>
        </p:nvSpPr>
        <p:spPr/>
        <p:txBody>
          <a:bodyPr/>
          <a:lstStyle/>
          <a:p>
            <a:fld id="{EC6EAC7D-5A89-47C2-8ABA-56C9C2DEF7A4}" type="slidenum">
              <a:rPr lang="tr-TR" smtClean="0"/>
              <a:pPr/>
              <a:t>29</a:t>
            </a:fld>
            <a:endParaRPr lang="tr-T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0963" name="Rectangle 25"/>
          <p:cNvSpPr>
            <a:spLocks noGrp="1" noChangeArrowheads="1"/>
          </p:cNvSpPr>
          <p:nvPr>
            <p:ph type="ftr" sz="quarter" idx="4"/>
          </p:nvPr>
        </p:nvSpPr>
        <p:spPr>
          <a:noFill/>
        </p:spPr>
        <p:txBody>
          <a:bodyPr/>
          <a:lstStyle/>
          <a:p>
            <a:r>
              <a:rPr lang="tr-TR" dirty="0" smtClean="0"/>
              <a:t>Microsoft Gizliliği</a:t>
            </a:r>
          </a:p>
        </p:txBody>
      </p:sp>
      <p:sp>
        <p:nvSpPr>
          <p:cNvPr id="40964" name="Rectangle 26"/>
          <p:cNvSpPr>
            <a:spLocks noGrp="1" noChangeArrowheads="1"/>
          </p:cNvSpPr>
          <p:nvPr>
            <p:ph type="sldNum" sz="quarter" idx="5"/>
          </p:nvPr>
        </p:nvSpPr>
        <p:spPr>
          <a:noFill/>
        </p:spPr>
        <p:txBody>
          <a:bodyPr/>
          <a:lstStyle/>
          <a:p>
            <a:fld id="{85CEDE57-F8FE-4B43-B511-2E9F76624F74}" type="slidenum">
              <a:rPr lang="tr-TR" smtClean="0"/>
              <a:pPr/>
              <a:t>30</a:t>
            </a:fld>
            <a:endParaRPr lang="tr-TR" dirty="0" smtClean="0"/>
          </a:p>
        </p:txBody>
      </p:sp>
      <p:sp>
        <p:nvSpPr>
          <p:cNvPr id="40965" name="Rectangle 2"/>
          <p:cNvSpPr>
            <a:spLocks noGrp="1" noRot="1" noChangeAspect="1" noChangeArrowheads="1" noTextEdit="1"/>
          </p:cNvSpPr>
          <p:nvPr>
            <p:ph type="sldImg"/>
          </p:nvPr>
        </p:nvSpPr>
        <p:spPr>
          <a:xfrm>
            <a:off x="1157288" y="449263"/>
            <a:ext cx="4541837" cy="3408362"/>
          </a:xfrm>
          <a:ln/>
        </p:spPr>
      </p:sp>
      <p:sp>
        <p:nvSpPr>
          <p:cNvPr id="40966" name="Rectangle 3"/>
          <p:cNvSpPr>
            <a:spLocks noGrp="1" noChangeArrowheads="1"/>
          </p:cNvSpPr>
          <p:nvPr>
            <p:ph type="body" idx="1"/>
          </p:nvPr>
        </p:nvSpPr>
        <p:spPr>
          <a:xfrm>
            <a:off x="307492" y="4139472"/>
            <a:ext cx="6261652" cy="4593861"/>
          </a:xfrm>
          <a:noFill/>
          <a:ln/>
        </p:spPr>
        <p:txBody>
          <a:bodyPr/>
          <a:lstStyle/>
          <a:p>
            <a:pPr>
              <a:buFontTx/>
              <a:buNone/>
            </a:pPr>
            <a:endParaRPr lang="tr-TR"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1987" name="Rectangle 25"/>
          <p:cNvSpPr>
            <a:spLocks noGrp="1" noChangeArrowheads="1"/>
          </p:cNvSpPr>
          <p:nvPr>
            <p:ph type="ftr" sz="quarter" idx="4"/>
          </p:nvPr>
        </p:nvSpPr>
        <p:spPr>
          <a:noFill/>
        </p:spPr>
        <p:txBody>
          <a:bodyPr/>
          <a:lstStyle/>
          <a:p>
            <a:r>
              <a:rPr lang="tr-TR" dirty="0" smtClean="0"/>
              <a:t>Microsoft Gizliliği</a:t>
            </a:r>
          </a:p>
        </p:txBody>
      </p:sp>
      <p:sp>
        <p:nvSpPr>
          <p:cNvPr id="41988" name="Rectangle 26"/>
          <p:cNvSpPr>
            <a:spLocks noGrp="1" noChangeArrowheads="1"/>
          </p:cNvSpPr>
          <p:nvPr>
            <p:ph type="sldNum" sz="quarter" idx="5"/>
          </p:nvPr>
        </p:nvSpPr>
        <p:spPr>
          <a:noFill/>
        </p:spPr>
        <p:txBody>
          <a:bodyPr/>
          <a:lstStyle/>
          <a:p>
            <a:fld id="{B2B44A5F-6CE4-493C-A0D7-6834FF76660C}" type="slidenum">
              <a:rPr lang="tr-TR" smtClean="0"/>
              <a:pPr/>
              <a:t>31</a:t>
            </a:fld>
            <a:endParaRPr lang="tr-TR" dirty="0" smtClean="0"/>
          </a:p>
        </p:txBody>
      </p:sp>
      <p:sp>
        <p:nvSpPr>
          <p:cNvPr id="41989" name="Rectangle 2"/>
          <p:cNvSpPr>
            <a:spLocks noGrp="1" noRot="1" noChangeAspect="1" noChangeArrowheads="1" noTextEdit="1"/>
          </p:cNvSpPr>
          <p:nvPr>
            <p:ph type="sldImg"/>
          </p:nvPr>
        </p:nvSpPr>
        <p:spPr>
          <a:xfrm>
            <a:off x="1143000" y="450850"/>
            <a:ext cx="4572000" cy="3429000"/>
          </a:xfrm>
          <a:ln/>
        </p:spPr>
      </p:sp>
      <p:sp>
        <p:nvSpPr>
          <p:cNvPr id="41990" name="Rectangle 3"/>
          <p:cNvSpPr>
            <a:spLocks noGrp="1" noChangeArrowheads="1"/>
          </p:cNvSpPr>
          <p:nvPr>
            <p:ph type="body" idx="1"/>
          </p:nvPr>
        </p:nvSpPr>
        <p:spPr>
          <a:xfrm>
            <a:off x="307492" y="4130104"/>
            <a:ext cx="6261652" cy="4554823"/>
          </a:xfrm>
          <a:noFill/>
          <a:ln/>
        </p:spPr>
        <p:txBody>
          <a:bodyPr/>
          <a:lstStyle/>
          <a:p>
            <a:pPr>
              <a:buFontTx/>
              <a:buNone/>
            </a:pPr>
            <a:endParaRPr lang="tr-TR"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tr-TR" dirty="0" smtClean="0"/>
              <a:t>Sunuya kısa bir genel bakış sağlayın.</a:t>
            </a:r>
            <a:r>
              <a:rPr lang="tr-TR" baseline="0" dirty="0" smtClean="0"/>
              <a:t> S</a:t>
            </a:r>
            <a:r>
              <a:rPr lang="tr-TR" dirty="0" smtClean="0"/>
              <a:t>Sununun ana odağını ve neden önemli olduğunu açıklayın.</a:t>
            </a:r>
          </a:p>
          <a:p>
            <a:pPr>
              <a:lnSpc>
                <a:spcPct val="80000"/>
              </a:lnSpc>
            </a:pPr>
            <a:r>
              <a:rPr lang="tr-TR" dirty="0" smtClean="0"/>
              <a:t>Her bir önemli konuyu tanıtın.</a:t>
            </a:r>
          </a:p>
          <a:p>
            <a:r>
              <a:rPr lang="tr-TR" dirty="0" smtClean="0"/>
              <a:t>Katılımcılara bir yol haritası sunmak için</a:t>
            </a:r>
            <a:r>
              <a:rPr lang="tr-TR" baseline="0" dirty="0" smtClean="0"/>
              <a:t> bu </a:t>
            </a:r>
            <a:r>
              <a:rPr lang="tr-TR" dirty="0" smtClean="0"/>
              <a:t>özellikle bir sonraki tartışılacak konuyu vurgulayarak bu Genel Bakış slaydını sunu boyunca yineleyin.</a:t>
            </a:r>
          </a:p>
        </p:txBody>
      </p:sp>
      <p:sp>
        <p:nvSpPr>
          <p:cNvPr id="4" name="Slide Number Placeholder 3"/>
          <p:cNvSpPr>
            <a:spLocks noGrp="1"/>
          </p:cNvSpPr>
          <p:nvPr>
            <p:ph type="sldNum" sz="quarter" idx="10"/>
          </p:nvPr>
        </p:nvSpPr>
        <p:spPr/>
        <p:txBody>
          <a:bodyPr/>
          <a:lstStyle/>
          <a:p>
            <a:fld id="{EC6EAC7D-5A89-47C2-8ABA-56C9C2DEF7A4}" type="slidenum">
              <a:rPr lang="tr-TR" smtClean="0"/>
              <a:pPr/>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0963" name="Rectangle 25"/>
          <p:cNvSpPr>
            <a:spLocks noGrp="1" noChangeArrowheads="1"/>
          </p:cNvSpPr>
          <p:nvPr>
            <p:ph type="ftr" sz="quarter" idx="4"/>
          </p:nvPr>
        </p:nvSpPr>
        <p:spPr>
          <a:noFill/>
        </p:spPr>
        <p:txBody>
          <a:bodyPr/>
          <a:lstStyle/>
          <a:p>
            <a:r>
              <a:rPr lang="tr-TR" dirty="0" smtClean="0"/>
              <a:t>Microsoft Gizliliği</a:t>
            </a:r>
          </a:p>
        </p:txBody>
      </p:sp>
      <p:sp>
        <p:nvSpPr>
          <p:cNvPr id="40964" name="Rectangle 26"/>
          <p:cNvSpPr>
            <a:spLocks noGrp="1" noChangeArrowheads="1"/>
          </p:cNvSpPr>
          <p:nvPr>
            <p:ph type="sldNum" sz="quarter" idx="5"/>
          </p:nvPr>
        </p:nvSpPr>
        <p:spPr>
          <a:noFill/>
        </p:spPr>
        <p:txBody>
          <a:bodyPr/>
          <a:lstStyle/>
          <a:p>
            <a:fld id="{85CEDE57-F8FE-4B43-B511-2E9F76624F74}" type="slidenum">
              <a:rPr lang="tr-TR" smtClean="0"/>
              <a:pPr/>
              <a:t>32</a:t>
            </a:fld>
            <a:endParaRPr lang="tr-TR" dirty="0" smtClean="0"/>
          </a:p>
        </p:txBody>
      </p:sp>
      <p:sp>
        <p:nvSpPr>
          <p:cNvPr id="40965" name="Rectangle 2"/>
          <p:cNvSpPr>
            <a:spLocks noGrp="1" noRot="1" noChangeAspect="1" noChangeArrowheads="1" noTextEdit="1"/>
          </p:cNvSpPr>
          <p:nvPr>
            <p:ph type="sldImg"/>
          </p:nvPr>
        </p:nvSpPr>
        <p:spPr>
          <a:xfrm>
            <a:off x="1157288" y="449263"/>
            <a:ext cx="4541837" cy="3408362"/>
          </a:xfrm>
          <a:ln/>
        </p:spPr>
      </p:sp>
      <p:sp>
        <p:nvSpPr>
          <p:cNvPr id="40966" name="Rectangle 3"/>
          <p:cNvSpPr>
            <a:spLocks noGrp="1" noChangeArrowheads="1"/>
          </p:cNvSpPr>
          <p:nvPr>
            <p:ph type="body" idx="1"/>
          </p:nvPr>
        </p:nvSpPr>
        <p:spPr>
          <a:xfrm>
            <a:off x="307492" y="4139472"/>
            <a:ext cx="6261652" cy="4593861"/>
          </a:xfrm>
          <a:noFill/>
          <a:ln/>
        </p:spPr>
        <p:txBody>
          <a:bodyPr/>
          <a:lstStyle/>
          <a:p>
            <a:pPr>
              <a:buFontTx/>
              <a:buNone/>
            </a:pPr>
            <a:endParaRPr lang="tr-TR"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0963" name="Rectangle 25"/>
          <p:cNvSpPr>
            <a:spLocks noGrp="1" noChangeArrowheads="1"/>
          </p:cNvSpPr>
          <p:nvPr>
            <p:ph type="ftr" sz="quarter" idx="4"/>
          </p:nvPr>
        </p:nvSpPr>
        <p:spPr>
          <a:noFill/>
        </p:spPr>
        <p:txBody>
          <a:bodyPr/>
          <a:lstStyle/>
          <a:p>
            <a:r>
              <a:rPr lang="tr-TR" dirty="0" smtClean="0"/>
              <a:t>Microsoft Gizliliği</a:t>
            </a:r>
          </a:p>
        </p:txBody>
      </p:sp>
      <p:sp>
        <p:nvSpPr>
          <p:cNvPr id="40964" name="Rectangle 26"/>
          <p:cNvSpPr>
            <a:spLocks noGrp="1" noChangeArrowheads="1"/>
          </p:cNvSpPr>
          <p:nvPr>
            <p:ph type="sldNum" sz="quarter" idx="5"/>
          </p:nvPr>
        </p:nvSpPr>
        <p:spPr>
          <a:noFill/>
        </p:spPr>
        <p:txBody>
          <a:bodyPr/>
          <a:lstStyle/>
          <a:p>
            <a:fld id="{85CEDE57-F8FE-4B43-B511-2E9F76624F74}" type="slidenum">
              <a:rPr lang="tr-TR" smtClean="0"/>
              <a:pPr/>
              <a:t>33</a:t>
            </a:fld>
            <a:endParaRPr lang="tr-TR" dirty="0" smtClean="0"/>
          </a:p>
        </p:txBody>
      </p:sp>
      <p:sp>
        <p:nvSpPr>
          <p:cNvPr id="40965" name="Rectangle 2"/>
          <p:cNvSpPr>
            <a:spLocks noGrp="1" noRot="1" noChangeAspect="1" noChangeArrowheads="1" noTextEdit="1"/>
          </p:cNvSpPr>
          <p:nvPr>
            <p:ph type="sldImg"/>
          </p:nvPr>
        </p:nvSpPr>
        <p:spPr>
          <a:xfrm>
            <a:off x="1157288" y="449263"/>
            <a:ext cx="4541837" cy="3408362"/>
          </a:xfrm>
          <a:ln/>
        </p:spPr>
      </p:sp>
      <p:sp>
        <p:nvSpPr>
          <p:cNvPr id="40966" name="Rectangle 3"/>
          <p:cNvSpPr>
            <a:spLocks noGrp="1" noChangeArrowheads="1"/>
          </p:cNvSpPr>
          <p:nvPr>
            <p:ph type="body" idx="1"/>
          </p:nvPr>
        </p:nvSpPr>
        <p:spPr>
          <a:xfrm>
            <a:off x="307492" y="4139472"/>
            <a:ext cx="6261652" cy="4593861"/>
          </a:xfrm>
          <a:noFill/>
          <a:ln/>
        </p:spPr>
        <p:txBody>
          <a:bodyPr/>
          <a:lstStyle/>
          <a:p>
            <a:pPr>
              <a:buFontTx/>
              <a:buNone/>
            </a:pPr>
            <a:endParaRPr lang="tr-TR"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0963" name="Rectangle 25"/>
          <p:cNvSpPr>
            <a:spLocks noGrp="1" noChangeArrowheads="1"/>
          </p:cNvSpPr>
          <p:nvPr>
            <p:ph type="ftr" sz="quarter" idx="4"/>
          </p:nvPr>
        </p:nvSpPr>
        <p:spPr>
          <a:noFill/>
        </p:spPr>
        <p:txBody>
          <a:bodyPr/>
          <a:lstStyle/>
          <a:p>
            <a:r>
              <a:rPr lang="tr-TR" dirty="0" smtClean="0"/>
              <a:t>Microsoft Gizliliği</a:t>
            </a:r>
          </a:p>
        </p:txBody>
      </p:sp>
      <p:sp>
        <p:nvSpPr>
          <p:cNvPr id="40964" name="Rectangle 26"/>
          <p:cNvSpPr>
            <a:spLocks noGrp="1" noChangeArrowheads="1"/>
          </p:cNvSpPr>
          <p:nvPr>
            <p:ph type="sldNum" sz="quarter" idx="5"/>
          </p:nvPr>
        </p:nvSpPr>
        <p:spPr>
          <a:noFill/>
        </p:spPr>
        <p:txBody>
          <a:bodyPr/>
          <a:lstStyle/>
          <a:p>
            <a:fld id="{85CEDE57-F8FE-4B43-B511-2E9F76624F74}" type="slidenum">
              <a:rPr lang="tr-TR" smtClean="0"/>
              <a:pPr/>
              <a:t>34</a:t>
            </a:fld>
            <a:endParaRPr lang="tr-TR" dirty="0" smtClean="0"/>
          </a:p>
        </p:txBody>
      </p:sp>
      <p:sp>
        <p:nvSpPr>
          <p:cNvPr id="40965" name="Rectangle 2"/>
          <p:cNvSpPr>
            <a:spLocks noGrp="1" noRot="1" noChangeAspect="1" noChangeArrowheads="1" noTextEdit="1"/>
          </p:cNvSpPr>
          <p:nvPr>
            <p:ph type="sldImg"/>
          </p:nvPr>
        </p:nvSpPr>
        <p:spPr>
          <a:xfrm>
            <a:off x="1157288" y="449263"/>
            <a:ext cx="4541837" cy="3408362"/>
          </a:xfrm>
          <a:ln/>
        </p:spPr>
      </p:sp>
      <p:sp>
        <p:nvSpPr>
          <p:cNvPr id="40966" name="Rectangle 3"/>
          <p:cNvSpPr>
            <a:spLocks noGrp="1" noChangeArrowheads="1"/>
          </p:cNvSpPr>
          <p:nvPr>
            <p:ph type="body" idx="1"/>
          </p:nvPr>
        </p:nvSpPr>
        <p:spPr>
          <a:xfrm>
            <a:off x="307492" y="4139472"/>
            <a:ext cx="6261652" cy="4593861"/>
          </a:xfrm>
          <a:noFill/>
          <a:ln/>
        </p:spPr>
        <p:txBody>
          <a:bodyPr/>
          <a:lstStyle/>
          <a:p>
            <a:pPr>
              <a:buFontTx/>
              <a:buNone/>
            </a:pPr>
            <a:endParaRPr lang="tr-TR"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0963" name="Rectangle 25"/>
          <p:cNvSpPr>
            <a:spLocks noGrp="1" noChangeArrowheads="1"/>
          </p:cNvSpPr>
          <p:nvPr>
            <p:ph type="ftr" sz="quarter" idx="4"/>
          </p:nvPr>
        </p:nvSpPr>
        <p:spPr>
          <a:noFill/>
        </p:spPr>
        <p:txBody>
          <a:bodyPr/>
          <a:lstStyle/>
          <a:p>
            <a:r>
              <a:rPr lang="tr-TR" dirty="0" smtClean="0"/>
              <a:t>Microsoft Gizliliği</a:t>
            </a:r>
          </a:p>
        </p:txBody>
      </p:sp>
      <p:sp>
        <p:nvSpPr>
          <p:cNvPr id="40964" name="Rectangle 26"/>
          <p:cNvSpPr>
            <a:spLocks noGrp="1" noChangeArrowheads="1"/>
          </p:cNvSpPr>
          <p:nvPr>
            <p:ph type="sldNum" sz="quarter" idx="5"/>
          </p:nvPr>
        </p:nvSpPr>
        <p:spPr>
          <a:noFill/>
        </p:spPr>
        <p:txBody>
          <a:bodyPr/>
          <a:lstStyle/>
          <a:p>
            <a:fld id="{85CEDE57-F8FE-4B43-B511-2E9F76624F74}" type="slidenum">
              <a:rPr lang="tr-TR" smtClean="0"/>
              <a:pPr/>
              <a:t>35</a:t>
            </a:fld>
            <a:endParaRPr lang="tr-TR" dirty="0" smtClean="0"/>
          </a:p>
        </p:txBody>
      </p:sp>
      <p:sp>
        <p:nvSpPr>
          <p:cNvPr id="40965" name="Rectangle 2"/>
          <p:cNvSpPr>
            <a:spLocks noGrp="1" noRot="1" noChangeAspect="1" noChangeArrowheads="1" noTextEdit="1"/>
          </p:cNvSpPr>
          <p:nvPr>
            <p:ph type="sldImg"/>
          </p:nvPr>
        </p:nvSpPr>
        <p:spPr>
          <a:xfrm>
            <a:off x="1157288" y="449263"/>
            <a:ext cx="4541837" cy="3408362"/>
          </a:xfrm>
          <a:ln/>
        </p:spPr>
      </p:sp>
      <p:sp>
        <p:nvSpPr>
          <p:cNvPr id="40966" name="Rectangle 3"/>
          <p:cNvSpPr>
            <a:spLocks noGrp="1" noChangeArrowheads="1"/>
          </p:cNvSpPr>
          <p:nvPr>
            <p:ph type="body" idx="1"/>
          </p:nvPr>
        </p:nvSpPr>
        <p:spPr>
          <a:xfrm>
            <a:off x="307492" y="4139472"/>
            <a:ext cx="6261652" cy="4593861"/>
          </a:xfrm>
          <a:noFill/>
          <a:ln/>
        </p:spPr>
        <p:txBody>
          <a:bodyPr/>
          <a:lstStyle/>
          <a:p>
            <a:pPr>
              <a:buFontTx/>
              <a:buNone/>
            </a:pPr>
            <a:endParaRPr lang="tr-TR"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0963" name="Rectangle 25"/>
          <p:cNvSpPr>
            <a:spLocks noGrp="1" noChangeArrowheads="1"/>
          </p:cNvSpPr>
          <p:nvPr>
            <p:ph type="ftr" sz="quarter" idx="4"/>
          </p:nvPr>
        </p:nvSpPr>
        <p:spPr>
          <a:noFill/>
        </p:spPr>
        <p:txBody>
          <a:bodyPr/>
          <a:lstStyle/>
          <a:p>
            <a:r>
              <a:rPr lang="tr-TR" dirty="0" smtClean="0"/>
              <a:t>Microsoft Gizliliği</a:t>
            </a:r>
          </a:p>
        </p:txBody>
      </p:sp>
      <p:sp>
        <p:nvSpPr>
          <p:cNvPr id="40964" name="Rectangle 26"/>
          <p:cNvSpPr>
            <a:spLocks noGrp="1" noChangeArrowheads="1"/>
          </p:cNvSpPr>
          <p:nvPr>
            <p:ph type="sldNum" sz="quarter" idx="5"/>
          </p:nvPr>
        </p:nvSpPr>
        <p:spPr>
          <a:noFill/>
        </p:spPr>
        <p:txBody>
          <a:bodyPr/>
          <a:lstStyle/>
          <a:p>
            <a:fld id="{85CEDE57-F8FE-4B43-B511-2E9F76624F74}" type="slidenum">
              <a:rPr lang="tr-TR" smtClean="0"/>
              <a:pPr/>
              <a:t>36</a:t>
            </a:fld>
            <a:endParaRPr lang="tr-TR" dirty="0" smtClean="0"/>
          </a:p>
        </p:txBody>
      </p:sp>
      <p:sp>
        <p:nvSpPr>
          <p:cNvPr id="40965" name="Rectangle 2"/>
          <p:cNvSpPr>
            <a:spLocks noGrp="1" noRot="1" noChangeAspect="1" noChangeArrowheads="1" noTextEdit="1"/>
          </p:cNvSpPr>
          <p:nvPr>
            <p:ph type="sldImg"/>
          </p:nvPr>
        </p:nvSpPr>
        <p:spPr>
          <a:xfrm>
            <a:off x="1157288" y="449263"/>
            <a:ext cx="4541837" cy="3408362"/>
          </a:xfrm>
          <a:ln/>
        </p:spPr>
      </p:sp>
      <p:sp>
        <p:nvSpPr>
          <p:cNvPr id="40966" name="Rectangle 3"/>
          <p:cNvSpPr>
            <a:spLocks noGrp="1" noChangeArrowheads="1"/>
          </p:cNvSpPr>
          <p:nvPr>
            <p:ph type="body" idx="1"/>
          </p:nvPr>
        </p:nvSpPr>
        <p:spPr>
          <a:xfrm>
            <a:off x="307492" y="4139472"/>
            <a:ext cx="6261652" cy="4593861"/>
          </a:xfrm>
          <a:noFill/>
          <a:ln/>
        </p:spPr>
        <p:txBody>
          <a:bodyPr/>
          <a:lstStyle/>
          <a:p>
            <a:pPr>
              <a:buFontTx/>
              <a:buNone/>
            </a:pPr>
            <a:endParaRPr lang="tr-TR"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3"/>
          <p:cNvSpPr>
            <a:spLocks noGrp="1" noChangeArrowheads="1"/>
          </p:cNvSpPr>
          <p:nvPr>
            <p:ph type="hdr" sz="quarter"/>
          </p:nvPr>
        </p:nvSpPr>
        <p:spPr>
          <a:noFill/>
        </p:spPr>
        <p:txBody>
          <a:bodyPr/>
          <a:lstStyle/>
          <a:p>
            <a:r>
              <a:rPr lang="tr-TR" dirty="0" smtClean="0"/>
              <a:t>Microsoft </a:t>
            </a:r>
            <a:r>
              <a:rPr lang="tr-TR" b="1" dirty="0" smtClean="0"/>
              <a:t>Üstün Mühendislik Başarısı</a:t>
            </a:r>
            <a:endParaRPr lang="tr-TR" dirty="0" smtClean="0"/>
          </a:p>
        </p:txBody>
      </p:sp>
      <p:sp>
        <p:nvSpPr>
          <p:cNvPr id="40963" name="Rectangle 25"/>
          <p:cNvSpPr>
            <a:spLocks noGrp="1" noChangeArrowheads="1"/>
          </p:cNvSpPr>
          <p:nvPr>
            <p:ph type="ftr" sz="quarter" idx="4"/>
          </p:nvPr>
        </p:nvSpPr>
        <p:spPr>
          <a:noFill/>
        </p:spPr>
        <p:txBody>
          <a:bodyPr/>
          <a:lstStyle/>
          <a:p>
            <a:r>
              <a:rPr lang="tr-TR" dirty="0" smtClean="0"/>
              <a:t>Microsoft Gizliliği</a:t>
            </a:r>
          </a:p>
        </p:txBody>
      </p:sp>
      <p:sp>
        <p:nvSpPr>
          <p:cNvPr id="40964" name="Rectangle 26"/>
          <p:cNvSpPr>
            <a:spLocks noGrp="1" noChangeArrowheads="1"/>
          </p:cNvSpPr>
          <p:nvPr>
            <p:ph type="sldNum" sz="quarter" idx="5"/>
          </p:nvPr>
        </p:nvSpPr>
        <p:spPr>
          <a:noFill/>
        </p:spPr>
        <p:txBody>
          <a:bodyPr/>
          <a:lstStyle/>
          <a:p>
            <a:fld id="{85CEDE57-F8FE-4B43-B511-2E9F76624F74}" type="slidenum">
              <a:rPr lang="tr-TR" smtClean="0"/>
              <a:pPr/>
              <a:t>37</a:t>
            </a:fld>
            <a:endParaRPr lang="tr-TR" dirty="0" smtClean="0"/>
          </a:p>
        </p:txBody>
      </p:sp>
      <p:sp>
        <p:nvSpPr>
          <p:cNvPr id="40965" name="Rectangle 2"/>
          <p:cNvSpPr>
            <a:spLocks noGrp="1" noRot="1" noChangeAspect="1" noChangeArrowheads="1" noTextEdit="1"/>
          </p:cNvSpPr>
          <p:nvPr>
            <p:ph type="sldImg"/>
          </p:nvPr>
        </p:nvSpPr>
        <p:spPr>
          <a:xfrm>
            <a:off x="1157288" y="449263"/>
            <a:ext cx="4541837" cy="3408362"/>
          </a:xfrm>
          <a:ln/>
        </p:spPr>
      </p:sp>
      <p:sp>
        <p:nvSpPr>
          <p:cNvPr id="40966" name="Rectangle 3"/>
          <p:cNvSpPr>
            <a:spLocks noGrp="1" noChangeArrowheads="1"/>
          </p:cNvSpPr>
          <p:nvPr>
            <p:ph type="body" idx="1"/>
          </p:nvPr>
        </p:nvSpPr>
        <p:spPr>
          <a:xfrm>
            <a:off x="307492" y="4139472"/>
            <a:ext cx="6261652" cy="4593861"/>
          </a:xfrm>
          <a:noFill/>
          <a:ln/>
        </p:spPr>
        <p:txBody>
          <a:bodyPr/>
          <a:lstStyle/>
          <a:p>
            <a:pPr>
              <a:buFontTx/>
              <a:buNone/>
            </a:pPr>
            <a:endParaRPr lang="tr-T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75693FD4-8F83-4EF7-AC3F-0DC0388986B0}"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75693FD4-8F83-4EF7-AC3F-0DC0388986B0}"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75693FD4-8F83-4EF7-AC3F-0DC0388986B0}" type="slidenum">
              <a:rPr lang="tr-TR" smtClean="0"/>
              <a:pPr/>
              <a:t>16</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tr-TR"/>
            </a:pPr>
            <a:r>
              <a:rPr lang="tr-TR" sz="1200" dirty="0" smtClean="0"/>
              <a:t>Bu,</a:t>
            </a:r>
            <a:r>
              <a:rPr lang="tr-TR" sz="1200" baseline="0" dirty="0" smtClean="0"/>
              <a:t> Genel Bakış slaydı için başka bir seçenektir.</a:t>
            </a:r>
            <a:endParaRPr lang="tr-TR" sz="1200" dirty="0" smtClean="0"/>
          </a:p>
          <a:p>
            <a:pPr marL="228600" indent="-228600">
              <a:buFont typeface="+mj-lt"/>
              <a:buNone/>
            </a:pPr>
            <a:endParaRPr lang="tr-TR"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lang="tr-TR"/>
            </a:pPr>
            <a:r>
              <a:rPr lang="tr-TR" b="0" dirty="0" smtClean="0"/>
              <a:t>Aranan</a:t>
            </a:r>
            <a:r>
              <a:rPr lang="tr-TR" b="0" baseline="0" dirty="0" smtClean="0"/>
              <a:t> eğitim tamamlandıktan sonra izleyiciler neleri yapabilir duruma gelecek?</a:t>
            </a:r>
            <a:r>
              <a:rPr lang="tr-TR" dirty="0" smtClean="0"/>
              <a:t> İzleyicilerin bu sunudan</a:t>
            </a:r>
            <a:r>
              <a:rPr lang="tr-TR" baseline="0" dirty="0" smtClean="0"/>
              <a:t> </a:t>
            </a:r>
            <a:r>
              <a:rPr lang="tr-TR" dirty="0" smtClean="0"/>
              <a:t>yararlanacağı her hedefi</a:t>
            </a:r>
            <a:r>
              <a:rPr lang="tr-TR" baseline="0" dirty="0" smtClean="0"/>
              <a:t> kısaca açıklayın.</a:t>
            </a:r>
            <a:endParaRPr lang="tr-TR" dirty="0" smtClean="0"/>
          </a:p>
        </p:txBody>
      </p:sp>
      <p:sp>
        <p:nvSpPr>
          <p:cNvPr id="4" name="Slide Number Placeholder 3"/>
          <p:cNvSpPr>
            <a:spLocks noGrp="1"/>
          </p:cNvSpPr>
          <p:nvPr>
            <p:ph type="sldNum" sz="quarter" idx="10"/>
          </p:nvPr>
        </p:nvSpPr>
        <p:spPr/>
        <p:txBody>
          <a:bodyPr/>
          <a:lstStyle/>
          <a:p>
            <a:fld id="{EC6EAC7D-5A89-47C2-8ABA-56C9C2DEF7A4}" type="slidenum">
              <a:rPr lang="tr-TR" smtClean="0"/>
              <a:pPr/>
              <a:t>18</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lang="tr-TR"/>
            </a:pPr>
            <a:r>
              <a:rPr lang="tr-TR" dirty="0" smtClean="0"/>
              <a:t>Her konu için bir bölüm üstbilgisi kullanarak izleyicilere açık ve anlaşılır bir geçiş sağlayın. </a:t>
            </a:r>
          </a:p>
          <a:p>
            <a:endParaRPr lang="tr-TR" dirty="0"/>
          </a:p>
        </p:txBody>
      </p:sp>
      <p:sp>
        <p:nvSpPr>
          <p:cNvPr id="4" name="Slide Number Placeholder 3"/>
          <p:cNvSpPr>
            <a:spLocks noGrp="1"/>
          </p:cNvSpPr>
          <p:nvPr>
            <p:ph type="sldNum" sz="quarter" idx="10"/>
          </p:nvPr>
        </p:nvSpPr>
        <p:spPr/>
        <p:txBody>
          <a:bodyPr/>
          <a:lstStyle/>
          <a:p>
            <a:fld id="{75693FD4-8F83-4EF7-AC3F-0DC0388986B0}" type="slidenum">
              <a:rPr lang="tr-TR" smtClean="0"/>
              <a:pPr/>
              <a:t>19</a:t>
            </a:fld>
            <a:endParaRPr lang="tr-T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smtClean="0"/>
              <a:t>Her konu bölümüne tablo, grafik ve resim içeren istediğiniz kadar slayt ekleyin. </a:t>
            </a:r>
          </a:p>
          <a:p>
            <a:r>
              <a:rPr lang="tr-TR" dirty="0" smtClean="0"/>
              <a:t>Örnek için sonraki bölümüne bakın</a:t>
            </a:r>
            <a:r>
              <a:rPr lang="tr-TR" baseline="0" dirty="0" smtClean="0"/>
              <a:t> </a:t>
            </a:r>
            <a:r>
              <a:rPr lang="tr-TR" dirty="0" smtClean="0"/>
              <a:t>grafik, resim ve video düzenleri için</a:t>
            </a:r>
            <a:r>
              <a:rPr lang="tr-TR" baseline="0" dirty="0" smtClean="0"/>
              <a:t> sonraki bölüme bakın. </a:t>
            </a:r>
            <a:endParaRPr lang="tr-TR" dirty="0"/>
          </a:p>
        </p:txBody>
      </p:sp>
      <p:sp>
        <p:nvSpPr>
          <p:cNvPr id="4" name="Slide Number Placeholder 3"/>
          <p:cNvSpPr>
            <a:spLocks noGrp="1"/>
          </p:cNvSpPr>
          <p:nvPr>
            <p:ph type="sldNum" sz="quarter" idx="10"/>
          </p:nvPr>
        </p:nvSpPr>
        <p:spPr/>
        <p:txBody>
          <a:bodyPr/>
          <a:lstStyle/>
          <a:p>
            <a:fld id="{EC6EAC7D-5A89-47C2-8ABA-56C9C2DEF7A4}" type="slidenum">
              <a:rPr lang="tr-TR" smtClean="0"/>
              <a:pPr/>
              <a:t>21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NUL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Başlık Slaydı">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eaLnBrk="1" latinLnBrk="0" hangingPunct="1">
              <a:defRPr kumimoji="0" lang="tr-TR" b="1" cap="small" baseline="0">
                <a:solidFill>
                  <a:srgbClr val="003300"/>
                </a:solidFill>
              </a:defRPr>
            </a:lvl1pPr>
          </a:lstStyle>
          <a:p>
            <a:r>
              <a:rPr kumimoji="0" lang="tr-TR"/>
              <a:t>Ana başlık stilini düzenlemek için tıklatın</a:t>
            </a:r>
          </a:p>
        </p:txBody>
      </p:sp>
      <p:sp>
        <p:nvSpPr>
          <p:cNvPr id="3" name="Subtitle 2"/>
          <p:cNvSpPr>
            <a:spLocks noGrp="1"/>
          </p:cNvSpPr>
          <p:nvPr>
            <p:ph type="subTitle" idx="1"/>
          </p:nvPr>
        </p:nvSpPr>
        <p:spPr>
          <a:xfrm>
            <a:off x="3962400" y="4038600"/>
            <a:ext cx="4772528" cy="990600"/>
          </a:xfrm>
        </p:spPr>
        <p:txBody>
          <a:bodyPr>
            <a:normAutofit/>
          </a:bodyPr>
          <a:lstStyle>
            <a:lvl1pPr marL="0" indent="0" algn="r" eaLnBrk="1" latinLnBrk="0" hangingPunct="1">
              <a:buNone/>
              <a:defRPr kumimoji="0" lang="tr-TR" sz="2000" b="0">
                <a:solidFill>
                  <a:schemeClr val="tx1"/>
                </a:solidFill>
                <a:latin typeface="Georgia" pitchFamily="18" charset="0"/>
              </a:defRPr>
            </a:lvl1pPr>
            <a:lvl2pPr marL="457200" indent="0" algn="ctr" eaLnBrk="1" latinLnBrk="0" hangingPunct="1">
              <a:buNone/>
              <a:defRPr kumimoji="0" lang="tr-TR">
                <a:solidFill>
                  <a:schemeClr val="tx1">
                    <a:tint val="75000"/>
                  </a:schemeClr>
                </a:solidFill>
              </a:defRPr>
            </a:lvl2pPr>
            <a:lvl3pPr marL="914400" indent="0" algn="ctr" eaLnBrk="1" latinLnBrk="0" hangingPunct="1">
              <a:buNone/>
              <a:defRPr kumimoji="0" lang="tr-TR">
                <a:solidFill>
                  <a:schemeClr val="tx1">
                    <a:tint val="75000"/>
                  </a:schemeClr>
                </a:solidFill>
              </a:defRPr>
            </a:lvl3pPr>
            <a:lvl4pPr marL="1371600" indent="0" algn="ctr" eaLnBrk="1" latinLnBrk="0" hangingPunct="1">
              <a:buNone/>
              <a:defRPr kumimoji="0" lang="tr-TR">
                <a:solidFill>
                  <a:schemeClr val="tx1">
                    <a:tint val="75000"/>
                  </a:schemeClr>
                </a:solidFill>
              </a:defRPr>
            </a:lvl4pPr>
            <a:lvl5pPr marL="1828800" indent="0" algn="ctr" eaLnBrk="1" latinLnBrk="0" hangingPunct="1">
              <a:buNone/>
              <a:defRPr kumimoji="0" lang="tr-TR">
                <a:solidFill>
                  <a:schemeClr val="tx1">
                    <a:tint val="75000"/>
                  </a:schemeClr>
                </a:solidFill>
              </a:defRPr>
            </a:lvl5pPr>
            <a:lvl6pPr marL="2286000" indent="0" algn="ctr" eaLnBrk="1" latinLnBrk="0" hangingPunct="1">
              <a:buNone/>
              <a:defRPr kumimoji="0" lang="tr-TR">
                <a:solidFill>
                  <a:schemeClr val="tx1">
                    <a:tint val="75000"/>
                  </a:schemeClr>
                </a:solidFill>
              </a:defRPr>
            </a:lvl6pPr>
            <a:lvl7pPr marL="2743200" indent="0" algn="ctr" eaLnBrk="1" latinLnBrk="0" hangingPunct="1">
              <a:buNone/>
              <a:defRPr kumimoji="0" lang="tr-TR">
                <a:solidFill>
                  <a:schemeClr val="tx1">
                    <a:tint val="75000"/>
                  </a:schemeClr>
                </a:solidFill>
              </a:defRPr>
            </a:lvl7pPr>
            <a:lvl8pPr marL="3200400" indent="0" algn="ctr" eaLnBrk="1" latinLnBrk="0" hangingPunct="1">
              <a:buNone/>
              <a:defRPr kumimoji="0" lang="tr-TR">
                <a:solidFill>
                  <a:schemeClr val="tx1">
                    <a:tint val="75000"/>
                  </a:schemeClr>
                </a:solidFill>
              </a:defRPr>
            </a:lvl8pPr>
            <a:lvl9pPr marL="3657600" indent="0" algn="ctr" eaLnBrk="1" latinLnBrk="0" hangingPunct="1">
              <a:buNone/>
              <a:defRPr kumimoji="0" lang="tr-TR">
                <a:solidFill>
                  <a:schemeClr val="tx1">
                    <a:tint val="75000"/>
                  </a:schemeClr>
                </a:solidFill>
              </a:defRPr>
            </a:lvl9pPr>
          </a:lstStyle>
          <a:p>
            <a:pPr eaLnBrk="1" latinLnBrk="0" hangingPunct="1"/>
            <a:r>
              <a:rPr lang="tr-TR" smtClean="0"/>
              <a:t>Asıl alt başlık stilini düzenlemek için tıklatın</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eaLnBrk="1" latinLnBrk="0" hangingPunct="1">
              <a:buNone/>
              <a:defRPr kumimoji="0" lang="tr-TR" sz="2000" baseline="0"/>
            </a:lvl1pPr>
          </a:lstStyle>
          <a:p>
            <a:r>
              <a:rPr kumimoji="0" lang="tr-TR"/>
              <a:t>Şirket Logosu</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AndTx">
  <p:cSld name="Başlık, İçerik ve Metin">
    <p:spTree>
      <p:nvGrpSpPr>
        <p:cNvPr id="1" name=""/>
        <p:cNvGrpSpPr/>
        <p:nvPr/>
      </p:nvGrpSpPr>
      <p:grpSpPr>
        <a:xfrm>
          <a:off x="0" y="0"/>
          <a:ext cx="0" cy="0"/>
          <a:chOff x="0" y="0"/>
          <a:chExt cx="0" cy="0"/>
        </a:xfrm>
      </p:grpSpPr>
      <p:sp>
        <p:nvSpPr>
          <p:cNvPr id="2" name="Title 1"/>
          <p:cNvSpPr>
            <a:spLocks noGrp="1"/>
          </p:cNvSpPr>
          <p:nvPr>
            <p:ph type="title"/>
          </p:nvPr>
        </p:nvSpPr>
        <p:spPr>
          <a:xfrm>
            <a:off x="685800" y="355600"/>
            <a:ext cx="8194675" cy="1143000"/>
          </a:xfrm>
        </p:spPr>
        <p:txBody>
          <a:bodyPr/>
          <a:lstStyle/>
          <a:p>
            <a:pPr eaLnBrk="1" latinLnBrk="0" hangingPunct="1"/>
            <a:r>
              <a:rPr lang="tr-TR" smtClean="0"/>
              <a:t>Asıl başlık stili için tıklatın</a:t>
            </a:r>
            <a:endParaRPr/>
          </a:p>
        </p:txBody>
      </p:sp>
      <p:sp>
        <p:nvSpPr>
          <p:cNvPr id="3" name="Content Placeholder 2"/>
          <p:cNvSpPr>
            <a:spLocks noGrp="1"/>
          </p:cNvSpPr>
          <p:nvPr>
            <p:ph sz="half" idx="1"/>
          </p:nvPr>
        </p:nvSpPr>
        <p:spPr>
          <a:xfrm>
            <a:off x="673100" y="1497013"/>
            <a:ext cx="3975100" cy="4759325"/>
          </a:xfrm>
        </p:spPr>
        <p:txBody>
          <a:bodyPr/>
          <a:lstStyle>
            <a:lvl4pPr eaLnBrk="1" latinLnBrk="0" hangingPunct="1">
              <a:defRPr kumimoji="0" lang="tr-TR" baseline="0"/>
            </a:lvl4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p:txBody>
      </p:sp>
      <p:sp>
        <p:nvSpPr>
          <p:cNvPr id="4" name="Text Placeholder 3"/>
          <p:cNvSpPr>
            <a:spLocks noGrp="1"/>
          </p:cNvSpPr>
          <p:nvPr>
            <p:ph type="body" sz="half" idx="2"/>
          </p:nvPr>
        </p:nvSpPr>
        <p:spPr>
          <a:xfrm>
            <a:off x="4937760" y="1497013"/>
            <a:ext cx="3977640" cy="4759325"/>
          </a:xfrm>
        </p:spPr>
        <p:txBody>
          <a:bodyPr/>
          <a:lstStyle>
            <a:lvl4pPr eaLnBrk="1" latinLnBrk="0" hangingPunct="1">
              <a:defRPr kumimoji="0" lang="tr-TR" baseline="0"/>
            </a:lvl4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p:txBody>
      </p:sp>
      <p:sp>
        <p:nvSpPr>
          <p:cNvPr id="5" name="Date Placeholder 3"/>
          <p:cNvSpPr>
            <a:spLocks noGrp="1"/>
          </p:cNvSpPr>
          <p:nvPr>
            <p:ph type="dt" sz="half" idx="10"/>
          </p:nvPr>
        </p:nvSpPr>
        <p:spPr>
          <a:xfrm>
            <a:off x="762000" y="6356350"/>
            <a:ext cx="2133600" cy="365125"/>
          </a:xfrm>
        </p:spPr>
        <p:txBody>
          <a:bodyPr/>
          <a:lstStyle/>
          <a:p>
            <a:fld id="{757B281C-5159-4971-8228-52B9A72E9ED2}" type="datetimeFigureOut">
              <a:rPr/>
              <a:pPr/>
              <a:t>12/17/2009</a:t>
            </a:fld>
            <a:endParaRPr kumimoji="0" lang="tr-TR"/>
          </a:p>
        </p:txBody>
      </p:sp>
      <p:sp>
        <p:nvSpPr>
          <p:cNvPr id="6" name="Footer Placeholder 4"/>
          <p:cNvSpPr>
            <a:spLocks noGrp="1"/>
          </p:cNvSpPr>
          <p:nvPr>
            <p:ph type="ftr" sz="quarter" idx="11"/>
          </p:nvPr>
        </p:nvSpPr>
        <p:spPr>
          <a:xfrm>
            <a:off x="3352800" y="6356350"/>
            <a:ext cx="2895600" cy="365125"/>
          </a:xfrm>
        </p:spPr>
        <p:txBody>
          <a:bodyPr/>
          <a:lstStyle/>
          <a:p>
            <a:endParaRPr kumimoji="0" lang="tr-TR"/>
          </a:p>
        </p:txBody>
      </p:sp>
      <p:sp>
        <p:nvSpPr>
          <p:cNvPr id="7" name="Slide Number Placeholder 5"/>
          <p:cNvSpPr>
            <a:spLocks noGrp="1"/>
          </p:cNvSpPr>
          <p:nvPr>
            <p:ph type="sldNum" sz="quarter" idx="12"/>
          </p:nvPr>
        </p:nvSpPr>
        <p:spPr>
          <a:xfrm>
            <a:off x="6705600" y="6356350"/>
            <a:ext cx="2133600" cy="365125"/>
          </a:xfrm>
        </p:spPr>
        <p:txBody>
          <a:bodyPr/>
          <a:lstStyle/>
          <a:p>
            <a:fld id="{33D6E5A2-EC83-451F-A719-9AC1370DD5CF}" type="slidenum">
              <a:rPr/>
              <a:pPr/>
              <a:t>‹#›</a:t>
            </a:fld>
            <a:endParaRPr kumimoji="0"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tr-TR" smtClean="0"/>
              <a:t>Asıl başlık stili için tıklatın</a:t>
            </a:r>
            <a:endParaRPr/>
          </a:p>
        </p:txBody>
      </p:sp>
      <p:sp>
        <p:nvSpPr>
          <p:cNvPr id="3" name="Date Placeholder 2"/>
          <p:cNvSpPr>
            <a:spLocks noGrp="1"/>
          </p:cNvSpPr>
          <p:nvPr>
            <p:ph type="dt" sz="half" idx="10"/>
          </p:nvPr>
        </p:nvSpPr>
        <p:spPr/>
        <p:txBody>
          <a:bodyPr/>
          <a:lstStyle/>
          <a:p>
            <a:fld id="{757B281C-5159-4971-8228-52B9A72E9ED2}" type="datetimeFigureOut">
              <a:rPr/>
              <a:pPr/>
              <a:t>12/17/2009</a:t>
            </a:fld>
            <a:endParaRPr kumimoji="0" lang="tr-TR"/>
          </a:p>
        </p:txBody>
      </p:sp>
      <p:sp>
        <p:nvSpPr>
          <p:cNvPr id="4" name="Footer Placeholder 3"/>
          <p:cNvSpPr>
            <a:spLocks noGrp="1"/>
          </p:cNvSpPr>
          <p:nvPr>
            <p:ph type="ftr" sz="quarter" idx="11"/>
          </p:nvPr>
        </p:nvSpPr>
        <p:spPr/>
        <p:txBody>
          <a:bodyPr/>
          <a:lstStyle/>
          <a:p>
            <a:endParaRPr kumimoji="0" lang="tr-TR"/>
          </a:p>
        </p:txBody>
      </p:sp>
      <p:sp>
        <p:nvSpPr>
          <p:cNvPr id="5" name="Slide Number Placeholder 4"/>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a:pPr/>
              <a:t>12/17/2009</a:t>
            </a:fld>
            <a:endParaRPr kumimoji="0" lang="tr-TR"/>
          </a:p>
        </p:txBody>
      </p:sp>
      <p:sp>
        <p:nvSpPr>
          <p:cNvPr id="3" name="Footer Placeholder 2"/>
          <p:cNvSpPr>
            <a:spLocks noGrp="1"/>
          </p:cNvSpPr>
          <p:nvPr>
            <p:ph type="ftr" sz="quarter" idx="11"/>
          </p:nvPr>
        </p:nvSpPr>
        <p:spPr/>
        <p:txBody>
          <a:bodyPr/>
          <a:lstStyle/>
          <a:p>
            <a:endParaRPr kumimoji="0" lang="tr-TR"/>
          </a:p>
        </p:txBody>
      </p:sp>
      <p:sp>
        <p:nvSpPr>
          <p:cNvPr id="4" name="Slide Number Placeholder 3"/>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Yalnızca Arka Plan">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a:pPr/>
              <a:t>12/17/2009</a:t>
            </a:fld>
            <a:endParaRPr kumimoji="0" lang="tr-TR"/>
          </a:p>
        </p:txBody>
      </p:sp>
      <p:sp>
        <p:nvSpPr>
          <p:cNvPr id="4" name="Footer Placeholder 4"/>
          <p:cNvSpPr>
            <a:spLocks noGrp="1"/>
          </p:cNvSpPr>
          <p:nvPr>
            <p:ph type="ftr" sz="quarter" idx="11"/>
          </p:nvPr>
        </p:nvSpPr>
        <p:spPr>
          <a:xfrm>
            <a:off x="3352800" y="6356350"/>
            <a:ext cx="2895600" cy="365125"/>
          </a:xfrm>
        </p:spPr>
        <p:txBody>
          <a:bodyPr/>
          <a:lstStyle/>
          <a:p>
            <a:endParaRPr kumimoji="0" lang="tr-TR"/>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a:pPr/>
              <a:t>‹#›</a:t>
            </a:fld>
            <a:endParaRPr kumimoji="0" lang="tr-TR"/>
          </a:p>
        </p:txBody>
      </p:sp>
    </p:spTree>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25.09.2013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4026155047"/>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ölüm Üstbilgisi">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eaLnBrk="1" latinLnBrk="0" hangingPunct="1">
              <a:defRPr kumimoji="0" lang="tr-TR" sz="4000" b="1" cap="small" baseline="0">
                <a:solidFill>
                  <a:srgbClr val="003300"/>
                </a:solidFill>
              </a:defRPr>
            </a:lvl1pPr>
          </a:lstStyle>
          <a:p>
            <a:r>
              <a:rPr kumimoji="0" lang="tr-TR"/>
              <a:t>Ana başlık stilini düzenlemek için tıklatın</a:t>
            </a:r>
          </a:p>
        </p:txBody>
      </p:sp>
      <p:sp>
        <p:nvSpPr>
          <p:cNvPr id="4" name="Date Placeholder 3"/>
          <p:cNvSpPr>
            <a:spLocks noGrp="1"/>
          </p:cNvSpPr>
          <p:nvPr>
            <p:ph type="dt" sz="half" idx="10"/>
          </p:nvPr>
        </p:nvSpPr>
        <p:spPr/>
        <p:txBody>
          <a:bodyPr/>
          <a:lstStyle/>
          <a:p>
            <a:fld id="{757B281C-5159-4971-8228-52B9A72E9ED2}" type="datetimeFigureOut">
              <a:rPr/>
              <a:pPr/>
              <a:t>12/17/2009</a:t>
            </a:fld>
            <a:endParaRPr kumimoji="0" lang="tr-TR"/>
          </a:p>
        </p:txBody>
      </p:sp>
      <p:sp>
        <p:nvSpPr>
          <p:cNvPr id="5" name="Footer Placeholder 4"/>
          <p:cNvSpPr>
            <a:spLocks noGrp="1"/>
          </p:cNvSpPr>
          <p:nvPr>
            <p:ph type="ftr" sz="quarter" idx="11"/>
          </p:nvPr>
        </p:nvSpPr>
        <p:spPr/>
        <p:txBody>
          <a:bodyPr/>
          <a:lstStyle/>
          <a:p>
            <a:endParaRPr kumimoji="0" lang="tr-TR"/>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tr-TR"/>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eaLnBrk="1" latinLnBrk="0" hangingPunct="1">
              <a:buNone/>
              <a:defRPr kumimoji="0" lang="tr-TR" sz="1800"/>
            </a:lvl1pPr>
          </a:lstStyle>
          <a:p>
            <a:r>
              <a:rPr kumimoji="0" lang="tr-TR"/>
              <a:t>Şirket Logosu</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şlık ve İçerik">
    <p:bg>
      <p:bgPr>
        <a:blipFill dpi="0" rotWithShape="1">
          <a:blip r:embed="rId2"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eaLnBrk="1" latinLnBrk="0" hangingPunct="1">
              <a:defRPr kumimoji="0" lang="tr-TR"/>
            </a:lvl1pPr>
          </a:lstStyle>
          <a:p>
            <a:r>
              <a:rPr kumimoji="0" lang="tr-TR"/>
              <a:t>Ana başlık stilini düzenlemek için tıklatın</a:t>
            </a:r>
          </a:p>
        </p:txBody>
      </p:sp>
      <p:sp>
        <p:nvSpPr>
          <p:cNvPr id="3" name="Content Placeholder 2"/>
          <p:cNvSpPr>
            <a:spLocks noGrp="1"/>
          </p:cNvSpPr>
          <p:nvPr>
            <p:ph idx="1"/>
          </p:nvPr>
        </p:nvSpPr>
        <p:spPr>
          <a:xfrm>
            <a:off x="762000" y="1596413"/>
            <a:ext cx="8077200" cy="4297363"/>
          </a:xfrm>
        </p:spPr>
        <p:txBody>
          <a:bodyPr>
            <a:normAutofit/>
          </a:bodyPr>
          <a:lstStyle>
            <a:lvl1pPr eaLnBrk="1" latinLnBrk="0" hangingPunct="1">
              <a:defRPr kumimoji="0" lang="tr-TR" sz="3200">
                <a:latin typeface="+mn-lt"/>
              </a:defRPr>
            </a:lvl1pPr>
            <a:lvl2pPr eaLnBrk="1" latinLnBrk="0" hangingPunct="1">
              <a:defRPr kumimoji="0" lang="tr-TR" sz="2800">
                <a:latin typeface="+mn-lt"/>
              </a:defRPr>
            </a:lvl2pPr>
            <a:lvl3pPr eaLnBrk="1" latinLnBrk="0" hangingPunct="1">
              <a:defRPr kumimoji="0" lang="tr-TR" sz="2400">
                <a:latin typeface="+mn-lt"/>
              </a:defRPr>
            </a:lvl3pPr>
            <a:lvl4pPr eaLnBrk="1" latinLnBrk="0" hangingPunct="1">
              <a:defRPr kumimoji="0" lang="tr-TR" sz="2400">
                <a:latin typeface="+mn-lt"/>
              </a:defRPr>
            </a:lvl4pPr>
            <a:lvl5pPr eaLnBrk="1" latinLnBrk="0" hangingPunct="1">
              <a:defRPr kumimoji="0" lang="tr-TR" sz="2400">
                <a:latin typeface="+mn-lt"/>
              </a:defRPr>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4" name="Date Placeholder 3"/>
          <p:cNvSpPr>
            <a:spLocks noGrp="1"/>
          </p:cNvSpPr>
          <p:nvPr>
            <p:ph type="dt" sz="half" idx="10"/>
          </p:nvPr>
        </p:nvSpPr>
        <p:spPr/>
        <p:txBody>
          <a:bodyPr/>
          <a:lstStyle/>
          <a:p>
            <a:fld id="{757B281C-5159-4971-8228-52B9A72E9ED2}" type="datetimeFigureOut">
              <a:rPr/>
              <a:pPr/>
              <a:t>12/17/2009</a:t>
            </a:fld>
            <a:endParaRPr kumimoji="0" lang="tr-TR"/>
          </a:p>
        </p:txBody>
      </p:sp>
      <p:sp>
        <p:nvSpPr>
          <p:cNvPr id="5" name="Footer Placeholder 4"/>
          <p:cNvSpPr>
            <a:spLocks noGrp="1"/>
          </p:cNvSpPr>
          <p:nvPr>
            <p:ph type="ftr" sz="quarter" idx="11"/>
          </p:nvPr>
        </p:nvSpPr>
        <p:spPr/>
        <p:txBody>
          <a:bodyPr/>
          <a:lstStyle/>
          <a:p>
            <a:endParaRPr kumimoji="0" lang="tr-TR"/>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a:pPr/>
              <a:t>‹#›</a:t>
            </a:fld>
            <a:endParaRPr kumimoji="0" lang="tr-TR"/>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tr-TR" smtClean="0"/>
              <a:t>Asıl başlık stili için tıklatın</a:t>
            </a:r>
            <a:endParaRPr/>
          </a:p>
        </p:txBody>
      </p:sp>
      <p:sp>
        <p:nvSpPr>
          <p:cNvPr id="3" name="Content Placeholder 2"/>
          <p:cNvSpPr>
            <a:spLocks noGrp="1"/>
          </p:cNvSpPr>
          <p:nvPr>
            <p:ph sz="half" idx="1"/>
          </p:nvPr>
        </p:nvSpPr>
        <p:spPr>
          <a:xfrm>
            <a:off x="685800" y="1600200"/>
            <a:ext cx="4038600" cy="4525963"/>
          </a:xfrm>
        </p:spPr>
        <p:txBody>
          <a:bodyPr/>
          <a:lstStyle>
            <a:lvl1pPr eaLnBrk="1" latinLnBrk="0" hangingPunct="1">
              <a:defRPr kumimoji="0" lang="tr-TR" sz="2800"/>
            </a:lvl1pPr>
            <a:lvl2pPr eaLnBrk="1" latinLnBrk="0" hangingPunct="1">
              <a:defRPr kumimoji="0" lang="tr-TR" sz="2400"/>
            </a:lvl2pPr>
            <a:lvl3pPr eaLnBrk="1" latinLnBrk="0" hangingPunct="1">
              <a:defRPr kumimoji="0" lang="tr-TR" sz="2000"/>
            </a:lvl3pPr>
            <a:lvl4pPr eaLnBrk="1" latinLnBrk="0" hangingPunct="1">
              <a:defRPr kumimoji="0" lang="tr-TR" sz="1800"/>
            </a:lvl4pPr>
            <a:lvl5pPr eaLnBrk="1" latinLnBrk="0" hangingPunct="1">
              <a:defRPr kumimoji="0" lang="tr-TR" sz="1800"/>
            </a:lvl5pPr>
            <a:lvl6pPr eaLnBrk="1" latinLnBrk="0" hangingPunct="1">
              <a:defRPr kumimoji="0" lang="tr-TR" sz="1800"/>
            </a:lvl6pPr>
            <a:lvl7pPr eaLnBrk="1" latinLnBrk="0" hangingPunct="1">
              <a:defRPr kumimoji="0" lang="tr-TR" sz="1800"/>
            </a:lvl7pPr>
            <a:lvl8pPr eaLnBrk="1" latinLnBrk="0" hangingPunct="1">
              <a:defRPr kumimoji="0" lang="tr-TR" sz="1800"/>
            </a:lvl8pPr>
            <a:lvl9pPr eaLnBrk="1" latinLnBrk="0" hangingPunct="1">
              <a:defRPr kumimoji="0" lang="tr-TR" sz="18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4" name="Content Placeholder 3"/>
          <p:cNvSpPr>
            <a:spLocks noGrp="1"/>
          </p:cNvSpPr>
          <p:nvPr>
            <p:ph sz="half" idx="2"/>
          </p:nvPr>
        </p:nvSpPr>
        <p:spPr>
          <a:xfrm>
            <a:off x="4876800" y="1600200"/>
            <a:ext cx="4038600" cy="4525963"/>
          </a:xfrm>
        </p:spPr>
        <p:txBody>
          <a:bodyPr/>
          <a:lstStyle>
            <a:lvl1pPr eaLnBrk="1" latinLnBrk="0" hangingPunct="1">
              <a:defRPr kumimoji="0" lang="tr-TR" sz="2800"/>
            </a:lvl1pPr>
            <a:lvl2pPr eaLnBrk="1" latinLnBrk="0" hangingPunct="1">
              <a:defRPr kumimoji="0" lang="tr-TR" sz="2400"/>
            </a:lvl2pPr>
            <a:lvl3pPr eaLnBrk="1" latinLnBrk="0" hangingPunct="1">
              <a:defRPr kumimoji="0" lang="tr-TR" sz="2000"/>
            </a:lvl3pPr>
            <a:lvl4pPr eaLnBrk="1" latinLnBrk="0" hangingPunct="1">
              <a:defRPr kumimoji="0" lang="tr-TR" sz="1800"/>
            </a:lvl4pPr>
            <a:lvl5pPr eaLnBrk="1" latinLnBrk="0" hangingPunct="1">
              <a:defRPr kumimoji="0" lang="tr-TR" sz="1800"/>
            </a:lvl5pPr>
            <a:lvl6pPr eaLnBrk="1" latinLnBrk="0" hangingPunct="1">
              <a:defRPr kumimoji="0" lang="tr-TR" sz="1800"/>
            </a:lvl6pPr>
            <a:lvl7pPr eaLnBrk="1" latinLnBrk="0" hangingPunct="1">
              <a:defRPr kumimoji="0" lang="tr-TR" sz="1800"/>
            </a:lvl7pPr>
            <a:lvl8pPr eaLnBrk="1" latinLnBrk="0" hangingPunct="1">
              <a:defRPr kumimoji="0" lang="tr-TR" sz="1800"/>
            </a:lvl8pPr>
            <a:lvl9pPr eaLnBrk="1" latinLnBrk="0" hangingPunct="1">
              <a:defRPr kumimoji="0" lang="tr-TR" sz="18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5" name="Date Placeholder 4"/>
          <p:cNvSpPr>
            <a:spLocks noGrp="1"/>
          </p:cNvSpPr>
          <p:nvPr>
            <p:ph type="dt" sz="half" idx="10"/>
          </p:nvPr>
        </p:nvSpPr>
        <p:spPr/>
        <p:txBody>
          <a:bodyPr/>
          <a:lstStyle/>
          <a:p>
            <a:fld id="{757B281C-5159-4971-8228-52B9A72E9ED2}" type="datetimeFigureOut">
              <a:rPr/>
              <a:pPr/>
              <a:t>12/17/2009</a:t>
            </a:fld>
            <a:endParaRPr kumimoji="0" lang="tr-TR"/>
          </a:p>
        </p:txBody>
      </p:sp>
      <p:sp>
        <p:nvSpPr>
          <p:cNvPr id="6" name="Footer Placeholder 5"/>
          <p:cNvSpPr>
            <a:spLocks noGrp="1"/>
          </p:cNvSpPr>
          <p:nvPr>
            <p:ph type="ftr" sz="quarter" idx="11"/>
          </p:nvPr>
        </p:nvSpPr>
        <p:spPr/>
        <p:txBody>
          <a:bodyPr/>
          <a:lstStyle/>
          <a:p>
            <a:endParaRPr kumimoji="0" lang="tr-TR"/>
          </a:p>
        </p:txBody>
      </p:sp>
      <p:sp>
        <p:nvSpPr>
          <p:cNvPr id="7" name="Slide Number Placeholder 6"/>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tr-TR"/>
            </a:lvl1pPr>
          </a:lstStyle>
          <a:p>
            <a:pPr eaLnBrk="1" latinLnBrk="0" hangingPunct="1"/>
            <a:r>
              <a:rPr lang="tr-TR" smtClean="0"/>
              <a:t>Asıl başlık stili için tıklatın</a:t>
            </a:r>
            <a:endParaRPr/>
          </a:p>
        </p:txBody>
      </p:sp>
      <p:sp>
        <p:nvSpPr>
          <p:cNvPr id="3" name="Text Placeholder 2"/>
          <p:cNvSpPr>
            <a:spLocks noGrp="1"/>
          </p:cNvSpPr>
          <p:nvPr>
            <p:ph type="body" idx="1"/>
          </p:nvPr>
        </p:nvSpPr>
        <p:spPr>
          <a:xfrm>
            <a:off x="685800" y="1535113"/>
            <a:ext cx="4040188" cy="639762"/>
          </a:xfrm>
        </p:spPr>
        <p:txBody>
          <a:bodyPr anchor="b"/>
          <a:lstStyle>
            <a:lvl1pPr marL="0" indent="0" eaLnBrk="1" latinLnBrk="0" hangingPunct="1">
              <a:buNone/>
              <a:defRPr kumimoji="0" lang="tr-TR" sz="2400" b="1"/>
            </a:lvl1pPr>
            <a:lvl2pPr marL="457200" indent="0" eaLnBrk="1" latinLnBrk="0" hangingPunct="1">
              <a:buNone/>
              <a:defRPr kumimoji="0" lang="tr-TR" sz="2000" b="1"/>
            </a:lvl2pPr>
            <a:lvl3pPr marL="914400" indent="0" eaLnBrk="1" latinLnBrk="0" hangingPunct="1">
              <a:buNone/>
              <a:defRPr kumimoji="0" lang="tr-TR" sz="1800" b="1"/>
            </a:lvl3pPr>
            <a:lvl4pPr marL="1371600" indent="0" eaLnBrk="1" latinLnBrk="0" hangingPunct="1">
              <a:buNone/>
              <a:defRPr kumimoji="0" lang="tr-TR" sz="1600" b="1"/>
            </a:lvl4pPr>
            <a:lvl5pPr marL="1828800" indent="0" eaLnBrk="1" latinLnBrk="0" hangingPunct="1">
              <a:buNone/>
              <a:defRPr kumimoji="0" lang="tr-TR" sz="1600" b="1"/>
            </a:lvl5pPr>
            <a:lvl6pPr marL="2286000" indent="0" eaLnBrk="1" latinLnBrk="0" hangingPunct="1">
              <a:buNone/>
              <a:defRPr kumimoji="0" lang="tr-TR" sz="1600" b="1"/>
            </a:lvl6pPr>
            <a:lvl7pPr marL="2743200" indent="0" eaLnBrk="1" latinLnBrk="0" hangingPunct="1">
              <a:buNone/>
              <a:defRPr kumimoji="0" lang="tr-TR" sz="1600" b="1"/>
            </a:lvl7pPr>
            <a:lvl8pPr marL="3200400" indent="0" eaLnBrk="1" latinLnBrk="0" hangingPunct="1">
              <a:buNone/>
              <a:defRPr kumimoji="0" lang="tr-TR" sz="1600" b="1"/>
            </a:lvl8pPr>
            <a:lvl9pPr marL="3657600" indent="0" eaLnBrk="1" latinLnBrk="0" hangingPunct="1">
              <a:buNone/>
              <a:defRPr kumimoji="0" lang="tr-TR" sz="1600" b="1"/>
            </a:lvl9pPr>
          </a:lstStyle>
          <a:p>
            <a:pPr lvl="0" eaLnBrk="1" latinLnBrk="0" hangingPunct="1"/>
            <a:r>
              <a:rPr lang="tr-TR" smtClean="0"/>
              <a:t>Asıl metin stillerini düzenlemek için tıklatın</a:t>
            </a:r>
          </a:p>
        </p:txBody>
      </p:sp>
      <p:sp>
        <p:nvSpPr>
          <p:cNvPr id="4" name="Content Placeholder 3"/>
          <p:cNvSpPr>
            <a:spLocks noGrp="1"/>
          </p:cNvSpPr>
          <p:nvPr>
            <p:ph sz="half" idx="2"/>
          </p:nvPr>
        </p:nvSpPr>
        <p:spPr>
          <a:xfrm>
            <a:off x="685800" y="2174875"/>
            <a:ext cx="4040188" cy="3951288"/>
          </a:xfrm>
        </p:spPr>
        <p:txBody>
          <a:bodyPr/>
          <a:lstStyle>
            <a:lvl1pPr eaLnBrk="1" latinLnBrk="0" hangingPunct="1">
              <a:defRPr kumimoji="0" lang="tr-TR" sz="2400"/>
            </a:lvl1pPr>
            <a:lvl2pPr eaLnBrk="1" latinLnBrk="0" hangingPunct="1">
              <a:defRPr kumimoji="0" lang="tr-TR" sz="2000"/>
            </a:lvl2pPr>
            <a:lvl3pPr eaLnBrk="1" latinLnBrk="0" hangingPunct="1">
              <a:defRPr kumimoji="0" lang="tr-TR" sz="1800"/>
            </a:lvl3pPr>
            <a:lvl4pPr eaLnBrk="1" latinLnBrk="0" hangingPunct="1">
              <a:defRPr kumimoji="0" lang="tr-TR" sz="1600"/>
            </a:lvl4pPr>
            <a:lvl5pPr eaLnBrk="1" latinLnBrk="0" hangingPunct="1">
              <a:defRPr kumimoji="0" lang="tr-TR" sz="1600"/>
            </a:lvl5pPr>
            <a:lvl6pPr eaLnBrk="1" latinLnBrk="0" hangingPunct="1">
              <a:defRPr kumimoji="0" lang="tr-TR" sz="1600"/>
            </a:lvl6pPr>
            <a:lvl7pPr eaLnBrk="1" latinLnBrk="0" hangingPunct="1">
              <a:defRPr kumimoji="0" lang="tr-TR" sz="1600"/>
            </a:lvl7pPr>
            <a:lvl8pPr eaLnBrk="1" latinLnBrk="0" hangingPunct="1">
              <a:defRPr kumimoji="0" lang="tr-TR" sz="1600"/>
            </a:lvl8pPr>
            <a:lvl9pPr eaLnBrk="1" latinLnBrk="0" hangingPunct="1">
              <a:defRPr kumimoji="0" lang="tr-TR" sz="16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5" name="Text Placeholder 4"/>
          <p:cNvSpPr>
            <a:spLocks noGrp="1"/>
          </p:cNvSpPr>
          <p:nvPr>
            <p:ph type="body" sz="quarter" idx="3"/>
          </p:nvPr>
        </p:nvSpPr>
        <p:spPr>
          <a:xfrm>
            <a:off x="4873625" y="1535113"/>
            <a:ext cx="4041775" cy="639762"/>
          </a:xfrm>
        </p:spPr>
        <p:txBody>
          <a:bodyPr anchor="b"/>
          <a:lstStyle>
            <a:lvl1pPr marL="0" indent="0" eaLnBrk="1" latinLnBrk="0" hangingPunct="1">
              <a:buNone/>
              <a:defRPr kumimoji="0" lang="tr-TR" sz="2400" b="1"/>
            </a:lvl1pPr>
            <a:lvl2pPr marL="457200" indent="0" eaLnBrk="1" latinLnBrk="0" hangingPunct="1">
              <a:buNone/>
              <a:defRPr kumimoji="0" lang="tr-TR" sz="2000" b="1"/>
            </a:lvl2pPr>
            <a:lvl3pPr marL="914400" indent="0" eaLnBrk="1" latinLnBrk="0" hangingPunct="1">
              <a:buNone/>
              <a:defRPr kumimoji="0" lang="tr-TR" sz="1800" b="1"/>
            </a:lvl3pPr>
            <a:lvl4pPr marL="1371600" indent="0" eaLnBrk="1" latinLnBrk="0" hangingPunct="1">
              <a:buNone/>
              <a:defRPr kumimoji="0" lang="tr-TR" sz="1600" b="1"/>
            </a:lvl4pPr>
            <a:lvl5pPr marL="1828800" indent="0" eaLnBrk="1" latinLnBrk="0" hangingPunct="1">
              <a:buNone/>
              <a:defRPr kumimoji="0" lang="tr-TR" sz="1600" b="1"/>
            </a:lvl5pPr>
            <a:lvl6pPr marL="2286000" indent="0" eaLnBrk="1" latinLnBrk="0" hangingPunct="1">
              <a:buNone/>
              <a:defRPr kumimoji="0" lang="tr-TR" sz="1600" b="1"/>
            </a:lvl6pPr>
            <a:lvl7pPr marL="2743200" indent="0" eaLnBrk="1" latinLnBrk="0" hangingPunct="1">
              <a:buNone/>
              <a:defRPr kumimoji="0" lang="tr-TR" sz="1600" b="1"/>
            </a:lvl7pPr>
            <a:lvl8pPr marL="3200400" indent="0" eaLnBrk="1" latinLnBrk="0" hangingPunct="1">
              <a:buNone/>
              <a:defRPr kumimoji="0" lang="tr-TR" sz="1600" b="1"/>
            </a:lvl8pPr>
            <a:lvl9pPr marL="3657600" indent="0" eaLnBrk="1" latinLnBrk="0" hangingPunct="1">
              <a:buNone/>
              <a:defRPr kumimoji="0" lang="tr-TR" sz="1600" b="1"/>
            </a:lvl9pPr>
          </a:lstStyle>
          <a:p>
            <a:pPr lvl="0" eaLnBrk="1" latinLnBrk="0" hangingPunct="1"/>
            <a:r>
              <a:rPr lang="tr-TR" smtClean="0"/>
              <a:t>Asıl metin stillerini düzenlemek için tıklatın</a:t>
            </a:r>
          </a:p>
        </p:txBody>
      </p:sp>
      <p:sp>
        <p:nvSpPr>
          <p:cNvPr id="6" name="Content Placeholder 5"/>
          <p:cNvSpPr>
            <a:spLocks noGrp="1"/>
          </p:cNvSpPr>
          <p:nvPr>
            <p:ph sz="quarter" idx="4"/>
          </p:nvPr>
        </p:nvSpPr>
        <p:spPr>
          <a:xfrm>
            <a:off x="4873625" y="2174875"/>
            <a:ext cx="4041775" cy="3951288"/>
          </a:xfrm>
        </p:spPr>
        <p:txBody>
          <a:bodyPr/>
          <a:lstStyle>
            <a:lvl1pPr eaLnBrk="1" latinLnBrk="0" hangingPunct="1">
              <a:defRPr kumimoji="0" lang="tr-TR" sz="2400"/>
            </a:lvl1pPr>
            <a:lvl2pPr eaLnBrk="1" latinLnBrk="0" hangingPunct="1">
              <a:defRPr kumimoji="0" lang="tr-TR" sz="2000"/>
            </a:lvl2pPr>
            <a:lvl3pPr eaLnBrk="1" latinLnBrk="0" hangingPunct="1">
              <a:defRPr kumimoji="0" lang="tr-TR" sz="1800"/>
            </a:lvl3pPr>
            <a:lvl4pPr eaLnBrk="1" latinLnBrk="0" hangingPunct="1">
              <a:defRPr kumimoji="0" lang="tr-TR" sz="1600"/>
            </a:lvl4pPr>
            <a:lvl5pPr eaLnBrk="1" latinLnBrk="0" hangingPunct="1">
              <a:defRPr kumimoji="0" lang="tr-TR" sz="1600"/>
            </a:lvl5pPr>
            <a:lvl6pPr eaLnBrk="1" latinLnBrk="0" hangingPunct="1">
              <a:defRPr kumimoji="0" lang="tr-TR" sz="1600"/>
            </a:lvl6pPr>
            <a:lvl7pPr eaLnBrk="1" latinLnBrk="0" hangingPunct="1">
              <a:defRPr kumimoji="0" lang="tr-TR" sz="1600"/>
            </a:lvl7pPr>
            <a:lvl8pPr eaLnBrk="1" latinLnBrk="0" hangingPunct="1">
              <a:defRPr kumimoji="0" lang="tr-TR" sz="1600"/>
            </a:lvl8pPr>
            <a:lvl9pPr eaLnBrk="1" latinLnBrk="0" hangingPunct="1">
              <a:defRPr kumimoji="0" lang="tr-TR" sz="16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7" name="Date Placeholder 6"/>
          <p:cNvSpPr>
            <a:spLocks noGrp="1"/>
          </p:cNvSpPr>
          <p:nvPr>
            <p:ph type="dt" sz="half" idx="10"/>
          </p:nvPr>
        </p:nvSpPr>
        <p:spPr/>
        <p:txBody>
          <a:bodyPr/>
          <a:lstStyle/>
          <a:p>
            <a:fld id="{757B281C-5159-4971-8228-52B9A72E9ED2}" type="datetimeFigureOut">
              <a:rPr/>
              <a:pPr/>
              <a:t>12/17/2009</a:t>
            </a:fld>
            <a:endParaRPr kumimoji="0" lang="tr-TR"/>
          </a:p>
        </p:txBody>
      </p:sp>
      <p:sp>
        <p:nvSpPr>
          <p:cNvPr id="8" name="Footer Placeholder 7"/>
          <p:cNvSpPr>
            <a:spLocks noGrp="1"/>
          </p:cNvSpPr>
          <p:nvPr>
            <p:ph type="ftr" sz="quarter" idx="11"/>
          </p:nvPr>
        </p:nvSpPr>
        <p:spPr/>
        <p:txBody>
          <a:bodyPr/>
          <a:lstStyle/>
          <a:p>
            <a:endParaRPr kumimoji="0" lang="tr-TR"/>
          </a:p>
        </p:txBody>
      </p:sp>
      <p:sp>
        <p:nvSpPr>
          <p:cNvPr id="9" name="Slide Number Placeholder 8"/>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İçerik, Açıklamalı Alt Yazıyla">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eaLnBrk="1" latinLnBrk="0" hangingPunct="1">
              <a:defRPr kumimoji="0" lang="tr-TR" sz="2000" b="1"/>
            </a:lvl1pPr>
          </a:lstStyle>
          <a:p>
            <a:pPr eaLnBrk="1" latinLnBrk="0" hangingPunct="1"/>
            <a:r>
              <a:rPr lang="tr-TR" smtClean="0"/>
              <a:t>Asıl başlık stili için tıklatın</a:t>
            </a:r>
            <a:endParaRPr/>
          </a:p>
        </p:txBody>
      </p:sp>
      <p:sp>
        <p:nvSpPr>
          <p:cNvPr id="3" name="Content Placeholder 2"/>
          <p:cNvSpPr>
            <a:spLocks noGrp="1"/>
          </p:cNvSpPr>
          <p:nvPr>
            <p:ph idx="1"/>
          </p:nvPr>
        </p:nvSpPr>
        <p:spPr>
          <a:xfrm>
            <a:off x="3803650" y="273050"/>
            <a:ext cx="5111750" cy="5853113"/>
          </a:xfrm>
        </p:spPr>
        <p:txBody>
          <a:bodyPr/>
          <a:lstStyle>
            <a:lvl1pPr eaLnBrk="1" latinLnBrk="0" hangingPunct="1">
              <a:defRPr kumimoji="0" lang="tr-TR" sz="3200"/>
            </a:lvl1pPr>
            <a:lvl2pPr eaLnBrk="1" latinLnBrk="0" hangingPunct="1">
              <a:defRPr kumimoji="0" lang="tr-TR" sz="2800"/>
            </a:lvl2pPr>
            <a:lvl3pPr eaLnBrk="1" latinLnBrk="0" hangingPunct="1">
              <a:defRPr kumimoji="0" lang="tr-TR" sz="2400"/>
            </a:lvl3pPr>
            <a:lvl4pPr eaLnBrk="1" latinLnBrk="0" hangingPunct="1">
              <a:defRPr kumimoji="0" lang="tr-TR" sz="2000"/>
            </a:lvl4pPr>
            <a:lvl5pPr eaLnBrk="1" latinLnBrk="0" hangingPunct="1">
              <a:defRPr kumimoji="0" lang="tr-TR" sz="2000"/>
            </a:lvl5pPr>
            <a:lvl6pPr eaLnBrk="1" latinLnBrk="0" hangingPunct="1">
              <a:defRPr kumimoji="0" lang="tr-TR" sz="2000"/>
            </a:lvl6pPr>
            <a:lvl7pPr eaLnBrk="1" latinLnBrk="0" hangingPunct="1">
              <a:defRPr kumimoji="0" lang="tr-TR" sz="2000"/>
            </a:lvl7pPr>
            <a:lvl8pPr eaLnBrk="1" latinLnBrk="0" hangingPunct="1">
              <a:defRPr kumimoji="0" lang="tr-TR" sz="2000"/>
            </a:lvl8pPr>
            <a:lvl9pPr eaLnBrk="1" latinLnBrk="0" hangingPunct="1">
              <a:defRPr kumimoji="0" lang="tr-TR" sz="20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4" name="Text Placeholder 3"/>
          <p:cNvSpPr>
            <a:spLocks noGrp="1"/>
          </p:cNvSpPr>
          <p:nvPr>
            <p:ph type="body" sz="half" idx="2"/>
          </p:nvPr>
        </p:nvSpPr>
        <p:spPr>
          <a:xfrm>
            <a:off x="685800" y="1435100"/>
            <a:ext cx="3008313" cy="4691063"/>
          </a:xfrm>
        </p:spPr>
        <p:txBody>
          <a:bodyPr/>
          <a:lstStyle>
            <a:lvl1pPr marL="0" indent="0" eaLnBrk="1" latinLnBrk="0" hangingPunct="1">
              <a:buNone/>
              <a:defRPr kumimoji="0" lang="tr-TR" sz="1400"/>
            </a:lvl1pPr>
            <a:lvl2pPr marL="457200" indent="0" eaLnBrk="1" latinLnBrk="0" hangingPunct="1">
              <a:buNone/>
              <a:defRPr kumimoji="0" lang="tr-TR" sz="1200"/>
            </a:lvl2pPr>
            <a:lvl3pPr marL="914400" indent="0" eaLnBrk="1" latinLnBrk="0" hangingPunct="1">
              <a:buNone/>
              <a:defRPr kumimoji="0" lang="tr-TR" sz="1000"/>
            </a:lvl3pPr>
            <a:lvl4pPr marL="1371600" indent="0" eaLnBrk="1" latinLnBrk="0" hangingPunct="1">
              <a:buNone/>
              <a:defRPr kumimoji="0" lang="tr-TR" sz="900"/>
            </a:lvl4pPr>
            <a:lvl5pPr marL="1828800" indent="0" eaLnBrk="1" latinLnBrk="0" hangingPunct="1">
              <a:buNone/>
              <a:defRPr kumimoji="0" lang="tr-TR" sz="900"/>
            </a:lvl5pPr>
            <a:lvl6pPr marL="2286000" indent="0" eaLnBrk="1" latinLnBrk="0" hangingPunct="1">
              <a:buNone/>
              <a:defRPr kumimoji="0" lang="tr-TR" sz="900"/>
            </a:lvl6pPr>
            <a:lvl7pPr marL="2743200" indent="0" eaLnBrk="1" latinLnBrk="0" hangingPunct="1">
              <a:buNone/>
              <a:defRPr kumimoji="0" lang="tr-TR" sz="900"/>
            </a:lvl7pPr>
            <a:lvl8pPr marL="3200400" indent="0" eaLnBrk="1" latinLnBrk="0" hangingPunct="1">
              <a:buNone/>
              <a:defRPr kumimoji="0" lang="tr-TR" sz="900"/>
            </a:lvl8pPr>
            <a:lvl9pPr marL="3657600" indent="0" eaLnBrk="1" latinLnBrk="0" hangingPunct="1">
              <a:buNone/>
              <a:defRPr kumimoji="0" lang="tr-TR" sz="900"/>
            </a:lvl9pPr>
          </a:lstStyle>
          <a:p>
            <a:pPr lvl="0" eaLnBrk="1" latinLnBrk="0" hangingPunct="1"/>
            <a:r>
              <a:rPr lang="tr-TR" smtClean="0"/>
              <a:t>Asıl metin stillerini düzenlemek için tıklatın</a:t>
            </a:r>
          </a:p>
        </p:txBody>
      </p:sp>
      <p:sp>
        <p:nvSpPr>
          <p:cNvPr id="5" name="Date Placeholder 4"/>
          <p:cNvSpPr>
            <a:spLocks noGrp="1"/>
          </p:cNvSpPr>
          <p:nvPr>
            <p:ph type="dt" sz="half" idx="10"/>
          </p:nvPr>
        </p:nvSpPr>
        <p:spPr/>
        <p:txBody>
          <a:bodyPr/>
          <a:lstStyle/>
          <a:p>
            <a:fld id="{757B281C-5159-4971-8228-52B9A72E9ED2}" type="datetimeFigureOut">
              <a:rPr/>
              <a:pPr/>
              <a:t>12/17/2009</a:t>
            </a:fld>
            <a:endParaRPr kumimoji="0" lang="tr-TR"/>
          </a:p>
        </p:txBody>
      </p:sp>
      <p:sp>
        <p:nvSpPr>
          <p:cNvPr id="6" name="Footer Placeholder 5"/>
          <p:cNvSpPr>
            <a:spLocks noGrp="1"/>
          </p:cNvSpPr>
          <p:nvPr>
            <p:ph type="ftr" sz="quarter" idx="11"/>
          </p:nvPr>
        </p:nvSpPr>
        <p:spPr/>
        <p:txBody>
          <a:bodyPr/>
          <a:lstStyle/>
          <a:p>
            <a:endParaRPr kumimoji="0" lang="tr-TR"/>
          </a:p>
        </p:txBody>
      </p:sp>
      <p:sp>
        <p:nvSpPr>
          <p:cNvPr id="7" name="Slide Number Placeholder 6"/>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Resim, Açıklamalı Alt Yazıyl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eaLnBrk="1" latinLnBrk="0" hangingPunct="1">
              <a:defRPr kumimoji="0" lang="tr-TR" sz="2000" b="1"/>
            </a:lvl1pPr>
          </a:lstStyle>
          <a:p>
            <a:pPr eaLnBrk="1" latinLnBrk="0" hangingPunct="1"/>
            <a:r>
              <a:rPr lang="tr-TR" smtClean="0"/>
              <a:t>Asıl başlık stili için tıklatın</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tr-TR" sz="3200"/>
            </a:lvl1pPr>
            <a:lvl2pPr marL="457200" indent="0" eaLnBrk="1" latinLnBrk="0" hangingPunct="1">
              <a:buNone/>
              <a:defRPr kumimoji="0" lang="tr-TR" sz="2800"/>
            </a:lvl2pPr>
            <a:lvl3pPr marL="914400" indent="0" eaLnBrk="1" latinLnBrk="0" hangingPunct="1">
              <a:buNone/>
              <a:defRPr kumimoji="0" lang="tr-TR" sz="2400"/>
            </a:lvl3pPr>
            <a:lvl4pPr marL="1371600" indent="0" eaLnBrk="1" latinLnBrk="0" hangingPunct="1">
              <a:buNone/>
              <a:defRPr kumimoji="0" lang="tr-TR" sz="2000"/>
            </a:lvl4pPr>
            <a:lvl5pPr marL="1828800" indent="0" eaLnBrk="1" latinLnBrk="0" hangingPunct="1">
              <a:buNone/>
              <a:defRPr kumimoji="0" lang="tr-TR" sz="2000"/>
            </a:lvl5pPr>
            <a:lvl6pPr marL="2286000" indent="0" eaLnBrk="1" latinLnBrk="0" hangingPunct="1">
              <a:buNone/>
              <a:defRPr kumimoji="0" lang="tr-TR" sz="2000"/>
            </a:lvl6pPr>
            <a:lvl7pPr marL="2743200" indent="0" eaLnBrk="1" latinLnBrk="0" hangingPunct="1">
              <a:buNone/>
              <a:defRPr kumimoji="0" lang="tr-TR" sz="2000"/>
            </a:lvl7pPr>
            <a:lvl8pPr marL="3200400" indent="0" eaLnBrk="1" latinLnBrk="0" hangingPunct="1">
              <a:buNone/>
              <a:defRPr kumimoji="0" lang="tr-TR" sz="2000"/>
            </a:lvl8pPr>
            <a:lvl9pPr marL="3657600" indent="0" eaLnBrk="1" latinLnBrk="0" hangingPunct="1">
              <a:buNone/>
              <a:defRPr kumimoji="0" lang="tr-TR" sz="2000"/>
            </a:lvl9pPr>
          </a:lstStyle>
          <a:p>
            <a:pPr eaLnBrk="1" latinLnBrk="0" hangingPunct="1"/>
            <a:r>
              <a:rPr lang="tr-TR" smtClean="0"/>
              <a:t>Resim eklemek için simgeyi tıklatın</a:t>
            </a:r>
            <a:endParaRPr/>
          </a:p>
        </p:txBody>
      </p:sp>
      <p:sp>
        <p:nvSpPr>
          <p:cNvPr id="4" name="Text Placeholder 3"/>
          <p:cNvSpPr>
            <a:spLocks noGrp="1"/>
          </p:cNvSpPr>
          <p:nvPr>
            <p:ph type="body" sz="half" idx="2"/>
          </p:nvPr>
        </p:nvSpPr>
        <p:spPr>
          <a:xfrm>
            <a:off x="1792288" y="5367338"/>
            <a:ext cx="5486400" cy="804862"/>
          </a:xfrm>
        </p:spPr>
        <p:txBody>
          <a:bodyPr/>
          <a:lstStyle>
            <a:lvl1pPr marL="0" indent="0" eaLnBrk="1" latinLnBrk="0" hangingPunct="1">
              <a:buNone/>
              <a:defRPr kumimoji="0" lang="tr-TR" sz="1400"/>
            </a:lvl1pPr>
            <a:lvl2pPr marL="457200" indent="0" eaLnBrk="1" latinLnBrk="0" hangingPunct="1">
              <a:buNone/>
              <a:defRPr kumimoji="0" lang="tr-TR" sz="1200"/>
            </a:lvl2pPr>
            <a:lvl3pPr marL="914400" indent="0" eaLnBrk="1" latinLnBrk="0" hangingPunct="1">
              <a:buNone/>
              <a:defRPr kumimoji="0" lang="tr-TR" sz="1000"/>
            </a:lvl3pPr>
            <a:lvl4pPr marL="1371600" indent="0" eaLnBrk="1" latinLnBrk="0" hangingPunct="1">
              <a:buNone/>
              <a:defRPr kumimoji="0" lang="tr-TR" sz="900"/>
            </a:lvl4pPr>
            <a:lvl5pPr marL="1828800" indent="0" eaLnBrk="1" latinLnBrk="0" hangingPunct="1">
              <a:buNone/>
              <a:defRPr kumimoji="0" lang="tr-TR" sz="900"/>
            </a:lvl5pPr>
            <a:lvl6pPr marL="2286000" indent="0" eaLnBrk="1" latinLnBrk="0" hangingPunct="1">
              <a:buNone/>
              <a:defRPr kumimoji="0" lang="tr-TR" sz="900"/>
            </a:lvl6pPr>
            <a:lvl7pPr marL="2743200" indent="0" eaLnBrk="1" latinLnBrk="0" hangingPunct="1">
              <a:buNone/>
              <a:defRPr kumimoji="0" lang="tr-TR" sz="900"/>
            </a:lvl7pPr>
            <a:lvl8pPr marL="3200400" indent="0" eaLnBrk="1" latinLnBrk="0" hangingPunct="1">
              <a:buNone/>
              <a:defRPr kumimoji="0" lang="tr-TR" sz="900"/>
            </a:lvl8pPr>
            <a:lvl9pPr marL="3657600" indent="0" eaLnBrk="1" latinLnBrk="0" hangingPunct="1">
              <a:buNone/>
              <a:defRPr kumimoji="0" lang="tr-TR" sz="900"/>
            </a:lvl9pPr>
          </a:lstStyle>
          <a:p>
            <a:pPr lvl="0" eaLnBrk="1" latinLnBrk="0" hangingPunct="1"/>
            <a:r>
              <a:rPr lang="tr-TR" smtClean="0"/>
              <a:t>Asıl metin stillerini düzenlemek için tıklatın</a:t>
            </a:r>
          </a:p>
        </p:txBody>
      </p:sp>
      <p:sp>
        <p:nvSpPr>
          <p:cNvPr id="5" name="Date Placeholder 4"/>
          <p:cNvSpPr>
            <a:spLocks noGrp="1"/>
          </p:cNvSpPr>
          <p:nvPr>
            <p:ph type="dt" sz="half" idx="10"/>
          </p:nvPr>
        </p:nvSpPr>
        <p:spPr/>
        <p:txBody>
          <a:bodyPr/>
          <a:lstStyle/>
          <a:p>
            <a:fld id="{757B281C-5159-4971-8228-52B9A72E9ED2}" type="datetimeFigureOut">
              <a:rPr/>
              <a:pPr/>
              <a:t>12/17/2009</a:t>
            </a:fld>
            <a:endParaRPr kumimoji="0" lang="tr-TR"/>
          </a:p>
        </p:txBody>
      </p:sp>
      <p:sp>
        <p:nvSpPr>
          <p:cNvPr id="6" name="Footer Placeholder 5"/>
          <p:cNvSpPr>
            <a:spLocks noGrp="1"/>
          </p:cNvSpPr>
          <p:nvPr>
            <p:ph type="ftr" sz="quarter" idx="11"/>
          </p:nvPr>
        </p:nvSpPr>
        <p:spPr/>
        <p:txBody>
          <a:bodyPr/>
          <a:lstStyle/>
          <a:p>
            <a:endParaRPr kumimoji="0" lang="tr-TR"/>
          </a:p>
        </p:txBody>
      </p:sp>
      <p:sp>
        <p:nvSpPr>
          <p:cNvPr id="7" name="Slide Number Placeholder 6"/>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tr-TR" smtClean="0"/>
              <a:t>Asıl başlık stili için tıklatın</a:t>
            </a:r>
            <a:endParaRPr/>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4" name="Date Placeholder 3"/>
          <p:cNvSpPr>
            <a:spLocks noGrp="1"/>
          </p:cNvSpPr>
          <p:nvPr>
            <p:ph type="dt" sz="half" idx="10"/>
          </p:nvPr>
        </p:nvSpPr>
        <p:spPr/>
        <p:txBody>
          <a:bodyPr/>
          <a:lstStyle/>
          <a:p>
            <a:fld id="{757B281C-5159-4971-8228-52B9A72E9ED2}" type="datetimeFigureOut">
              <a:rPr/>
              <a:pPr/>
              <a:t>12/17/2009</a:t>
            </a:fld>
            <a:endParaRPr kumimoji="0" lang="tr-TR"/>
          </a:p>
        </p:txBody>
      </p:sp>
      <p:sp>
        <p:nvSpPr>
          <p:cNvPr id="5" name="Footer Placeholder 4"/>
          <p:cNvSpPr>
            <a:spLocks noGrp="1"/>
          </p:cNvSpPr>
          <p:nvPr>
            <p:ph type="ftr" sz="quarter" idx="11"/>
          </p:nvPr>
        </p:nvSpPr>
        <p:spPr/>
        <p:txBody>
          <a:bodyPr/>
          <a:lstStyle/>
          <a:p>
            <a:endParaRPr kumimoji="0" lang="tr-TR"/>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pPr eaLnBrk="1" latinLnBrk="0" hangingPunct="1"/>
            <a:r>
              <a:rPr lang="tr-TR" smtClean="0"/>
              <a:t>Asıl başlık stili için tıklatın</a:t>
            </a:r>
            <a:endParaRPr/>
          </a:p>
        </p:txBody>
      </p:sp>
      <p:sp>
        <p:nvSpPr>
          <p:cNvPr id="3" name="Vertical Text Placeholder 2"/>
          <p:cNvSpPr>
            <a:spLocks noGrp="1"/>
          </p:cNvSpPr>
          <p:nvPr>
            <p:ph type="body" orient="vert" idx="1"/>
          </p:nvPr>
        </p:nvSpPr>
        <p:spPr>
          <a:xfrm>
            <a:off x="762000" y="274638"/>
            <a:ext cx="5867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4" name="Date Placeholder 3"/>
          <p:cNvSpPr>
            <a:spLocks noGrp="1"/>
          </p:cNvSpPr>
          <p:nvPr>
            <p:ph type="dt" sz="half" idx="10"/>
          </p:nvPr>
        </p:nvSpPr>
        <p:spPr/>
        <p:txBody>
          <a:bodyPr/>
          <a:lstStyle/>
          <a:p>
            <a:fld id="{757B281C-5159-4971-8228-52B9A72E9ED2}" type="datetimeFigureOut">
              <a:rPr/>
              <a:pPr/>
              <a:t>12/17/2009</a:t>
            </a:fld>
            <a:endParaRPr kumimoji="0" lang="tr-TR"/>
          </a:p>
        </p:txBody>
      </p:sp>
      <p:sp>
        <p:nvSpPr>
          <p:cNvPr id="5" name="Footer Placeholder 4"/>
          <p:cNvSpPr>
            <a:spLocks noGrp="1"/>
          </p:cNvSpPr>
          <p:nvPr>
            <p:ph type="ftr" sz="quarter" idx="11"/>
          </p:nvPr>
        </p:nvSpPr>
        <p:spPr/>
        <p:txBody>
          <a:bodyPr/>
          <a:lstStyle/>
          <a:p>
            <a:endParaRPr kumimoji="0" lang="tr-TR"/>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tr-TR"/>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pPr eaLnBrk="1" latinLnBrk="0" hangingPunct="1"/>
            <a:r>
              <a:rPr kumimoji="0" lang="tr-TR" smtClean="0"/>
              <a:t>Asıl başlık stili için tıklatın</a:t>
            </a:r>
            <a:endParaRPr kumimoji="0" lang="en-US" smtClean="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eaLnBrk="1" latinLnBrk="0" hangingPunct="1">
              <a:defRPr kumimoji="0" lang="tr-TR" sz="1200">
                <a:solidFill>
                  <a:schemeClr val="tx1">
                    <a:tint val="75000"/>
                  </a:schemeClr>
                </a:solidFill>
              </a:defRPr>
            </a:lvl1pPr>
          </a:lstStyle>
          <a:p>
            <a:fld id="{757B281C-5159-4971-8228-52B9A72E9ED2}" type="datetimeFigureOut">
              <a:rPr/>
              <a:pPr/>
              <a:t>12/17/2009</a:t>
            </a:fld>
            <a:endParaRPr kumimoji="0" lang="tr-TR"/>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eaLnBrk="1" latinLnBrk="0" hangingPunct="1">
              <a:defRPr kumimoji="0" lang="tr-TR" sz="1200">
                <a:solidFill>
                  <a:schemeClr val="tx1">
                    <a:tint val="75000"/>
                  </a:schemeClr>
                </a:solidFill>
              </a:defRPr>
            </a:lvl1pPr>
          </a:lstStyle>
          <a:p>
            <a:endParaRPr kumimoji="0" lang="tr-TR"/>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eaLnBrk="1" latinLnBrk="0" hangingPunct="1">
              <a:defRPr kumimoji="0" lang="tr-TR" sz="1200">
                <a:solidFill>
                  <a:schemeClr val="tx1">
                    <a:tint val="75000"/>
                  </a:schemeClr>
                </a:solidFill>
              </a:defRPr>
            </a:lvl1pPr>
          </a:lstStyle>
          <a:p>
            <a:fld id="{33D6E5A2-EC83-451F-A719-9AC1370DD5CF}" type="slidenum">
              <a:rPr/>
              <a:pPr/>
              <a:t>‹#›</a:t>
            </a:fld>
            <a:endParaRPr kumimoji="0" lang="tr-TR"/>
          </a:p>
        </p:txBody>
      </p:sp>
      <p:pic>
        <p:nvPicPr>
          <p:cNvPr id="8" name="Picture 7"/>
          <p:cNvPicPr>
            <a:picLocks noChangeAspect="1"/>
          </p:cNvPicPr>
          <p:nvPr/>
        </p:nvPicPr>
        <p:blipFill rotWithShape="1">
          <a:blip r:embed="rId17" cstate="email">
            <a:extLst>
              <a:ext uri="{28A0092B-C50C-407E-A947-70E740481C1C}">
                <a14:useLocalDpi xmlns:a14="http://schemas.microsoft.com/office/drawing/2010/main" xmlns=""/>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62" r:id="rId10"/>
    <p:sldLayoutId id="2147483654" r:id="rId11"/>
    <p:sldLayoutId id="2147483655" r:id="rId12"/>
    <p:sldLayoutId id="2147483663" r:id="rId13"/>
    <p:sldLayoutId id="2147483664" r:id="rId14"/>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tr-T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tr-T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tr-T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tr-T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tr-T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9pPr>
    </p:bodyStyle>
    <p:otherStyle>
      <a:defPPr>
        <a:defRPr kumimoji="0" lang="tr-TR"/>
      </a:defPPr>
      <a:lvl1pPr marL="0" algn="l" defTabSz="914400" rtl="0" eaLnBrk="1" latinLnBrk="0" hangingPunct="1">
        <a:defRPr kumimoji="0" lang="tr-TR" sz="1800" kern="1200">
          <a:solidFill>
            <a:schemeClr val="tx1"/>
          </a:solidFill>
          <a:latin typeface="+mn-lt"/>
          <a:ea typeface="+mn-ea"/>
          <a:cs typeface="+mn-cs"/>
        </a:defRPr>
      </a:lvl1pPr>
      <a:lvl2pPr marL="457200" algn="l" defTabSz="914400" rtl="0" eaLnBrk="1" latinLnBrk="0" hangingPunct="1">
        <a:defRPr kumimoji="0" lang="tr-TR" sz="1800" kern="1200">
          <a:solidFill>
            <a:schemeClr val="tx1"/>
          </a:solidFill>
          <a:latin typeface="+mn-lt"/>
          <a:ea typeface="+mn-ea"/>
          <a:cs typeface="+mn-cs"/>
        </a:defRPr>
      </a:lvl2pPr>
      <a:lvl3pPr marL="914400" algn="l" defTabSz="914400" rtl="0" eaLnBrk="1" latinLnBrk="0" hangingPunct="1">
        <a:defRPr kumimoji="0" lang="tr-TR" sz="1800" kern="1200">
          <a:solidFill>
            <a:schemeClr val="tx1"/>
          </a:solidFill>
          <a:latin typeface="+mn-lt"/>
          <a:ea typeface="+mn-ea"/>
          <a:cs typeface="+mn-cs"/>
        </a:defRPr>
      </a:lvl3pPr>
      <a:lvl4pPr marL="1371600" algn="l" defTabSz="914400" rtl="0" eaLnBrk="1" latinLnBrk="0" hangingPunct="1">
        <a:defRPr kumimoji="0" lang="tr-TR" sz="1800" kern="1200">
          <a:solidFill>
            <a:schemeClr val="tx1"/>
          </a:solidFill>
          <a:latin typeface="+mn-lt"/>
          <a:ea typeface="+mn-ea"/>
          <a:cs typeface="+mn-cs"/>
        </a:defRPr>
      </a:lvl4pPr>
      <a:lvl5pPr marL="1828800" algn="l" defTabSz="914400" rtl="0" eaLnBrk="1" latinLnBrk="0" hangingPunct="1">
        <a:defRPr kumimoji="0" lang="tr-TR" sz="1800" kern="1200">
          <a:solidFill>
            <a:schemeClr val="tx1"/>
          </a:solidFill>
          <a:latin typeface="+mn-lt"/>
          <a:ea typeface="+mn-ea"/>
          <a:cs typeface="+mn-cs"/>
        </a:defRPr>
      </a:lvl5pPr>
      <a:lvl6pPr marL="2286000" algn="l" defTabSz="914400" rtl="0" eaLnBrk="1" latinLnBrk="0" hangingPunct="1">
        <a:defRPr kumimoji="0" lang="tr-TR" sz="1800" kern="1200">
          <a:solidFill>
            <a:schemeClr val="tx1"/>
          </a:solidFill>
          <a:latin typeface="+mn-lt"/>
          <a:ea typeface="+mn-ea"/>
          <a:cs typeface="+mn-cs"/>
        </a:defRPr>
      </a:lvl6pPr>
      <a:lvl7pPr marL="2743200" algn="l" defTabSz="914400" rtl="0" eaLnBrk="1" latinLnBrk="0" hangingPunct="1">
        <a:defRPr kumimoji="0" lang="tr-TR" sz="1800" kern="1200">
          <a:solidFill>
            <a:schemeClr val="tx1"/>
          </a:solidFill>
          <a:latin typeface="+mn-lt"/>
          <a:ea typeface="+mn-ea"/>
          <a:cs typeface="+mn-cs"/>
        </a:defRPr>
      </a:lvl7pPr>
      <a:lvl8pPr marL="3200400" algn="l" defTabSz="914400" rtl="0" eaLnBrk="1" latinLnBrk="0" hangingPunct="1">
        <a:defRPr kumimoji="0" lang="tr-TR" sz="1800" kern="1200">
          <a:solidFill>
            <a:schemeClr val="tx1"/>
          </a:solidFill>
          <a:latin typeface="+mn-lt"/>
          <a:ea typeface="+mn-ea"/>
          <a:cs typeface="+mn-cs"/>
        </a:defRPr>
      </a:lvl8pPr>
      <a:lvl9pPr marL="3657600" algn="l" defTabSz="914400" rtl="0" eaLnBrk="1" latinLnBrk="0" hangingPunct="1">
        <a:defRPr kumimoji="0" lang="tr-T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NULL"/><Relationship Id="rId1" Type="http://schemas.openxmlformats.org/officeDocument/2006/relationships/slideLayout" Target="../slideLayouts/slideLayout14.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NUL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NULL"/><Relationship Id="rId1" Type="http://schemas.openxmlformats.org/officeDocument/2006/relationships/slideLayout" Target="../slideLayouts/slideLayout14.xml"/><Relationship Id="rId5" Type="http://schemas.openxmlformats.org/officeDocument/2006/relationships/audio" Target="../media/audio1.wav"/><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tr/url?sa=i&amp;source=images&amp;cd=&amp;cad=rja&amp;docid=ucneLwwCMldYsM&amp;tbnid=hYTdU30ZDwArzM:&amp;ved=0CAgQjRwwAA&amp;url=http://osmanogullari600.blogspot.com/2011/02/ivmurat-ve-derici.html&amp;ei=05z_UfeSLYiMtAbTuIDwBQ&amp;psig=AFQjCNHkPwK6tv8DIuW6o2EQvKTwYq4bcg&amp;ust=1375792723793527" TargetMode="External"/><Relationship Id="rId7" Type="http://schemas.openxmlformats.org/officeDocument/2006/relationships/audio" Target="../media/audio1.wav"/><Relationship Id="rId2" Type="http://schemas.openxmlformats.org/officeDocument/2006/relationships/audio" Target="NULL"/><Relationship Id="rId1" Type="http://schemas.openxmlformats.org/officeDocument/2006/relationships/slideLayout" Target="../slideLayouts/slideLayout14.xml"/><Relationship Id="rId6" Type="http://schemas.openxmlformats.org/officeDocument/2006/relationships/image" Target="../media/image17.jpeg"/><Relationship Id="rId5" Type="http://schemas.openxmlformats.org/officeDocument/2006/relationships/hyperlink" Target="http://www.google.com.tr/url?sa=i&amp;source=images&amp;cd=&amp;cad=rja&amp;docid=7KIkR1tm5et3aM&amp;tbnid=IfwVI01DkebpeM:&amp;ved=0CAgQjRwwAA&amp;url=http://www.konyakent.net/padisah/p16.html&amp;ei=Ap3_UcyQO8jxtQah04CoBg&amp;psig=AFQjCNGoxpYmnsIVjd_86Shil9sS11BwgQ&amp;ust=1375792771431547" TargetMode="Externa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NUL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tr/url?sa=i&amp;source=images&amp;cd=&amp;cad=rja&amp;docid=IwXHqHHcPDWoRM&amp;tbnid=-jv9LOh8nb1z1M:&amp;ved=0CAgQjRwwAA&amp;url=http://www.hotelbazaar.net/gezilecek-yerler/topkapi-sarayi.html&amp;ei=C5__UaTGOsOStAb-24HwCw&amp;psig=AFQjCNGsi1y9ztg3LiUW0XGeoyPI_IDYMg&amp;ust=1375793292037397" TargetMode="External"/><Relationship Id="rId2" Type="http://schemas.openxmlformats.org/officeDocument/2006/relationships/audio" Target="NULL"/><Relationship Id="rId1" Type="http://schemas.openxmlformats.org/officeDocument/2006/relationships/slideLayout" Target="../slideLayouts/slideLayout14.xml"/><Relationship Id="rId5" Type="http://schemas.openxmlformats.org/officeDocument/2006/relationships/audio" Target="../media/audio1.wav"/><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1.png"/><Relationship Id="rId5" Type="http://schemas.openxmlformats.org/officeDocument/2006/relationships/notesSlide" Target="../notesSlides/notesSlide7.xml"/><Relationship Id="rId4"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3.xml"/><Relationship Id="rId7" Type="http://schemas.openxmlformats.org/officeDocument/2006/relationships/image" Target="../media/image24.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1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15.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6.png"/><Relationship Id="rId2" Type="http://schemas.openxmlformats.org/officeDocument/2006/relationships/audio" Target="../media/media1.mp3"/><Relationship Id="rId1" Type="http://schemas.openxmlformats.org/officeDocument/2006/relationships/tags" Target="../tags/tag21.xml"/><Relationship Id="rId6" Type="http://schemas.openxmlformats.org/officeDocument/2006/relationships/image" Target="../media/image35.png"/><Relationship Id="rId5" Type="http://schemas.microsoft.com/office/2007/relationships/media" Target="../media/media1.mp3"/><Relationship Id="rId4"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notesSlide" Target="../notesSlides/notesSlide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4.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9.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NUL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m.tr/url?sa=i&amp;rct=j&amp;q=%C3%A7ini+resimleri&amp;source=images&amp;cd=&amp;cad=rja&amp;docid=QPdVlJJJU9nV8M&amp;tbnid=oX5kDRkRtDVpVM:&amp;ved=0CAUQjRw&amp;url=http://www.iznikturkuazcini.com/sayfa/osmanlida-cini-ve-seramik-17.html&amp;ei=gpr_UdzzLIqTswa4qYDYCg&amp;bvm=bv.50165853,d.Yms&amp;psig=AFQjCNHL6Ld9gZPJiPAiMCMvdrwtQcmAZQ&amp;ust=1375792064007805" TargetMode="External"/><Relationship Id="rId2" Type="http://schemas.openxmlformats.org/officeDocument/2006/relationships/audio" Target="NULL"/><Relationship Id="rId1" Type="http://schemas.openxmlformats.org/officeDocument/2006/relationships/slideLayout" Target="../slideLayouts/slideLayout14.xml"/><Relationship Id="rId5" Type="http://schemas.openxmlformats.org/officeDocument/2006/relationships/audio" Target="../media/audio1.wav"/><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tr/url?sa=i&amp;rct=j&amp;q=%C3%A7ini+resimleri&amp;source=images&amp;cd=&amp;cad=rja&amp;docid=rcYGxKGrLIInKM&amp;tbnid=fMUKV3N_RPdAGM:&amp;ved=0CAUQjRw&amp;url=http://www.forumgercek.com/showthread.php?t=73185&amp;ei=rZr_UcniHYjWswb6mIGYBA&amp;bvm=bv.50165853,d.Yms&amp;psig=AFQjCNHL6Ld9gZPJiPAiMCMvdrwtQcmAZQ&amp;ust=1375792064007805" TargetMode="External"/><Relationship Id="rId2" Type="http://schemas.openxmlformats.org/officeDocument/2006/relationships/audio" Target="NULL"/><Relationship Id="rId1" Type="http://schemas.openxmlformats.org/officeDocument/2006/relationships/slideLayout" Target="../slideLayouts/slideLayout14.xml"/><Relationship Id="rId5" Type="http://schemas.openxmlformats.org/officeDocument/2006/relationships/audio" Target="../media/audio1.wav"/><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tr/url?sa=i&amp;rct=j&amp;q=%C3%A7ini+resimleri&amp;source=images&amp;cd=&amp;cad=rja&amp;docid=cFPfvxUvCVGykM&amp;tbnid=yGKtn29I6bPiBM:&amp;ved=0CAUQjRw&amp;url=http://julideunutur.blogspot.com/2013/01/geleneksel-turk-el-sanatimiz-cini.html&amp;ei=z5r_UdGIKoOgtAaJi4CoBg&amp;bvm=bv.50165853,d.Yms&amp;psig=AFQjCNHL6Ld9gZPJiPAiMCMvdrwtQcmAZQ&amp;ust=1375792064007805" TargetMode="External"/><Relationship Id="rId2" Type="http://schemas.openxmlformats.org/officeDocument/2006/relationships/audio" Target="NULL"/><Relationship Id="rId1" Type="http://schemas.openxmlformats.org/officeDocument/2006/relationships/slideLayout" Target="../slideLayouts/slideLayout14.xml"/><Relationship Id="rId5" Type="http://schemas.openxmlformats.org/officeDocument/2006/relationships/audio" Target="../media/audio1.wav"/><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hyperlink" Target="http://www.google.com.tr/url?sa=i&amp;rct=j&amp;q=%C3%A7ini+resimleri&amp;source=images&amp;cd=&amp;cad=rja&amp;docid=qhtWiPsIvb67JM&amp;tbnid=lHRHQeAuXnhsYM:&amp;ved=0CAUQjRw&amp;url=http://www.folklor.gen.tr/k/turk-halk-oyunlari-katalogu/m&amp;ei=SZr_UZbpF47Psgbfi4DABg&amp;bvm=bv.50165853,d.Yms&amp;psig=AFQjCNHL6Ld9gZPJiPAiMCMvdrwtQcmAZQ&amp;ust=1375792064007805" TargetMode="External"/><Relationship Id="rId2" Type="http://schemas.openxmlformats.org/officeDocument/2006/relationships/audio" Target="NULL"/><Relationship Id="rId1" Type="http://schemas.openxmlformats.org/officeDocument/2006/relationships/slideLayout" Target="../slideLayouts/slideLayout14.xml"/><Relationship Id="rId5" Type="http://schemas.openxmlformats.org/officeDocument/2006/relationships/audio" Target="../media/audio1.wav"/><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p:txBody>
          <a:bodyPr/>
          <a:lstStyle/>
          <a:p>
            <a:r>
              <a:rPr lang="tr-TR" dirty="0" smtClean="0"/>
              <a:t>MÜZELERİMİZ</a:t>
            </a:r>
            <a:endParaRPr lang="tr-TR" dirty="0"/>
          </a:p>
        </p:txBody>
      </p:sp>
      <p:sp>
        <p:nvSpPr>
          <p:cNvPr id="3" name="Subtitle 2"/>
          <p:cNvSpPr>
            <a:spLocks noGrp="1"/>
          </p:cNvSpPr>
          <p:nvPr>
            <p:ph type="subTitle" idx="1"/>
            <p:custDataLst>
              <p:tags r:id="rId3"/>
            </p:custDataLst>
          </p:nvPr>
        </p:nvSpPr>
        <p:spPr/>
        <p:txBody>
          <a:bodyPr>
            <a:normAutofit/>
          </a:bodyPr>
          <a:lstStyle/>
          <a:p>
            <a:r>
              <a:rPr lang="tr-TR" sz="2400" dirty="0" smtClean="0">
                <a:latin typeface="+mn-lt"/>
              </a:rPr>
              <a:t>Kadir GÜNGÖR</a:t>
            </a:r>
            <a:endParaRPr lang="tr-TR" sz="2400" dirty="0">
              <a:latin typeface="+mn-lt"/>
            </a:endParaRPr>
          </a:p>
          <a:p>
            <a:r>
              <a:rPr lang="tr-TR" sz="2400" dirty="0" smtClean="0">
                <a:latin typeface="+mn-lt"/>
              </a:rPr>
              <a:t>23- 27 Eylül 2013</a:t>
            </a:r>
            <a:endParaRPr lang="tr-TR" sz="2400" dirty="0">
              <a:latin typeface="+mn-lt"/>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Müze:</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0797" y="836712"/>
            <a:ext cx="8882406" cy="1938992"/>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rPr>
              <a:t>Kültürel ya da tarihsel değeri olan nesnelerin toplanarak sergilendiği yerlere müze adı verilir.</a:t>
            </a:r>
            <a:endParaRPr lang="tr-TR" sz="4000" b="1" cap="none" spc="0"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endParaRPr>
          </a:p>
        </p:txBody>
      </p:sp>
      <p:pic>
        <p:nvPicPr>
          <p:cNvPr id="9" name="il_fi" descr="http://www.vehayat.com/wp-content/uploads/m%C3%BCzeler.jpg"/>
          <p:cNvPicPr>
            <a:picLocks/>
          </p:cNvPicPr>
          <p:nvPr/>
        </p:nvPicPr>
        <p:blipFill>
          <a:blip r:embed="rId3" cstate="print"/>
          <a:stretch>
            <a:fillRect/>
          </a:stretch>
        </p:blipFill>
        <p:spPr bwMode="auto">
          <a:xfrm>
            <a:off x="0" y="3284984"/>
            <a:ext cx="9144000" cy="3573015"/>
          </a:xfrm>
          <a:prstGeom prst="rect">
            <a:avLst/>
          </a:prstGeom>
          <a:noFill/>
          <a:ln w="9525">
            <a:noFill/>
            <a:miter lim="800000"/>
            <a:headEnd/>
            <a:tailEnd/>
          </a:ln>
        </p:spPr>
      </p:pic>
      <p:sp>
        <p:nvSpPr>
          <p:cNvPr id="5" name="Alt Başlık 4"/>
          <p:cNvSpPr>
            <a:spLocks noGrp="1"/>
          </p:cNvSpPr>
          <p:nvPr>
            <p:ph type="subTitle" idx="1"/>
          </p:nvPr>
        </p:nvSpPr>
        <p:spPr/>
        <p:txBody>
          <a:bodyPr/>
          <a:lstStyle/>
          <a:p>
            <a:endParaRPr lang="tr-TR"/>
          </a:p>
        </p:txBody>
      </p:sp>
    </p:spTree>
    <p:extLst>
      <p:ext uri="{BB962C8B-B14F-4D97-AF65-F5344CB8AC3E}">
        <p14:creationId xmlns:p14="http://schemas.microsoft.com/office/powerpoint/2010/main" xmlns="" val="3685499612"/>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Medeniyet:</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89375" y="836712"/>
            <a:ext cx="8882406" cy="3785652"/>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rPr>
              <a:t>Uygarlık veya medeniyet, bir ülke veya toplumun, maddi ve manevi varlıklarının, düşünce, sanat, bilim, teknoloji ürünlerinin tamamını ifade eder. </a:t>
            </a:r>
            <a:endParaRPr lang="tr-TR" sz="4800" b="1" cap="none" spc="0"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endParaRPr>
          </a:p>
        </p:txBody>
      </p:sp>
      <p:sp>
        <p:nvSpPr>
          <p:cNvPr id="5" name="Alt Başlık 4"/>
          <p:cNvSpPr>
            <a:spLocks noGrp="1"/>
          </p:cNvSpPr>
          <p:nvPr>
            <p:ph type="subTitle" idx="1"/>
          </p:nvPr>
        </p:nvSpPr>
        <p:spPr/>
        <p:txBody>
          <a:bodyPr/>
          <a:lstStyle/>
          <a:p>
            <a:endParaRPr lang="tr-TR"/>
          </a:p>
        </p:txBody>
      </p:sp>
    </p:spTree>
    <p:extLst>
      <p:ext uri="{BB962C8B-B14F-4D97-AF65-F5344CB8AC3E}">
        <p14:creationId xmlns:p14="http://schemas.microsoft.com/office/powerpoint/2010/main" xmlns="" val="2415765182"/>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3">
            <a:schemeClr val="lt1"/>
          </a:lnRef>
          <a:fillRef idx="1">
            <a:schemeClr val="dk1"/>
          </a:fillRef>
          <a:effectRef idx="1">
            <a:schemeClr val="dk1"/>
          </a:effectRef>
          <a:fontRef idx="minor">
            <a:schemeClr val="lt1"/>
          </a:fontRef>
        </p:style>
        <p:txBody>
          <a:bodyPr/>
          <a:lstStyle/>
          <a:p>
            <a:endParaRPr lang="tr-TR" dirty="0" smtClean="0"/>
          </a:p>
          <a:p>
            <a:endParaRPr lang="tr-TR" dirty="0"/>
          </a:p>
        </p:txBody>
      </p:sp>
      <p:pic>
        <p:nvPicPr>
          <p:cNvPr id="9" name="il_fi" descr="http://www.epochtimestr.com/wp-content/uploads/2010/agustos/topkapi_sarayi_taht_odasi.jpg"/>
          <p:cNvPicPr>
            <a:picLocks/>
          </p:cNvPicPr>
          <p:nvPr/>
        </p:nvPicPr>
        <p:blipFill>
          <a:blip r:embed="rId3" cstate="print"/>
          <a:stretch>
            <a:fillRect/>
          </a:stretch>
        </p:blipFill>
        <p:spPr bwMode="auto">
          <a:xfrm>
            <a:off x="0" y="0"/>
            <a:ext cx="5004048" cy="6858000"/>
          </a:xfrm>
          <a:prstGeom prst="rect">
            <a:avLst/>
          </a:prstGeom>
          <a:noFill/>
          <a:ln w="9525">
            <a:noFill/>
            <a:miter lim="800000"/>
            <a:headEnd/>
            <a:tailEnd/>
          </a:ln>
        </p:spPr>
      </p:pic>
      <p:pic>
        <p:nvPicPr>
          <p:cNvPr id="10" name="il_fi" descr="http://www.24haber.com/images/news/topkapi_sarayi2.jpg"/>
          <p:cNvPicPr/>
          <p:nvPr/>
        </p:nvPicPr>
        <p:blipFill>
          <a:blip r:embed="rId4" cstate="print"/>
          <a:srcRect/>
          <a:stretch>
            <a:fillRect/>
          </a:stretch>
        </p:blipFill>
        <p:spPr bwMode="auto">
          <a:xfrm>
            <a:off x="4860032" y="0"/>
            <a:ext cx="4283968" cy="6858000"/>
          </a:xfrm>
          <a:prstGeom prst="rect">
            <a:avLst/>
          </a:prstGeom>
          <a:noFill/>
          <a:ln w="9525">
            <a:noFill/>
            <a:miter lim="800000"/>
            <a:headEnd/>
            <a:tailEnd/>
          </a:ln>
        </p:spPr>
      </p:pic>
    </p:spTree>
    <p:extLst>
      <p:ext uri="{BB962C8B-B14F-4D97-AF65-F5344CB8AC3E}">
        <p14:creationId xmlns:p14="http://schemas.microsoft.com/office/powerpoint/2010/main" xmlns="" val="3086996031"/>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Padişah:</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0" y="792234"/>
            <a:ext cx="8882406" cy="1938992"/>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rPr>
              <a:t>Osmanlı İmparatorluğu'nda Devlet Başkanına verilen unvan, hükümdar, sultan.</a:t>
            </a:r>
            <a:endParaRPr lang="tr-TR" sz="4000" b="1" cap="none" spc="0"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endParaRPr>
          </a:p>
        </p:txBody>
      </p:sp>
      <p:pic>
        <p:nvPicPr>
          <p:cNvPr id="1026" name="Picture 2" descr="http://t1.gstatic.com/images?q=tbn:ANd9GcSHL-gxePBWmnRg7PWCe_dxn-sV61bECFKTS-gHWdxNgxxAO5ta">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7504" y="2731226"/>
            <a:ext cx="4248472" cy="412677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www.konyakent.net/padisah/images/16.jpg">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441203" y="2636912"/>
            <a:ext cx="4702797" cy="422108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Dikdörtgen 9"/>
          <p:cNvSpPr/>
          <p:nvPr/>
        </p:nvSpPr>
        <p:spPr>
          <a:xfrm>
            <a:off x="0" y="2636912"/>
            <a:ext cx="435597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4.MURAT</a:t>
            </a:r>
            <a:endParaRPr lang="tr-TR" sz="4400" b="1" cap="none" spc="0" dirty="0">
              <a:ln w="11430"/>
              <a:solidFill>
                <a:srgbClr val="FF0000"/>
              </a:solidFill>
              <a:effectLst>
                <a:outerShdw blurRad="50800" dist="39000" dir="5460000" algn="tl">
                  <a:srgbClr val="000000">
                    <a:alpha val="38000"/>
                  </a:srgbClr>
                </a:outerShdw>
              </a:effectLst>
              <a:latin typeface="Rockwell Extra Bold" pitchFamily="18" charset="0"/>
            </a:endParaRPr>
          </a:p>
        </p:txBody>
      </p:sp>
      <p:sp>
        <p:nvSpPr>
          <p:cNvPr id="11" name="Dikdörtgen 10"/>
          <p:cNvSpPr/>
          <p:nvPr/>
        </p:nvSpPr>
        <p:spPr>
          <a:xfrm>
            <a:off x="4441203" y="2636912"/>
            <a:ext cx="4752528"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GENÇ OSMAN</a:t>
            </a:r>
            <a:endParaRPr lang="tr-TR" sz="4400" b="1" cap="none" spc="0" dirty="0">
              <a:ln w="11430"/>
              <a:solidFill>
                <a:srgbClr val="FF0000"/>
              </a:solidFill>
              <a:effectLst>
                <a:outerShdw blurRad="50800" dist="39000" dir="5460000" algn="tl">
                  <a:srgbClr val="000000">
                    <a:alpha val="38000"/>
                  </a:srgbClr>
                </a:outerShdw>
              </a:effectLst>
              <a:latin typeface="Rockwell Extra Bold" pitchFamily="18" charset="0"/>
            </a:endParaRPr>
          </a:p>
        </p:txBody>
      </p:sp>
      <p:sp>
        <p:nvSpPr>
          <p:cNvPr id="5" name="Alt Başlık 4"/>
          <p:cNvSpPr>
            <a:spLocks noGrp="1"/>
          </p:cNvSpPr>
          <p:nvPr>
            <p:ph type="subTitle" idx="1"/>
          </p:nvPr>
        </p:nvSpPr>
        <p:spPr/>
        <p:txBody>
          <a:bodyPr/>
          <a:lstStyle/>
          <a:p>
            <a:endParaRPr lang="tr-TR"/>
          </a:p>
        </p:txBody>
      </p:sp>
    </p:spTree>
    <p:extLst>
      <p:ext uri="{BB962C8B-B14F-4D97-AF65-F5344CB8AC3E}">
        <p14:creationId xmlns:p14="http://schemas.microsoft.com/office/powerpoint/2010/main" xmlns="" val="1665623988"/>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7"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 calcmode="lin" valueType="num">
                                      <p:cBhvr>
                                        <p:cTn id="24" dur="500" fill="hold"/>
                                        <p:tgtEl>
                                          <p:spTgt spid="1026"/>
                                        </p:tgtEl>
                                        <p:attrNameLst>
                                          <p:attrName>ppt_w</p:attrName>
                                        </p:attrNameLst>
                                      </p:cBhvr>
                                      <p:tavLst>
                                        <p:tav tm="0">
                                          <p:val>
                                            <p:fltVal val="0"/>
                                          </p:val>
                                        </p:tav>
                                        <p:tav tm="100000">
                                          <p:val>
                                            <p:strVal val="#ppt_w"/>
                                          </p:val>
                                        </p:tav>
                                      </p:tavLst>
                                    </p:anim>
                                    <p:anim calcmode="lin" valueType="num">
                                      <p:cBhvr>
                                        <p:cTn id="25" dur="500" fill="hold"/>
                                        <p:tgtEl>
                                          <p:spTgt spid="1026"/>
                                        </p:tgtEl>
                                        <p:attrNameLst>
                                          <p:attrName>ppt_h</p:attrName>
                                        </p:attrNameLst>
                                      </p:cBhvr>
                                      <p:tavLst>
                                        <p:tav tm="0">
                                          <p:val>
                                            <p:fltVal val="0"/>
                                          </p:val>
                                        </p:tav>
                                        <p:tav tm="100000">
                                          <p:val>
                                            <p:strVal val="#ppt_h"/>
                                          </p:val>
                                        </p:tav>
                                      </p:tavLst>
                                    </p:anim>
                                    <p:animEffect transition="in" filter="fade">
                                      <p:cBhvr>
                                        <p:cTn id="26" dur="500"/>
                                        <p:tgtEl>
                                          <p:spTgt spid="1026"/>
                                        </p:tgtEl>
                                      </p:cBhvr>
                                    </p:animEffec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10">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10">
                                            <p:txEl>
                                              <p:pRg st="0" end="0"/>
                                            </p:txEl>
                                          </p:spTgt>
                                        </p:tgtEl>
                                        <p:attrNameLst>
                                          <p:attrName>ppt_w</p:attrName>
                                        </p:attrNameLst>
                                      </p:cBhvr>
                                    </p:anim>
                                    <p:anim by="(#ppt_w*0.50)" calcmode="lin" valueType="num">
                                      <p:cBhvr>
                                        <p:cTn id="32" dur="500" decel="50000" autoRev="1" fill="hold">
                                          <p:stCondLst>
                                            <p:cond delay="0"/>
                                          </p:stCondLst>
                                        </p:cTn>
                                        <p:tgtEl>
                                          <p:spTgt spid="10">
                                            <p:txEl>
                                              <p:pRg st="0" end="0"/>
                                            </p:txEl>
                                          </p:spTgt>
                                        </p:tgtEl>
                                        <p:attrNameLst>
                                          <p:attrName>ppt_x</p:attrName>
                                        </p:attrNameLst>
                                      </p:cBhvr>
                                    </p:anim>
                                    <p:anim from="(-#ppt_h/2)" to="(#ppt_y)" calcmode="lin" valueType="num">
                                      <p:cBhvr>
                                        <p:cTn id="33" dur="1000" fill="hold">
                                          <p:stCondLst>
                                            <p:cond delay="0"/>
                                          </p:stCondLst>
                                        </p:cTn>
                                        <p:tgtEl>
                                          <p:spTgt spid="10">
                                            <p:txEl>
                                              <p:pRg st="0" end="0"/>
                                            </p:txEl>
                                          </p:spTgt>
                                        </p:tgtEl>
                                        <p:attrNameLst>
                                          <p:attrName>ppt_y</p:attrName>
                                        </p:attrNameLst>
                                      </p:cBhvr>
                                    </p:anim>
                                    <p:animRot by="21600000">
                                      <p:cBhvr>
                                        <p:cTn id="34" dur="1000" fill="hold">
                                          <p:stCondLst>
                                            <p:cond delay="0"/>
                                          </p:stCondLst>
                                        </p:cTn>
                                        <p:tgtEl>
                                          <p:spTgt spid="10">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anim calcmode="lin" valueType="num">
                                      <p:cBhvr>
                                        <p:cTn id="39" dur="1000" fill="hold"/>
                                        <p:tgtEl>
                                          <p:spTgt spid="1028"/>
                                        </p:tgtEl>
                                        <p:attrNameLst>
                                          <p:attrName>ppt_w</p:attrName>
                                        </p:attrNameLst>
                                      </p:cBhvr>
                                      <p:tavLst>
                                        <p:tav tm="0">
                                          <p:val>
                                            <p:fltVal val="0"/>
                                          </p:val>
                                        </p:tav>
                                        <p:tav tm="100000">
                                          <p:val>
                                            <p:strVal val="#ppt_w"/>
                                          </p:val>
                                        </p:tav>
                                      </p:tavLst>
                                    </p:anim>
                                    <p:anim calcmode="lin" valueType="num">
                                      <p:cBhvr>
                                        <p:cTn id="40" dur="1000" fill="hold"/>
                                        <p:tgtEl>
                                          <p:spTgt spid="1028"/>
                                        </p:tgtEl>
                                        <p:attrNameLst>
                                          <p:attrName>ppt_h</p:attrName>
                                        </p:attrNameLst>
                                      </p:cBhvr>
                                      <p:tavLst>
                                        <p:tav tm="0">
                                          <p:val>
                                            <p:fltVal val="0"/>
                                          </p:val>
                                        </p:tav>
                                        <p:tav tm="100000">
                                          <p:val>
                                            <p:strVal val="#ppt_h"/>
                                          </p:val>
                                        </p:tav>
                                      </p:tavLst>
                                    </p:anim>
                                    <p:anim calcmode="lin" valueType="num">
                                      <p:cBhvr>
                                        <p:cTn id="41" dur="1000" fill="hold"/>
                                        <p:tgtEl>
                                          <p:spTgt spid="1028"/>
                                        </p:tgtEl>
                                        <p:attrNameLst>
                                          <p:attrName>style.rotation</p:attrName>
                                        </p:attrNameLst>
                                      </p:cBhvr>
                                      <p:tavLst>
                                        <p:tav tm="0">
                                          <p:val>
                                            <p:fltVal val="90"/>
                                          </p:val>
                                        </p:tav>
                                        <p:tav tm="100000">
                                          <p:val>
                                            <p:fltVal val="0"/>
                                          </p:val>
                                        </p:tav>
                                      </p:tavLst>
                                    </p:anim>
                                    <p:animEffect transition="in" filter="fade">
                                      <p:cBhvr>
                                        <p:cTn id="42" dur="1000"/>
                                        <p:tgtEl>
                                          <p:spTgt spid="1028"/>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nodeType="clickEffect">
                                  <p:stCondLst>
                                    <p:cond delay="0"/>
                                  </p:stCondLst>
                                  <p:iterate type="lt">
                                    <p:tmPct val="10000"/>
                                  </p:iterate>
                                  <p:childTnLst>
                                    <p:set>
                                      <p:cBhvr>
                                        <p:cTn id="46" dur="1" fill="hold">
                                          <p:stCondLst>
                                            <p:cond delay="0"/>
                                          </p:stCondLst>
                                        </p:cTn>
                                        <p:tgtEl>
                                          <p:spTgt spid="11">
                                            <p:txEl>
                                              <p:pRg st="0" end="0"/>
                                            </p:txEl>
                                          </p:spTgt>
                                        </p:tgtEl>
                                        <p:attrNameLst>
                                          <p:attrName>style.visibility</p:attrName>
                                        </p:attrNameLst>
                                      </p:cBhvr>
                                      <p:to>
                                        <p:strVal val="visible"/>
                                      </p:to>
                                    </p:set>
                                    <p:anim by="(-#ppt_w*2)" calcmode="lin" valueType="num">
                                      <p:cBhvr rctx="PPT">
                                        <p:cTn id="47" dur="500" autoRev="1" fill="hold">
                                          <p:stCondLst>
                                            <p:cond delay="0"/>
                                          </p:stCondLst>
                                        </p:cTn>
                                        <p:tgtEl>
                                          <p:spTgt spid="11">
                                            <p:txEl>
                                              <p:pRg st="0" end="0"/>
                                            </p:txEl>
                                          </p:spTgt>
                                        </p:tgtEl>
                                        <p:attrNameLst>
                                          <p:attrName>ppt_w</p:attrName>
                                        </p:attrNameLst>
                                      </p:cBhvr>
                                    </p:anim>
                                    <p:anim by="(#ppt_w*0.50)" calcmode="lin" valueType="num">
                                      <p:cBhvr>
                                        <p:cTn id="48" dur="500" decel="50000" autoRev="1" fill="hold">
                                          <p:stCondLst>
                                            <p:cond delay="0"/>
                                          </p:stCondLst>
                                        </p:cTn>
                                        <p:tgtEl>
                                          <p:spTgt spid="11">
                                            <p:txEl>
                                              <p:pRg st="0" end="0"/>
                                            </p:txEl>
                                          </p:spTgt>
                                        </p:tgtEl>
                                        <p:attrNameLst>
                                          <p:attrName>ppt_x</p:attrName>
                                        </p:attrNameLst>
                                      </p:cBhvr>
                                    </p:anim>
                                    <p:anim from="(-#ppt_h/2)" to="(#ppt_y)" calcmode="lin" valueType="num">
                                      <p:cBhvr>
                                        <p:cTn id="49" dur="1000" fill="hold">
                                          <p:stCondLst>
                                            <p:cond delay="0"/>
                                          </p:stCondLst>
                                        </p:cTn>
                                        <p:tgtEl>
                                          <p:spTgt spid="11">
                                            <p:txEl>
                                              <p:pRg st="0" end="0"/>
                                            </p:txEl>
                                          </p:spTgt>
                                        </p:tgtEl>
                                        <p:attrNameLst>
                                          <p:attrName>ppt_y</p:attrName>
                                        </p:attrNameLst>
                                      </p:cBhvr>
                                    </p:anim>
                                    <p:animRot by="21600000">
                                      <p:cBhvr>
                                        <p:cTn id="50"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3">
            <a:schemeClr val="lt1"/>
          </a:lnRef>
          <a:fillRef idx="1">
            <a:schemeClr val="dk1"/>
          </a:fillRef>
          <a:effectRef idx="1">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Topkapı </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Sarayı:</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0797" y="1117374"/>
            <a:ext cx="8882406" cy="5262979"/>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Osmanlı padişahlarının Fatih Sultan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Mehmet‘ten </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Sultan Abdülmecid'e kadar oturdukları ve devlet işlerini yürüttükleri saray.</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707744764"/>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3">
            <a:schemeClr val="lt1"/>
          </a:lnRef>
          <a:fillRef idx="1">
            <a:schemeClr val="dk1"/>
          </a:fillRef>
          <a:effectRef idx="1">
            <a:schemeClr val="dk1"/>
          </a:effectRef>
          <a:fontRef idx="minor">
            <a:schemeClr val="lt1"/>
          </a:fontRef>
        </p:style>
        <p:txBody>
          <a:bodyPr/>
          <a:lstStyle/>
          <a:p>
            <a:endParaRPr lang="tr-TR" dirty="0" smtClean="0"/>
          </a:p>
          <a:p>
            <a:endParaRPr lang="tr-TR" dirty="0"/>
          </a:p>
        </p:txBody>
      </p:sp>
      <p:pic>
        <p:nvPicPr>
          <p:cNvPr id="1026" name="Picture 2" descr="http://www.hotelbazaar.net/siteimages/topkapi-sarayi-2.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Dikdörtgen 8"/>
          <p:cNvSpPr/>
          <p:nvPr/>
        </p:nvSpPr>
        <p:spPr>
          <a:xfrm>
            <a:off x="611560" y="404664"/>
            <a:ext cx="7920880"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TOPKAPI SARAYI</a:t>
            </a:r>
            <a:endParaRPr lang="tr-TR" sz="4400" b="1" cap="none" spc="0" dirty="0">
              <a:ln w="11430"/>
              <a:solidFill>
                <a:srgbClr val="FF0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1219339092"/>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9">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9">
                                            <p:txEl>
                                              <p:pRg st="0" end="0"/>
                                            </p:txEl>
                                          </p:spTgt>
                                        </p:tgtEl>
                                        <p:attrNameLst>
                                          <p:attrName>ppt_w</p:attrName>
                                        </p:attrNameLst>
                                      </p:cBhvr>
                                    </p:anim>
                                    <p:anim by="(#ppt_w*0.50)" calcmode="lin" valueType="num">
                                      <p:cBhvr>
                                        <p:cTn id="16" dur="500" decel="50000" autoRev="1" fill="hold">
                                          <p:stCondLst>
                                            <p:cond delay="0"/>
                                          </p:stCondLst>
                                        </p:cTn>
                                        <p:tgtEl>
                                          <p:spTgt spid="9">
                                            <p:txEl>
                                              <p:pRg st="0" end="0"/>
                                            </p:txEl>
                                          </p:spTgt>
                                        </p:tgtEl>
                                        <p:attrNameLst>
                                          <p:attrName>ppt_x</p:attrName>
                                        </p:attrNameLst>
                                      </p:cBhvr>
                                    </p:anim>
                                    <p:anim from="(-#ppt_h/2)" to="(#ppt_y)" calcmode="lin" valueType="num">
                                      <p:cBhvr>
                                        <p:cTn id="17" dur="1000" fill="hold">
                                          <p:stCondLst>
                                            <p:cond delay="0"/>
                                          </p:stCondLst>
                                        </p:cTn>
                                        <p:tgtEl>
                                          <p:spTgt spid="9">
                                            <p:txEl>
                                              <p:pRg st="0" end="0"/>
                                            </p:txEl>
                                          </p:spTgt>
                                        </p:tgtEl>
                                        <p:attrNameLst>
                                          <p:attrName>ppt_y</p:attrName>
                                        </p:attrNameLst>
                                      </p:cBhvr>
                                    </p:anim>
                                    <p:animRot by="21600000">
                                      <p:cBhvr>
                                        <p:cTn id="18"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rot="20753331" flipH="1">
            <a:off x="108261" y="-3142205"/>
            <a:ext cx="2895600" cy="6861081"/>
          </a:xfrm>
          <a:prstGeom prst="rect">
            <a:avLst/>
          </a:prstGeom>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204" y="0"/>
            <a:ext cx="9144000"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57079822"/>
              </p:ext>
            </p:extLst>
          </p:nvPr>
        </p:nvGraphicFramePr>
        <p:xfrm>
          <a:off x="2123728" y="177281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841248" y="301752"/>
            <a:ext cx="8077200" cy="1143000"/>
          </a:xfrm>
        </p:spPr>
        <p:txBody>
          <a:bodyPr/>
          <a:lstStyle/>
          <a:p>
            <a:r>
              <a:rPr lang="tr-TR" dirty="0" smtClean="0"/>
              <a:t>Amaç Belirleme</a:t>
            </a:r>
            <a:endParaRPr lang="tr-T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2" dur="500"/>
                                        <p:tgtEl>
                                          <p:spTgt spid="3">
                                            <p:graphicEl>
                                              <a:dgm id="{D54B1729-BC98-42C1-9C6C-D65DCBA4358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7" dur="500"/>
                                        <p:tgtEl>
                                          <p:spTgt spid="3">
                                            <p:graphicEl>
                                              <a:dgm id="{C04276DC-EE64-470A-B8BC-09067B8045FA}"/>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22" dur="500"/>
                                        <p:tgtEl>
                                          <p:spTgt spid="3">
                                            <p:graphicEl>
                                              <a:dgm id="{B37A5355-225B-4C6F-AED7-6C620F99EECC}"/>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27" dur="500"/>
                                        <p:tgtEl>
                                          <p:spTgt spid="3">
                                            <p:graphicEl>
                                              <a:dgm id="{F5034101-5B7D-4FE7-B47A-5A48CF39606B}"/>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32" dur="500"/>
                                        <p:tgtEl>
                                          <p:spTgt spid="3">
                                            <p:graphicEl>
                                              <a:dgm id="{C7C3E6FD-D83F-4BDA-907E-B5EE041DA93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8200" y="306168"/>
            <a:ext cx="8077200" cy="1143000"/>
          </a:xfrm>
        </p:spPr>
        <p:txBody>
          <a:bodyPr/>
          <a:lstStyle/>
          <a:p>
            <a:r>
              <a:rPr lang="tr-TR" dirty="0" smtClean="0"/>
              <a:t>Amaç Belirleme</a:t>
            </a:r>
            <a:endParaRPr lang="tr-TR" dirty="0"/>
          </a:p>
        </p:txBody>
      </p:sp>
      <p:sp>
        <p:nvSpPr>
          <p:cNvPr id="3" name="Content Placeholder 2"/>
          <p:cNvSpPr>
            <a:spLocks noGrp="1"/>
          </p:cNvSpPr>
          <p:nvPr>
            <p:ph sz="half" idx="1"/>
            <p:custDataLst>
              <p:tags r:id="rId3"/>
            </p:custDataLst>
          </p:nvPr>
        </p:nvSpPr>
        <p:spPr>
          <a:xfrm>
            <a:off x="838200" y="1524001"/>
            <a:ext cx="7982272" cy="1688976"/>
          </a:xfrm>
        </p:spPr>
        <p:txBody>
          <a:bodyPr>
            <a:normAutofit lnSpcReduction="10000"/>
          </a:bodyPr>
          <a:lstStyle/>
          <a:p>
            <a:r>
              <a:rPr lang="tr-TR" sz="3600" dirty="0"/>
              <a:t>Okuyacağınız metne uygun dinleme, okuma ve görsel okuma </a:t>
            </a:r>
            <a:r>
              <a:rPr lang="tr-TR" sz="3600" dirty="0" smtClean="0"/>
              <a:t>amaçlarını belirleyiniz</a:t>
            </a:r>
            <a:r>
              <a:rPr lang="tr-TR" sz="3600" dirty="0"/>
              <a:t>.</a:t>
            </a:r>
          </a:p>
        </p:txBody>
      </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00100" y="3068960"/>
            <a:ext cx="8343900" cy="35187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3768" y="764704"/>
            <a:ext cx="6503640" cy="1362075"/>
          </a:xfrm>
        </p:spPr>
        <p:txBody>
          <a:bodyPr>
            <a:normAutofit fontScale="90000"/>
          </a:bodyPr>
          <a:lstStyle/>
          <a:p>
            <a:r>
              <a:rPr lang="tr-TR" sz="5400" dirty="0" smtClean="0"/>
              <a:t>BİLGİLENDİRİCİ METİN</a:t>
            </a:r>
            <a:endParaRPr lang="tr-TR" sz="5400" dirty="0"/>
          </a:p>
        </p:txBody>
      </p:sp>
      <p:sp>
        <p:nvSpPr>
          <p:cNvPr id="3" name="Metin kutusu 2"/>
          <p:cNvSpPr txBox="1"/>
          <p:nvPr/>
        </p:nvSpPr>
        <p:spPr>
          <a:xfrm>
            <a:off x="459904" y="2348880"/>
            <a:ext cx="8568952" cy="4524315"/>
          </a:xfrm>
          <a:prstGeom prst="rect">
            <a:avLst/>
          </a:prstGeom>
          <a:noFill/>
        </p:spPr>
        <p:txBody>
          <a:bodyPr wrap="square" rtlCol="0">
            <a:spAutoFit/>
          </a:bodyPr>
          <a:lstStyle/>
          <a:p>
            <a:r>
              <a:rPr lang="tr-TR" sz="3600" dirty="0"/>
              <a:t>Toplumu bilimsel, siyasal, sanatsal ya da sosyal bir konu üzerinde bilgilendirmeyi, tartıştırmayı, bu yolla gerçeklere ulaştırmayı amaçlayan yazı türlerine bilgilendirici metinler denir. Bilgilendirici metinlerin duygusal boyutları pek yoktur. Bir gözlem, araştırma, inceleme ya da deneyime dayalı yazılardır. </a:t>
            </a: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tr-TR" dirty="0" smtClean="0"/>
              <a:t>MÜZELERİMİZ</a:t>
            </a:r>
            <a:endParaRPr lang="tr-TR" dirty="0"/>
          </a:p>
        </p:txBody>
      </p:sp>
      <p:sp>
        <p:nvSpPr>
          <p:cNvPr id="5" name="Content Placeholder 4"/>
          <p:cNvSpPr>
            <a:spLocks noGrp="1"/>
          </p:cNvSpPr>
          <p:nvPr>
            <p:ph idx="1"/>
            <p:custDataLst>
              <p:tags r:id="rId3"/>
            </p:custDataLst>
          </p:nvPr>
        </p:nvSpPr>
        <p:spPr/>
        <p:txBody>
          <a:bodyPr>
            <a:normAutofit/>
          </a:bodyPr>
          <a:lstStyle/>
          <a:p>
            <a:r>
              <a:rPr lang="tr-TR" dirty="0" smtClean="0"/>
              <a:t>Lütfen sıralarınızda dik ve rahat olarak oturunuz.</a:t>
            </a:r>
          </a:p>
          <a:p>
            <a:endParaRPr lang="tr-TR" dirty="0"/>
          </a:p>
        </p:txBody>
      </p:sp>
    </p:spTree>
    <p:custDataLst>
      <p:tags r:id="rId1"/>
    </p:custDataLst>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da-DK" b="1" dirty="0" smtClean="0">
                <a:solidFill>
                  <a:srgbClr val="FF0000"/>
                </a:solidFill>
              </a:rPr>
              <a:t>Tür, Yöntem ve Teknik Belirleme</a:t>
            </a:r>
            <a:endParaRPr lang="tr-TR" dirty="0">
              <a:solidFill>
                <a:srgbClr val="FF0000"/>
              </a:solidFill>
            </a:endParaRPr>
          </a:p>
        </p:txBody>
      </p:sp>
      <p:sp>
        <p:nvSpPr>
          <p:cNvPr id="3" name="2 İçerik Yer Tutucusu"/>
          <p:cNvSpPr>
            <a:spLocks noGrp="1"/>
          </p:cNvSpPr>
          <p:nvPr>
            <p:ph idx="1"/>
          </p:nvPr>
        </p:nvSpPr>
        <p:spPr>
          <a:xfrm>
            <a:off x="755576" y="1124744"/>
            <a:ext cx="8077200" cy="4928931"/>
          </a:xfrm>
        </p:spPr>
        <p:txBody>
          <a:bodyPr>
            <a:noAutofit/>
          </a:bodyPr>
          <a:lstStyle/>
          <a:p>
            <a:r>
              <a:rPr lang="tr-TR" sz="2400" dirty="0" smtClean="0"/>
              <a:t>• Sesli okuma</a:t>
            </a:r>
          </a:p>
          <a:p>
            <a:r>
              <a:rPr lang="tr-TR" sz="2400" dirty="0" smtClean="0"/>
              <a:t>• Sessiz okuma</a:t>
            </a:r>
          </a:p>
          <a:p>
            <a:r>
              <a:rPr lang="tr-TR" sz="2400" dirty="0" smtClean="0">
                <a:solidFill>
                  <a:srgbClr val="FF0000"/>
                </a:solidFill>
              </a:rPr>
              <a:t>• </a:t>
            </a:r>
            <a:r>
              <a:rPr lang="tr-TR" sz="2400" dirty="0" smtClean="0"/>
              <a:t>Paylaşarak okuma</a:t>
            </a:r>
          </a:p>
          <a:p>
            <a:r>
              <a:rPr lang="tr-TR" sz="2400" dirty="0" smtClean="0"/>
              <a:t>• Sorgulayıcı okuma</a:t>
            </a:r>
          </a:p>
          <a:p>
            <a:r>
              <a:rPr lang="tr-TR" sz="2400" dirty="0" smtClean="0">
                <a:solidFill>
                  <a:srgbClr val="FF0000"/>
                </a:solidFill>
              </a:rPr>
              <a:t>• Not alarak okuma</a:t>
            </a:r>
          </a:p>
          <a:p>
            <a:r>
              <a:rPr lang="tr-TR" sz="2400" dirty="0" smtClean="0"/>
              <a:t>• Okurken anlama tekniklerini kullanma</a:t>
            </a:r>
          </a:p>
          <a:p>
            <a:r>
              <a:rPr lang="tr-TR" sz="2400" dirty="0" smtClean="0">
                <a:solidFill>
                  <a:srgbClr val="FF0000"/>
                </a:solidFill>
              </a:rPr>
              <a:t>• </a:t>
            </a:r>
            <a:r>
              <a:rPr lang="tr-TR" sz="2400" dirty="0" smtClean="0"/>
              <a:t>Okurken önemli yerleri belirginleştirme</a:t>
            </a:r>
          </a:p>
          <a:p>
            <a:r>
              <a:rPr lang="tr-TR" sz="2400" dirty="0" smtClean="0"/>
              <a:t>• Metnin türüne dikkat ederek okuma</a:t>
            </a:r>
          </a:p>
          <a:p>
            <a:r>
              <a:rPr lang="tr-TR" sz="2400" dirty="0" smtClean="0"/>
              <a:t>• </a:t>
            </a:r>
            <a:r>
              <a:rPr lang="tr-TR" sz="2400" dirty="0" smtClean="0">
                <a:solidFill>
                  <a:srgbClr val="FF0000"/>
                </a:solidFill>
              </a:rPr>
              <a:t>Bilgi edinmek için okuma</a:t>
            </a:r>
          </a:p>
          <a:p>
            <a:r>
              <a:rPr lang="tr-TR" sz="2400" dirty="0" smtClean="0"/>
              <a:t>• Serbest okuma</a:t>
            </a:r>
          </a:p>
          <a:p>
            <a:r>
              <a:rPr lang="tr-TR" sz="2400" dirty="0" smtClean="0">
                <a:solidFill>
                  <a:srgbClr val="FF0000"/>
                </a:solidFill>
              </a:rPr>
              <a:t>• Eğlenmek için okuma</a:t>
            </a:r>
          </a:p>
          <a:p>
            <a:r>
              <a:rPr lang="tr-TR" sz="2400" dirty="0" smtClean="0"/>
              <a:t>• Gazete ve dergi okuma</a:t>
            </a:r>
            <a:endParaRPr lang="tr-TR" sz="2400" dirty="0"/>
          </a:p>
        </p:txBody>
      </p:sp>
    </p:spTree>
    <p:extLst>
      <p:ext uri="{BB962C8B-B14F-4D97-AF65-F5344CB8AC3E}">
        <p14:creationId xmlns:p14="http://schemas.microsoft.com/office/powerpoint/2010/main" xmlns="" val="47827169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 calcmode="lin" valueType="num">
                                      <p:cBhvr additive="base">
                                        <p:cTn id="6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 calcmode="lin" valueType="num">
                                      <p:cBhvr additive="base">
                                        <p:cTn id="66"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3">
                                            <p:txEl>
                                              <p:pRg st="10" end="10"/>
                                            </p:txEl>
                                          </p:spTgt>
                                        </p:tgtEl>
                                        <p:attrNameLst>
                                          <p:attrName>style.visibility</p:attrName>
                                        </p:attrNameLst>
                                      </p:cBhvr>
                                      <p:to>
                                        <p:strVal val="visible"/>
                                      </p:to>
                                    </p:set>
                                    <p:anim calcmode="lin" valueType="num">
                                      <p:cBhvr additive="base">
                                        <p:cTn id="72"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
                                            <p:txEl>
                                              <p:pRg st="11" end="11"/>
                                            </p:txEl>
                                          </p:spTgt>
                                        </p:tgtEl>
                                        <p:attrNameLst>
                                          <p:attrName>style.visibility</p:attrName>
                                        </p:attrNameLst>
                                      </p:cBhvr>
                                      <p:to>
                                        <p:strVal val="visible"/>
                                      </p:to>
                                    </p:set>
                                    <p:anim calcmode="lin" valueType="num">
                                      <p:cBhvr additive="base">
                                        <p:cTn id="78"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41248" y="152400"/>
            <a:ext cx="7616952" cy="1143000"/>
          </a:xfrm>
        </p:spPr>
        <p:txBody>
          <a:bodyPr>
            <a:normAutofit fontScale="90000"/>
          </a:bodyPr>
          <a:lstStyle/>
          <a:p>
            <a:r>
              <a:rPr lang="tr-TR" dirty="0" smtClean="0"/>
              <a:t>Dinleme Tür Yöntem ve Teknikleri</a:t>
            </a:r>
            <a:endParaRPr lang="tr-TR" dirty="0"/>
          </a:p>
        </p:txBody>
      </p:sp>
      <p:sp>
        <p:nvSpPr>
          <p:cNvPr id="4" name="Content Placeholder 3"/>
          <p:cNvSpPr>
            <a:spLocks noGrp="1"/>
          </p:cNvSpPr>
          <p:nvPr>
            <p:ph idx="1"/>
          </p:nvPr>
        </p:nvSpPr>
        <p:spPr>
          <a:xfrm>
            <a:off x="838200" y="1295400"/>
            <a:ext cx="7838256" cy="4869904"/>
          </a:xfrm>
        </p:spPr>
        <p:txBody>
          <a:bodyPr>
            <a:normAutofit fontScale="92500" lnSpcReduction="20000"/>
          </a:bodyPr>
          <a:lstStyle/>
          <a:p>
            <a:pPr marL="0" indent="0">
              <a:buNone/>
            </a:pPr>
            <a:r>
              <a:rPr lang="tr-TR" dirty="0" smtClean="0"/>
              <a:t>• </a:t>
            </a:r>
            <a:r>
              <a:rPr lang="tr-TR" dirty="0"/>
              <a:t>Katılımlı dinleme</a:t>
            </a:r>
          </a:p>
          <a:p>
            <a:pPr marL="0" indent="0">
              <a:buNone/>
            </a:pPr>
            <a:r>
              <a:rPr lang="tr-TR" dirty="0">
                <a:solidFill>
                  <a:srgbClr val="FF0000"/>
                </a:solidFill>
              </a:rPr>
              <a:t>• Seçici dinleme</a:t>
            </a:r>
          </a:p>
          <a:p>
            <a:pPr marL="0" indent="0">
              <a:buNone/>
            </a:pPr>
            <a:r>
              <a:rPr lang="tr-TR" dirty="0">
                <a:solidFill>
                  <a:srgbClr val="FF0000"/>
                </a:solidFill>
              </a:rPr>
              <a:t>• Sorgulayıcı dinleme</a:t>
            </a:r>
          </a:p>
          <a:p>
            <a:pPr marL="0" indent="0">
              <a:buNone/>
            </a:pPr>
            <a:r>
              <a:rPr lang="tr-TR" dirty="0"/>
              <a:t>• Bilgi edinmek için haber, sunu, belgesel dinleme </a:t>
            </a:r>
            <a:r>
              <a:rPr lang="tr-TR" dirty="0" smtClean="0"/>
              <a:t>ve izleme</a:t>
            </a:r>
            <a:endParaRPr lang="tr-TR" dirty="0"/>
          </a:p>
          <a:p>
            <a:pPr marL="0" indent="0">
              <a:buNone/>
            </a:pPr>
            <a:r>
              <a:rPr lang="tr-TR" dirty="0"/>
              <a:t>• Eğlenmek için masal, hikâye, şarkı, tekerleme </a:t>
            </a:r>
            <a:r>
              <a:rPr lang="tr-TR" dirty="0" smtClean="0"/>
              <a:t>dinleme/ </a:t>
            </a:r>
            <a:r>
              <a:rPr lang="tr-TR" dirty="0"/>
              <a:t>izleme</a:t>
            </a:r>
          </a:p>
          <a:p>
            <a:pPr marL="0" indent="0">
              <a:buNone/>
            </a:pPr>
            <a:r>
              <a:rPr lang="tr-TR" dirty="0"/>
              <a:t>• Şiir ve müzik dinletilerine katılma</a:t>
            </a:r>
          </a:p>
          <a:p>
            <a:pPr marL="0" indent="0">
              <a:buNone/>
            </a:pPr>
            <a:r>
              <a:rPr lang="tr-TR" dirty="0"/>
              <a:t>• Grup konuşmalarını ve tartışmalarını dinleme</a:t>
            </a:r>
          </a:p>
          <a:p>
            <a:pPr marL="0" indent="0">
              <a:buNone/>
            </a:pPr>
            <a:r>
              <a:rPr lang="tr-TR" dirty="0"/>
              <a:t>• Görselleştirme</a:t>
            </a:r>
          </a:p>
          <a:p>
            <a:pPr marL="0" indent="0">
              <a:buNone/>
            </a:pPr>
            <a:r>
              <a:rPr lang="tr-TR" dirty="0"/>
              <a:t>• Soru sorma</a:t>
            </a:r>
          </a:p>
        </p:txBody>
      </p:sp>
      <p:sp>
        <p:nvSpPr>
          <p:cNvPr id="6" name="5-Point Star 5"/>
          <p:cNvSpPr/>
          <p:nvPr/>
        </p:nvSpPr>
        <p:spPr>
          <a:xfrm>
            <a:off x="8458200" y="235546"/>
            <a:ext cx="685800" cy="685800"/>
          </a:xfrm>
          <a:prstGeom prst="star5">
            <a:avLst/>
          </a:prstGeom>
          <a:solidFill>
            <a:schemeClr val="accent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ustDataLst>
      <p:tags r:id="rId1"/>
    </p:custData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additive="base">
                                        <p:cTn id="20"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additive="base">
                                        <p:cTn id="3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 calcmode="lin" valueType="num">
                                      <p:cBhvr additive="base">
                                        <p:cTn id="38"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anim calcmode="lin" valueType="num">
                                      <p:cBhvr additive="base">
                                        <p:cTn id="44"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
                                            <p:txEl>
                                              <p:pRg st="6" end="6"/>
                                            </p:txEl>
                                          </p:spTgt>
                                        </p:tgtEl>
                                        <p:attrNameLst>
                                          <p:attrName>style.visibility</p:attrName>
                                        </p:attrNameLst>
                                      </p:cBhvr>
                                      <p:to>
                                        <p:strVal val="visible"/>
                                      </p:to>
                                    </p:set>
                                    <p:anim calcmode="lin" valueType="num">
                                      <p:cBhvr additive="base">
                                        <p:cTn id="50"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 calcmode="lin" valueType="num">
                                      <p:cBhvr additive="base">
                                        <p:cTn id="56"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4">
                                            <p:txEl>
                                              <p:pRg st="8" end="8"/>
                                            </p:txEl>
                                          </p:spTgt>
                                        </p:tgtEl>
                                        <p:attrNameLst>
                                          <p:attrName>style.visibility</p:attrName>
                                        </p:attrNameLst>
                                      </p:cBhvr>
                                      <p:to>
                                        <p:strVal val="visible"/>
                                      </p:to>
                                    </p:set>
                                    <p:anim calcmode="lin" valueType="num">
                                      <p:cBhvr additive="base">
                                        <p:cTn id="62"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tr-TR" dirty="0" smtClean="0"/>
              <a:t>Metnin Resimleri</a:t>
            </a:r>
            <a:endParaRPr lang="tr-TR" dirty="0"/>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051720" y="1268760"/>
            <a:ext cx="6480720" cy="51982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195736" y="1268760"/>
            <a:ext cx="6336704" cy="51676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051720" y="1271042"/>
            <a:ext cx="6095528" cy="50604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017762" y="1268760"/>
            <a:ext cx="6129486" cy="51109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1012354" y="4656038"/>
            <a:ext cx="7632848" cy="1077218"/>
          </a:xfrm>
          <a:prstGeom prst="rect">
            <a:avLst/>
          </a:prstGeom>
          <a:noFill/>
        </p:spPr>
        <p:txBody>
          <a:bodyPr wrap="square" rtlCol="0">
            <a:spAutoFit/>
          </a:bodyPr>
          <a:lstStyle/>
          <a:p>
            <a:r>
              <a:rPr lang="tr-TR" sz="3200" dirty="0" smtClean="0"/>
              <a:t>12. Sayfadaki köprü hangi ilde ve köprünün adı nedir?</a:t>
            </a:r>
            <a:endParaRPr lang="tr-TR" sz="3200" dirty="0"/>
          </a:p>
        </p:txBody>
      </p:sp>
    </p:spTree>
    <p:custDataLst>
      <p:tags r:id="rId1"/>
    </p:custData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26"/>
                                        </p:tgtEl>
                                      </p:cBhvr>
                                    </p:animEffect>
                                    <p:set>
                                      <p:cBhvr>
                                        <p:cTn id="13" dur="1" fill="hold">
                                          <p:stCondLst>
                                            <p:cond delay="499"/>
                                          </p:stCondLst>
                                        </p:cTn>
                                        <p:tgtEl>
                                          <p:spTgt spid="102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500" fill="hold"/>
                                        <p:tgtEl>
                                          <p:spTgt spid="1027"/>
                                        </p:tgtEl>
                                        <p:attrNameLst>
                                          <p:attrName>ppt_x</p:attrName>
                                        </p:attrNameLst>
                                      </p:cBhvr>
                                      <p:tavLst>
                                        <p:tav tm="0">
                                          <p:val>
                                            <p:strVal val="#ppt_x"/>
                                          </p:val>
                                        </p:tav>
                                        <p:tav tm="100000">
                                          <p:val>
                                            <p:strVal val="#ppt_x"/>
                                          </p:val>
                                        </p:tav>
                                      </p:tavLst>
                                    </p:anim>
                                    <p:anim calcmode="lin" valueType="num">
                                      <p:cBhvr additive="base">
                                        <p:cTn id="19"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027"/>
                                        </p:tgtEl>
                                        <p:attrNameLst>
                                          <p:attrName>ppt_x</p:attrName>
                                        </p:attrNameLst>
                                      </p:cBhvr>
                                      <p:tavLst>
                                        <p:tav tm="0">
                                          <p:val>
                                            <p:strVal val="ppt_x"/>
                                          </p:val>
                                        </p:tav>
                                        <p:tav tm="100000">
                                          <p:val>
                                            <p:strVal val="ppt_x"/>
                                          </p:val>
                                        </p:tav>
                                      </p:tavLst>
                                    </p:anim>
                                    <p:anim calcmode="lin" valueType="num">
                                      <p:cBhvr additive="base">
                                        <p:cTn id="24" dur="500"/>
                                        <p:tgtEl>
                                          <p:spTgt spid="1027"/>
                                        </p:tgtEl>
                                        <p:attrNameLst>
                                          <p:attrName>ppt_y</p:attrName>
                                        </p:attrNameLst>
                                      </p:cBhvr>
                                      <p:tavLst>
                                        <p:tav tm="0">
                                          <p:val>
                                            <p:strVal val="ppt_y"/>
                                          </p:val>
                                        </p:tav>
                                        <p:tav tm="100000">
                                          <p:val>
                                            <p:strVal val="1+ppt_h/2"/>
                                          </p:val>
                                        </p:tav>
                                      </p:tavLst>
                                    </p:anim>
                                    <p:set>
                                      <p:cBhvr>
                                        <p:cTn id="25" dur="1" fill="hold">
                                          <p:stCondLst>
                                            <p:cond delay="499"/>
                                          </p:stCondLst>
                                        </p:cTn>
                                        <p:tgtEl>
                                          <p:spTgt spid="102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28"/>
                                        </p:tgtEl>
                                        <p:attrNameLst>
                                          <p:attrName>style.visibility</p:attrName>
                                        </p:attrNameLst>
                                      </p:cBhvr>
                                      <p:to>
                                        <p:strVal val="visible"/>
                                      </p:to>
                                    </p:set>
                                    <p:anim calcmode="lin" valueType="num">
                                      <p:cBhvr additive="base">
                                        <p:cTn id="30" dur="500" fill="hold"/>
                                        <p:tgtEl>
                                          <p:spTgt spid="1028"/>
                                        </p:tgtEl>
                                        <p:attrNameLst>
                                          <p:attrName>ppt_x</p:attrName>
                                        </p:attrNameLst>
                                      </p:cBhvr>
                                      <p:tavLst>
                                        <p:tav tm="0">
                                          <p:val>
                                            <p:strVal val="#ppt_x"/>
                                          </p:val>
                                        </p:tav>
                                        <p:tav tm="100000">
                                          <p:val>
                                            <p:strVal val="#ppt_x"/>
                                          </p:val>
                                        </p:tav>
                                      </p:tavLst>
                                    </p:anim>
                                    <p:anim calcmode="lin" valueType="num">
                                      <p:cBhvr additive="base">
                                        <p:cTn id="31"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xit" presetSubtype="0" fill="hold" nodeType="clickEffect">
                                  <p:stCondLst>
                                    <p:cond delay="0"/>
                                  </p:stCondLst>
                                  <p:childTnLst>
                                    <p:animEffect transition="out" filter="fade">
                                      <p:cBhvr>
                                        <p:cTn id="35" dur="1000"/>
                                        <p:tgtEl>
                                          <p:spTgt spid="1028"/>
                                        </p:tgtEl>
                                      </p:cBhvr>
                                    </p:animEffect>
                                    <p:anim calcmode="lin" valueType="num">
                                      <p:cBhvr>
                                        <p:cTn id="36" dur="1000"/>
                                        <p:tgtEl>
                                          <p:spTgt spid="1028"/>
                                        </p:tgtEl>
                                        <p:attrNameLst>
                                          <p:attrName>ppt_x</p:attrName>
                                        </p:attrNameLst>
                                      </p:cBhvr>
                                      <p:tavLst>
                                        <p:tav tm="0">
                                          <p:val>
                                            <p:strVal val="ppt_x"/>
                                          </p:val>
                                        </p:tav>
                                        <p:tav tm="100000">
                                          <p:val>
                                            <p:strVal val="ppt_x"/>
                                          </p:val>
                                        </p:tav>
                                      </p:tavLst>
                                    </p:anim>
                                    <p:anim calcmode="lin" valueType="num">
                                      <p:cBhvr>
                                        <p:cTn id="37" dur="1000"/>
                                        <p:tgtEl>
                                          <p:spTgt spid="1028"/>
                                        </p:tgtEl>
                                        <p:attrNameLst>
                                          <p:attrName>ppt_y</p:attrName>
                                        </p:attrNameLst>
                                      </p:cBhvr>
                                      <p:tavLst>
                                        <p:tav tm="0">
                                          <p:val>
                                            <p:strVal val="ppt_y"/>
                                          </p:val>
                                        </p:tav>
                                        <p:tav tm="100000">
                                          <p:val>
                                            <p:strVal val="ppt_y+.1"/>
                                          </p:val>
                                        </p:tav>
                                      </p:tavLst>
                                    </p:anim>
                                    <p:set>
                                      <p:cBhvr>
                                        <p:cTn id="38" dur="1" fill="hold">
                                          <p:stCondLst>
                                            <p:cond delay="999"/>
                                          </p:stCondLst>
                                        </p:cTn>
                                        <p:tgtEl>
                                          <p:spTgt spid="102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29"/>
                                        </p:tgtEl>
                                        <p:attrNameLst>
                                          <p:attrName>style.visibility</p:attrName>
                                        </p:attrNameLst>
                                      </p:cBhvr>
                                      <p:to>
                                        <p:strVal val="visible"/>
                                      </p:to>
                                    </p:set>
                                    <p:anim calcmode="lin" valueType="num">
                                      <p:cBhvr additive="base">
                                        <p:cTn id="43" dur="500" fill="hold"/>
                                        <p:tgtEl>
                                          <p:spTgt spid="1029"/>
                                        </p:tgtEl>
                                        <p:attrNameLst>
                                          <p:attrName>ppt_x</p:attrName>
                                        </p:attrNameLst>
                                      </p:cBhvr>
                                      <p:tavLst>
                                        <p:tav tm="0">
                                          <p:val>
                                            <p:strVal val="#ppt_x"/>
                                          </p:val>
                                        </p:tav>
                                        <p:tav tm="100000">
                                          <p:val>
                                            <p:strVal val="#ppt_x"/>
                                          </p:val>
                                        </p:tav>
                                      </p:tavLst>
                                    </p:anim>
                                    <p:anim calcmode="lin" valueType="num">
                                      <p:cBhvr additive="base">
                                        <p:cTn id="44"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xit" presetSubtype="21" fill="hold" nodeType="clickEffect">
                                  <p:stCondLst>
                                    <p:cond delay="0"/>
                                  </p:stCondLst>
                                  <p:childTnLst>
                                    <p:animEffect transition="out" filter="barn(inVertical)">
                                      <p:cBhvr>
                                        <p:cTn id="48" dur="500"/>
                                        <p:tgtEl>
                                          <p:spTgt spid="1029"/>
                                        </p:tgtEl>
                                      </p:cBhvr>
                                    </p:animEffect>
                                    <p:set>
                                      <p:cBhvr>
                                        <p:cTn id="49" dur="1" fill="hold">
                                          <p:stCondLst>
                                            <p:cond delay="499"/>
                                          </p:stCondLst>
                                        </p:cTn>
                                        <p:tgtEl>
                                          <p:spTgt spid="10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259632" y="260649"/>
            <a:ext cx="7038975" cy="5256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Metin kutusu 2"/>
          <p:cNvSpPr txBox="1"/>
          <p:nvPr/>
        </p:nvSpPr>
        <p:spPr>
          <a:xfrm>
            <a:off x="971600" y="5517232"/>
            <a:ext cx="7488832" cy="1200329"/>
          </a:xfrm>
          <a:prstGeom prst="rect">
            <a:avLst/>
          </a:prstGeom>
          <a:noFill/>
        </p:spPr>
        <p:txBody>
          <a:bodyPr wrap="square" rtlCol="0">
            <a:spAutoFit/>
          </a:bodyPr>
          <a:lstStyle/>
          <a:p>
            <a:r>
              <a:rPr lang="tr-TR" sz="3600" dirty="0" smtClean="0"/>
              <a:t>Giriş bölümü verilen yerleşim yeri neresidir?</a:t>
            </a:r>
            <a:endParaRPr lang="tr-TR" sz="3600" dirty="0"/>
          </a:p>
        </p:txBody>
      </p:sp>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11760" y="1798328"/>
            <a:ext cx="5040560" cy="36878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14958" y="836713"/>
            <a:ext cx="6951526" cy="4795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2050"/>
                                        </p:tgtEl>
                                      </p:cBhvr>
                                    </p:animEffect>
                                    <p:set>
                                      <p:cBhvr>
                                        <p:cTn id="19" dur="1" fill="hold">
                                          <p:stCondLst>
                                            <p:cond delay="499"/>
                                          </p:stCondLst>
                                        </p:cTn>
                                        <p:tgtEl>
                                          <p:spTgt spid="205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1" nodeType="clickEffect">
                                  <p:stCondLst>
                                    <p:cond delay="0"/>
                                  </p:stCondLst>
                                  <p:childTnLst>
                                    <p:anim calcmode="lin" valueType="num">
                                      <p:cBhvr additive="base">
                                        <p:cTn id="23" dur="500"/>
                                        <p:tgtEl>
                                          <p:spTgt spid="3"/>
                                        </p:tgtEl>
                                        <p:attrNameLst>
                                          <p:attrName>ppt_x</p:attrName>
                                        </p:attrNameLst>
                                      </p:cBhvr>
                                      <p:tavLst>
                                        <p:tav tm="0">
                                          <p:val>
                                            <p:strVal val="ppt_x"/>
                                          </p:val>
                                        </p:tav>
                                        <p:tav tm="100000">
                                          <p:val>
                                            <p:strVal val="ppt_x"/>
                                          </p:val>
                                        </p:tav>
                                      </p:tavLst>
                                    </p:anim>
                                    <p:anim calcmode="lin" valueType="num">
                                      <p:cBhvr additive="base">
                                        <p:cTn id="24" dur="500"/>
                                        <p:tgtEl>
                                          <p:spTgt spid="3"/>
                                        </p:tgtEl>
                                        <p:attrNameLst>
                                          <p:attrName>ppt_y</p:attrName>
                                        </p:attrNameLst>
                                      </p:cBhvr>
                                      <p:tavLst>
                                        <p:tav tm="0">
                                          <p:val>
                                            <p:strVal val="ppt_y"/>
                                          </p:val>
                                        </p:tav>
                                        <p:tav tm="100000">
                                          <p:val>
                                            <p:strVal val="1+ppt_h/2"/>
                                          </p:val>
                                        </p:tav>
                                      </p:tavLst>
                                    </p:anim>
                                    <p:set>
                                      <p:cBhvr>
                                        <p:cTn id="25" dur="1" fill="hold">
                                          <p:stCondLst>
                                            <p:cond delay="499"/>
                                          </p:stCondLst>
                                        </p:cTn>
                                        <p:tgtEl>
                                          <p:spTgt spid="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051"/>
                                        </p:tgtEl>
                                        <p:attrNameLst>
                                          <p:attrName>style.visibility</p:attrName>
                                        </p:attrNameLst>
                                      </p:cBhvr>
                                      <p:to>
                                        <p:strVal val="visible"/>
                                      </p:to>
                                    </p:set>
                                    <p:anim calcmode="lin" valueType="num">
                                      <p:cBhvr additive="base">
                                        <p:cTn id="30" dur="500" fill="hold"/>
                                        <p:tgtEl>
                                          <p:spTgt spid="2051"/>
                                        </p:tgtEl>
                                        <p:attrNameLst>
                                          <p:attrName>ppt_x</p:attrName>
                                        </p:attrNameLst>
                                      </p:cBhvr>
                                      <p:tavLst>
                                        <p:tav tm="0">
                                          <p:val>
                                            <p:strVal val="#ppt_x"/>
                                          </p:val>
                                        </p:tav>
                                        <p:tav tm="100000">
                                          <p:val>
                                            <p:strVal val="#ppt_x"/>
                                          </p:val>
                                        </p:tav>
                                      </p:tavLst>
                                    </p:anim>
                                    <p:anim calcmode="lin" valueType="num">
                                      <p:cBhvr additive="base">
                                        <p:cTn id="31"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052"/>
                                        </p:tgtEl>
                                        <p:attrNameLst>
                                          <p:attrName>style.visibility</p:attrName>
                                        </p:attrNameLst>
                                      </p:cBhvr>
                                      <p:to>
                                        <p:strVal val="visible"/>
                                      </p:to>
                                    </p:set>
                                    <p:anim calcmode="lin" valueType="num">
                                      <p:cBhvr additive="base">
                                        <p:cTn id="36" dur="500" fill="hold"/>
                                        <p:tgtEl>
                                          <p:spTgt spid="2052"/>
                                        </p:tgtEl>
                                        <p:attrNameLst>
                                          <p:attrName>ppt_x</p:attrName>
                                        </p:attrNameLst>
                                      </p:cBhvr>
                                      <p:tavLst>
                                        <p:tav tm="0">
                                          <p:val>
                                            <p:strVal val="#ppt_x"/>
                                          </p:val>
                                        </p:tav>
                                        <p:tav tm="100000">
                                          <p:val>
                                            <p:strVal val="#ppt_x"/>
                                          </p:val>
                                        </p:tav>
                                      </p:tavLst>
                                    </p:anim>
                                    <p:anim calcmode="lin" valueType="num">
                                      <p:cBhvr additive="base">
                                        <p:cTn id="37"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99592" y="744"/>
            <a:ext cx="7992888" cy="69024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idx="1"/>
          </p:nvPr>
        </p:nvSpPr>
        <p:spPr>
          <a:xfrm>
            <a:off x="683568" y="476672"/>
            <a:ext cx="8077200" cy="1256523"/>
          </a:xfrm>
        </p:spPr>
        <p:txBody>
          <a:bodyPr/>
          <a:lstStyle/>
          <a:p>
            <a:r>
              <a:rPr lang="tr-TR" dirty="0"/>
              <a:t>XVII. yüzyılda Topkapı </a:t>
            </a:r>
            <a:r>
              <a:rPr lang="tr-TR" dirty="0" smtClean="0"/>
              <a:t>Sarayı’nda tahminen </a:t>
            </a:r>
            <a:r>
              <a:rPr lang="tr-TR" dirty="0"/>
              <a:t>kaç kişinin </a:t>
            </a:r>
            <a:r>
              <a:rPr lang="tr-TR" dirty="0" smtClean="0"/>
              <a:t>yaşıyor olabilir?</a:t>
            </a: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27584" y="2200300"/>
            <a:ext cx="7694569" cy="1008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İçerik Yer Tutucusu 4"/>
          <p:cNvSpPr txBox="1">
            <a:spLocks/>
          </p:cNvSpPr>
          <p:nvPr/>
        </p:nvSpPr>
        <p:spPr>
          <a:xfrm>
            <a:off x="636268" y="3356992"/>
            <a:ext cx="8077200" cy="194421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0" lang="tr-T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tr-T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tr-T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tr-T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tr-T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tr-TR" sz="2000" kern="1200">
                <a:solidFill>
                  <a:schemeClr val="tx1"/>
                </a:solidFill>
                <a:latin typeface="+mn-lt"/>
                <a:ea typeface="+mn-ea"/>
                <a:cs typeface="+mn-cs"/>
              </a:defRPr>
            </a:lvl9pPr>
          </a:lstStyle>
          <a:p>
            <a:r>
              <a:rPr lang="tr-TR" dirty="0" smtClean="0"/>
              <a:t>Öğretmen metni sesli okurken yukardaki kelimelerin eş anlamlılarının geçtiği cümlelerin altını çizin.</a:t>
            </a:r>
          </a:p>
        </p:txBody>
      </p:sp>
    </p:spTree>
    <p:custDataLst>
      <p:tags r:id="rId1"/>
    </p:custData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5536" y="10294"/>
            <a:ext cx="8748464" cy="41387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Düz Ok Bağlayıcısı 7"/>
          <p:cNvCxnSpPr/>
          <p:nvPr/>
        </p:nvCxnSpPr>
        <p:spPr>
          <a:xfrm>
            <a:off x="1043608" y="1340768"/>
            <a:ext cx="6048672" cy="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cxnSp>
        <p:nvCxnSpPr>
          <p:cNvPr id="10" name="Düz Ok Bağlayıcısı 9"/>
          <p:cNvCxnSpPr/>
          <p:nvPr/>
        </p:nvCxnSpPr>
        <p:spPr>
          <a:xfrm>
            <a:off x="611560" y="3717032"/>
            <a:ext cx="7056784" cy="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cxnSp>
        <p:nvCxnSpPr>
          <p:cNvPr id="12" name="Düz Ok Bağlayıcısı 11"/>
          <p:cNvCxnSpPr/>
          <p:nvPr/>
        </p:nvCxnSpPr>
        <p:spPr>
          <a:xfrm>
            <a:off x="7812360" y="3429000"/>
            <a:ext cx="1152128" cy="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Tree>
    <p:custDataLst>
      <p:tags r:id="rId1"/>
    </p:custData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560" y="359692"/>
            <a:ext cx="8307008" cy="3717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Düz Ok Bağlayıcısı 7"/>
          <p:cNvCxnSpPr/>
          <p:nvPr/>
        </p:nvCxnSpPr>
        <p:spPr>
          <a:xfrm>
            <a:off x="1403648" y="2492896"/>
            <a:ext cx="6048672" cy="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Tree>
    <p:custDataLst>
      <p:tags r:id="rId1"/>
    </p:custDataLst>
    <p:extLst>
      <p:ext uri="{BB962C8B-B14F-4D97-AF65-F5344CB8AC3E}">
        <p14:creationId xmlns:p14="http://schemas.microsoft.com/office/powerpoint/2010/main" xmlns="" val="29143737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3194" y="188639"/>
            <a:ext cx="8683302" cy="52565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Düz Ok Bağlayıcısı 7"/>
          <p:cNvCxnSpPr/>
          <p:nvPr/>
        </p:nvCxnSpPr>
        <p:spPr>
          <a:xfrm>
            <a:off x="467544" y="1340768"/>
            <a:ext cx="2664296" cy="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cxnSp>
        <p:nvCxnSpPr>
          <p:cNvPr id="10" name="Düz Ok Bağlayıcısı 9"/>
          <p:cNvCxnSpPr/>
          <p:nvPr/>
        </p:nvCxnSpPr>
        <p:spPr>
          <a:xfrm>
            <a:off x="6156176" y="1052736"/>
            <a:ext cx="2789262" cy="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Tree>
    <p:custDataLst>
      <p:tags r:id="rId1"/>
    </p:custDataLst>
    <p:extLst>
      <p:ext uri="{BB962C8B-B14F-4D97-AF65-F5344CB8AC3E}">
        <p14:creationId xmlns:p14="http://schemas.microsoft.com/office/powerpoint/2010/main" xmlns="" val="288504991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896" y="-1"/>
            <a:ext cx="9118104" cy="55172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75656" y="2087940"/>
            <a:ext cx="7007498" cy="3855660"/>
          </a:xfrm>
          <a:prstGeom prst="rect">
            <a:avLst/>
          </a:prstGeom>
          <a:noFill/>
        </p:spPr>
        <p:txBody>
          <a:bodyPr wrap="square" rtlCol="0">
            <a:normAutofit/>
          </a:bodyPr>
          <a:lstStyle/>
          <a:p>
            <a:endParaRPr lang="tr-TR" sz="7200" dirty="0"/>
          </a:p>
        </p:txBody>
      </p:sp>
      <p:pic>
        <p:nvPicPr>
          <p:cNvPr id="9" name="Picture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53000" y="0"/>
            <a:ext cx="7765662" cy="16476125"/>
          </a:xfrm>
          <a:prstGeom prst="rect">
            <a:avLst/>
          </a:prstGeom>
        </p:spPr>
      </p:pic>
      <p:sp>
        <p:nvSpPr>
          <p:cNvPr id="4" name="Dikdörtgen 3"/>
          <p:cNvSpPr/>
          <p:nvPr/>
        </p:nvSpPr>
        <p:spPr>
          <a:xfrm>
            <a:off x="89375" y="947667"/>
            <a:ext cx="8882406" cy="1323439"/>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*Bugüne </a:t>
            </a:r>
            <a:r>
              <a:rPr lang="tr-TR" sz="40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kadar hangi müzeleri gördünüz?</a:t>
            </a:r>
            <a:endParaRPr lang="tr-TR" sz="40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56203" y="2321004"/>
            <a:ext cx="9013203" cy="1754326"/>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3600" b="1"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*Gördüğünüz </a:t>
            </a:r>
            <a:r>
              <a:rPr lang="tr-TR" sz="36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müzelerde en çok hangi eserler ilginizi</a:t>
            </a:r>
          </a:p>
          <a:p>
            <a:pPr algn="ctr"/>
            <a:r>
              <a:rPr lang="tr-TR" sz="36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çekti?</a:t>
            </a:r>
            <a:endParaRPr lang="tr-TR" sz="36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98486" y="3933056"/>
            <a:ext cx="8873295" cy="707886"/>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*Çevrenizde </a:t>
            </a:r>
            <a:r>
              <a:rPr lang="tr-TR" sz="40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hangi müzeler var?</a:t>
            </a:r>
            <a:endParaRPr lang="tr-TR" sz="40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196111" y="5157192"/>
            <a:ext cx="8873295" cy="1323439"/>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Topkapı Sarayı’nı görmek ister misiniz? Neden?</a:t>
            </a:r>
            <a:endParaRPr lang="tr-TR" sz="40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p:cTn id="15"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xEl>
                                              <p:pRg st="0" end="0"/>
                                            </p:txEl>
                                          </p:spTgt>
                                        </p:tgtEl>
                                      </p:cBhvr>
                                    </p:animEffect>
                                  </p:childTnLst>
                                </p:cTn>
                              </p:par>
                              <p:par>
                                <p:cTn id="20" presetID="41" presetClass="entr" presetSubtype="0" fill="hold" nodeType="withEffect">
                                  <p:stCondLst>
                                    <p:cond delay="0"/>
                                  </p:stCondLst>
                                  <p:iterate type="lt">
                                    <p:tmPct val="10000"/>
                                  </p:iterate>
                                  <p:childTnLst>
                                    <p:set>
                                      <p:cBhvr>
                                        <p:cTn id="21" dur="1" fill="hold">
                                          <p:stCondLst>
                                            <p:cond delay="0"/>
                                          </p:stCondLst>
                                        </p:cTn>
                                        <p:tgtEl>
                                          <p:spTgt spid="5">
                                            <p:txEl>
                                              <p:pRg st="1" end="1"/>
                                            </p:txEl>
                                          </p:spTgt>
                                        </p:tgtEl>
                                        <p:attrNameLst>
                                          <p:attrName>style.visibility</p:attrName>
                                        </p:attrNameLst>
                                      </p:cBhvr>
                                      <p:to>
                                        <p:strVal val="visible"/>
                                      </p:to>
                                    </p:set>
                                    <p:anim calcmode="lin" valueType="num">
                                      <p:cBhvr>
                                        <p:cTn id="22"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4"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6">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6">
                                            <p:txEl>
                                              <p:pRg st="0" end="0"/>
                                            </p:txEl>
                                          </p:spTgt>
                                        </p:tgtEl>
                                        <p:attrNameLst>
                                          <p:attrName>ppt_w</p:attrName>
                                        </p:attrNameLst>
                                      </p:cBhvr>
                                    </p:anim>
                                    <p:anim by="(#ppt_w*0.50)" calcmode="lin" valueType="num">
                                      <p:cBhvr>
                                        <p:cTn id="32" dur="500" decel="50000" autoRev="1" fill="hold">
                                          <p:stCondLst>
                                            <p:cond delay="0"/>
                                          </p:stCondLst>
                                        </p:cTn>
                                        <p:tgtEl>
                                          <p:spTgt spid="6">
                                            <p:txEl>
                                              <p:pRg st="0" end="0"/>
                                            </p:txEl>
                                          </p:spTgt>
                                        </p:tgtEl>
                                        <p:attrNameLst>
                                          <p:attrName>ppt_x</p:attrName>
                                        </p:attrNameLst>
                                      </p:cBhvr>
                                    </p:anim>
                                    <p:anim from="(-#ppt_h/2)" to="(#ppt_y)" calcmode="lin" valueType="num">
                                      <p:cBhvr>
                                        <p:cTn id="33" dur="1000" fill="hold">
                                          <p:stCondLst>
                                            <p:cond delay="0"/>
                                          </p:stCondLst>
                                        </p:cTn>
                                        <p:tgtEl>
                                          <p:spTgt spid="6">
                                            <p:txEl>
                                              <p:pRg st="0" end="0"/>
                                            </p:txEl>
                                          </p:spTgt>
                                        </p:tgtEl>
                                        <p:attrNameLst>
                                          <p:attrName>ppt_y</p:attrName>
                                        </p:attrNameLst>
                                      </p:cBhvr>
                                    </p:anim>
                                    <p:animRot by="21600000">
                                      <p:cBhvr>
                                        <p:cTn id="34" dur="1000" fill="hold">
                                          <p:stCondLst>
                                            <p:cond delay="0"/>
                                          </p:stCondLst>
                                        </p:cTn>
                                        <p:tgtEl>
                                          <p:spTgt spid="6">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01_02 Müzeler.mp3">
            <a:hlinkClick r:id="" action="ppaction://media"/>
          </p:cNvPr>
          <p:cNvPicPr>
            <a:picLocks noChangeAspect="1"/>
          </p:cNvPicPr>
          <p:nvPr>
            <a:audioFile r:link="rId2"/>
            <p:extLst>
              <p:ext uri="{DAA4B4D4-6D71-4841-9C94-3DE7FCFB9230}">
                <p14:media xmlns:p14="http://schemas.microsoft.com/office/powerpoint/2010/main" xmlns="" r:embed="rId5"/>
              </p:ext>
            </p:extLst>
          </p:nvPr>
        </p:nvPicPr>
        <p:blipFill>
          <a:blip r:embed="rId6" cstate="print"/>
          <a:stretch>
            <a:fillRect/>
          </a:stretch>
        </p:blipFill>
        <p:spPr>
          <a:xfrm>
            <a:off x="2627784" y="197446"/>
            <a:ext cx="609600" cy="609600"/>
          </a:xfrm>
          <a:prstGeom prst="rect">
            <a:avLst/>
          </a:prstGeom>
        </p:spPr>
      </p:pic>
      <p:pic>
        <p:nvPicPr>
          <p:cNvPr id="9218"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85527" y="1764160"/>
            <a:ext cx="8880177" cy="50725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Metin kutusu 4"/>
          <p:cNvSpPr txBox="1"/>
          <p:nvPr/>
        </p:nvSpPr>
        <p:spPr>
          <a:xfrm>
            <a:off x="827584" y="1268760"/>
            <a:ext cx="7560840" cy="523220"/>
          </a:xfrm>
          <a:prstGeom prst="rect">
            <a:avLst/>
          </a:prstGeom>
          <a:noFill/>
        </p:spPr>
        <p:txBody>
          <a:bodyPr wrap="square" rtlCol="0">
            <a:spAutoFit/>
          </a:bodyPr>
          <a:lstStyle/>
          <a:p>
            <a:pPr algn="ctr"/>
            <a:r>
              <a:rPr lang="tr-TR" sz="2800" b="1" dirty="0" smtClean="0">
                <a:solidFill>
                  <a:srgbClr val="FF0000"/>
                </a:solidFill>
              </a:rPr>
              <a:t>4. ETKİNLİĞİ DİNLERKEN YAPALIM</a:t>
            </a:r>
            <a:endParaRPr lang="tr-TR" sz="2800" b="1" dirty="0">
              <a:solidFill>
                <a:srgbClr val="FF0000"/>
              </a:solidFill>
            </a:endParaRP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52720" fill="hold"/>
                                        <p:tgtEl>
                                          <p:spTgt spid="4"/>
                                        </p:tgtEl>
                                      </p:cBhvr>
                                    </p:cmd>
                                  </p:childTnLst>
                                </p:cTn>
                              </p:par>
                            </p:childTnLst>
                          </p:cTn>
                        </p:par>
                      </p:childTnLst>
                    </p:cTn>
                  </p:par>
                </p:childTnLst>
              </p:cTn>
              <p:nextCondLst>
                <p:cond evt="onClick" delay="0">
                  <p:tgtEl>
                    <p:spTgt spid="4"/>
                  </p:tgtEl>
                </p:cond>
              </p:nextCondLst>
            </p:seq>
            <p:audio>
              <p:cMediaNode vol="80000">
                <p:cTn id="13"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p:cNvSpPr>
            <a:spLocks noGrp="1" noChangeArrowheads="1"/>
          </p:cNvSpPr>
          <p:nvPr>
            <p:ph type="title"/>
            <p:custDataLst>
              <p:tags r:id="rId2"/>
            </p:custDataLst>
          </p:nvPr>
        </p:nvSpPr>
        <p:spPr>
          <a:xfrm>
            <a:off x="2519264" y="0"/>
            <a:ext cx="6624736" cy="1362075"/>
          </a:xfrm>
        </p:spPr>
        <p:txBody>
          <a:bodyPr>
            <a:normAutofit/>
          </a:bodyPr>
          <a:lstStyle/>
          <a:p>
            <a:pPr>
              <a:defRPr lang="tr-TR"/>
            </a:pPr>
            <a:r>
              <a:rPr lang="tr-TR" dirty="0" smtClean="0"/>
              <a:t>OKUMA KURALLARI</a:t>
            </a:r>
            <a:endParaRPr lang="tr-TR" dirty="0"/>
          </a:p>
        </p:txBody>
      </p:sp>
      <p:sp>
        <p:nvSpPr>
          <p:cNvPr id="2" name="Metin kutusu 1"/>
          <p:cNvSpPr txBox="1"/>
          <p:nvPr/>
        </p:nvSpPr>
        <p:spPr>
          <a:xfrm>
            <a:off x="1488704" y="1484784"/>
            <a:ext cx="7660232" cy="5016758"/>
          </a:xfrm>
          <a:prstGeom prst="rect">
            <a:avLst/>
          </a:prstGeom>
          <a:noFill/>
        </p:spPr>
        <p:txBody>
          <a:bodyPr wrap="square" rtlCol="0">
            <a:spAutoFit/>
          </a:bodyPr>
          <a:lstStyle/>
          <a:p>
            <a:r>
              <a:rPr lang="tr-TR" sz="3200" dirty="0"/>
              <a:t>Okumak için hazırlık yapar.</a:t>
            </a:r>
          </a:p>
          <a:p>
            <a:r>
              <a:rPr lang="tr-TR" sz="3200" dirty="0"/>
              <a:t>• Okuma amacını belirler.</a:t>
            </a:r>
          </a:p>
          <a:p>
            <a:r>
              <a:rPr lang="tr-TR" sz="3200" dirty="0"/>
              <a:t>• Okuma amacına uygun yöntem belirler.</a:t>
            </a:r>
          </a:p>
          <a:p>
            <a:r>
              <a:rPr lang="nb-NO" sz="3200" dirty="0"/>
              <a:t>• Okuduğu kelimeleri doğru telaffuz eder.</a:t>
            </a:r>
          </a:p>
          <a:p>
            <a:r>
              <a:rPr lang="tr-TR" sz="3200" dirty="0"/>
              <a:t>• Noktalama işaretlerine dikkat ederek okur.</a:t>
            </a:r>
          </a:p>
          <a:p>
            <a:r>
              <a:rPr lang="tr-TR" sz="3200" dirty="0"/>
              <a:t>• Sesli okumada vurgu ve tonlamalara dikkat eder.</a:t>
            </a:r>
          </a:p>
          <a:p>
            <a:r>
              <a:rPr lang="tr-TR" sz="3200" dirty="0"/>
              <a:t>• Akıcı okur.</a:t>
            </a:r>
          </a:p>
          <a:p>
            <a:r>
              <a:rPr lang="tr-TR" sz="3200" dirty="0"/>
              <a:t>• Kurallarına uygun sessiz okur.</a:t>
            </a:r>
          </a:p>
          <a:p>
            <a:r>
              <a:rPr lang="tr-TR" sz="3200" dirty="0"/>
              <a:t>• Dikkatini okuduğuna yoğunlaştırır.</a:t>
            </a:r>
          </a:p>
        </p:txBody>
      </p:sp>
    </p:spTree>
    <p:custDataLst>
      <p:tags r:id="rId1"/>
    </p:custData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827584" y="1412712"/>
            <a:ext cx="7560840" cy="523220"/>
          </a:xfrm>
          <a:prstGeom prst="rect">
            <a:avLst/>
          </a:prstGeom>
          <a:noFill/>
        </p:spPr>
        <p:txBody>
          <a:bodyPr wrap="square" rtlCol="0">
            <a:spAutoFit/>
          </a:bodyPr>
          <a:lstStyle/>
          <a:p>
            <a:pPr algn="ctr"/>
            <a:r>
              <a:rPr lang="tr-TR" sz="2800" b="1" dirty="0">
                <a:solidFill>
                  <a:srgbClr val="FF0000"/>
                </a:solidFill>
              </a:rPr>
              <a:t>5</a:t>
            </a:r>
            <a:r>
              <a:rPr lang="tr-TR" sz="2800" b="1" dirty="0" smtClean="0">
                <a:solidFill>
                  <a:srgbClr val="FF0000"/>
                </a:solidFill>
              </a:rPr>
              <a:t>. ETKİNLİĞİ YAPALIM</a:t>
            </a:r>
            <a:endParaRPr lang="tr-TR" sz="2800" b="1" dirty="0">
              <a:solidFill>
                <a:srgbClr val="FF0000"/>
              </a:solidFill>
            </a:endParaRPr>
          </a:p>
        </p:txBody>
      </p:sp>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3566" y="1935932"/>
            <a:ext cx="8213953" cy="48965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Metin kutusu 5"/>
          <p:cNvSpPr txBox="1"/>
          <p:nvPr/>
        </p:nvSpPr>
        <p:spPr>
          <a:xfrm>
            <a:off x="1010122" y="476672"/>
            <a:ext cx="7560840" cy="523220"/>
          </a:xfrm>
          <a:prstGeom prst="rect">
            <a:avLst/>
          </a:prstGeom>
          <a:noFill/>
        </p:spPr>
        <p:txBody>
          <a:bodyPr wrap="square" rtlCol="0">
            <a:spAutoFit/>
          </a:bodyPr>
          <a:lstStyle/>
          <a:p>
            <a:pPr algn="ctr"/>
            <a:r>
              <a:rPr lang="tr-TR" sz="2800" b="1" dirty="0" smtClean="0">
                <a:solidFill>
                  <a:srgbClr val="FF0000"/>
                </a:solidFill>
              </a:rPr>
              <a:t>SESSİZ OKUYUNUZ</a:t>
            </a:r>
            <a:endParaRPr lang="tr-TR" sz="2800" b="1" dirty="0">
              <a:solidFill>
                <a:srgbClr val="FF0000"/>
              </a:solidFill>
            </a:endParaRPr>
          </a:p>
        </p:txBody>
      </p:sp>
    </p:spTree>
    <p:custDataLst>
      <p:tags r:id="rId1"/>
    </p:custDataLst>
    <p:extLst>
      <p:ext uri="{BB962C8B-B14F-4D97-AF65-F5344CB8AC3E}">
        <p14:creationId xmlns:p14="http://schemas.microsoft.com/office/powerpoint/2010/main" xmlns="" val="38187541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42"/>
                                        </p:tgtEl>
                                        <p:attrNameLst>
                                          <p:attrName>style.visibility</p:attrName>
                                        </p:attrNameLst>
                                      </p:cBhvr>
                                      <p:to>
                                        <p:strVal val="visible"/>
                                      </p:to>
                                    </p:set>
                                    <p:animEffect transition="in" filter="fade">
                                      <p:cBhvr>
                                        <p:cTn id="19"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827584" y="1412712"/>
            <a:ext cx="7560840" cy="523220"/>
          </a:xfrm>
          <a:prstGeom prst="rect">
            <a:avLst/>
          </a:prstGeom>
          <a:noFill/>
        </p:spPr>
        <p:txBody>
          <a:bodyPr wrap="square" rtlCol="0">
            <a:spAutoFit/>
          </a:bodyPr>
          <a:lstStyle/>
          <a:p>
            <a:pPr algn="ctr"/>
            <a:r>
              <a:rPr lang="tr-TR" sz="2800" b="1" dirty="0" smtClean="0">
                <a:solidFill>
                  <a:srgbClr val="FF0000"/>
                </a:solidFill>
              </a:rPr>
              <a:t>6. ETKİNLİĞİ YAPALIM</a:t>
            </a:r>
            <a:endParaRPr lang="tr-TR" sz="2800" b="1" dirty="0">
              <a:solidFill>
                <a:srgbClr val="FF0000"/>
              </a:solidFill>
            </a:endParaRPr>
          </a:p>
        </p:txBody>
      </p:sp>
      <p:sp>
        <p:nvSpPr>
          <p:cNvPr id="6" name="Metin kutusu 5"/>
          <p:cNvSpPr txBox="1"/>
          <p:nvPr/>
        </p:nvSpPr>
        <p:spPr>
          <a:xfrm>
            <a:off x="1016224" y="476672"/>
            <a:ext cx="7560840" cy="523220"/>
          </a:xfrm>
          <a:prstGeom prst="rect">
            <a:avLst/>
          </a:prstGeom>
          <a:noFill/>
        </p:spPr>
        <p:txBody>
          <a:bodyPr wrap="square" rtlCol="0">
            <a:spAutoFit/>
          </a:bodyPr>
          <a:lstStyle/>
          <a:p>
            <a:pPr algn="ctr"/>
            <a:r>
              <a:rPr lang="tr-TR" sz="2800" b="1" dirty="0" smtClean="0">
                <a:solidFill>
                  <a:srgbClr val="FF0000"/>
                </a:solidFill>
              </a:rPr>
              <a:t>1 KEZ DAHA SESSİZ OKUYUNUZ</a:t>
            </a:r>
            <a:endParaRPr lang="tr-TR" sz="2800" b="1" dirty="0">
              <a:solidFill>
                <a:srgbClr val="FF0000"/>
              </a:solidFill>
            </a:endParaRPr>
          </a:p>
        </p:txBody>
      </p:sp>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16224" y="1935932"/>
            <a:ext cx="7876256" cy="4754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3126640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827584" y="1412712"/>
            <a:ext cx="7560840" cy="954107"/>
          </a:xfrm>
          <a:prstGeom prst="rect">
            <a:avLst/>
          </a:prstGeom>
          <a:noFill/>
        </p:spPr>
        <p:txBody>
          <a:bodyPr wrap="square" rtlCol="0">
            <a:spAutoFit/>
          </a:bodyPr>
          <a:lstStyle/>
          <a:p>
            <a:pPr algn="ctr"/>
            <a:r>
              <a:rPr lang="tr-TR" sz="2800" b="1" dirty="0" smtClean="0">
                <a:solidFill>
                  <a:srgbClr val="FF0000"/>
                </a:solidFill>
              </a:rPr>
              <a:t>Metnin son paragrafının başına hangi kelime ya da kelime grubu yazılmalı.</a:t>
            </a:r>
            <a:endParaRPr lang="tr-TR" sz="2800" b="1" dirty="0">
              <a:solidFill>
                <a:srgbClr val="FF0000"/>
              </a:solidFill>
            </a:endParaRPr>
          </a:p>
        </p:txBody>
      </p:sp>
      <p:sp>
        <p:nvSpPr>
          <p:cNvPr id="6" name="Metin kutusu 5"/>
          <p:cNvSpPr txBox="1"/>
          <p:nvPr/>
        </p:nvSpPr>
        <p:spPr>
          <a:xfrm>
            <a:off x="1016224" y="476672"/>
            <a:ext cx="7560840" cy="954107"/>
          </a:xfrm>
          <a:prstGeom prst="rect">
            <a:avLst/>
          </a:prstGeom>
          <a:noFill/>
        </p:spPr>
        <p:txBody>
          <a:bodyPr wrap="square" rtlCol="0">
            <a:spAutoFit/>
          </a:bodyPr>
          <a:lstStyle/>
          <a:p>
            <a:pPr algn="ctr"/>
            <a:r>
              <a:rPr lang="tr-TR" sz="2800" dirty="0"/>
              <a:t>Topkapı Sarayı, anlatmakla bitmez. Onu tanımak için gezip görmeli.</a:t>
            </a:r>
            <a:endParaRPr lang="tr-TR" sz="2800" b="1" dirty="0">
              <a:solidFill>
                <a:srgbClr val="FF0000"/>
              </a:solidFill>
            </a:endParaRPr>
          </a:p>
        </p:txBody>
      </p:sp>
      <p:sp>
        <p:nvSpPr>
          <p:cNvPr id="7" name="Metin kutusu 6"/>
          <p:cNvSpPr txBox="1"/>
          <p:nvPr/>
        </p:nvSpPr>
        <p:spPr>
          <a:xfrm>
            <a:off x="1005880" y="2924944"/>
            <a:ext cx="7560840" cy="3108543"/>
          </a:xfrm>
          <a:prstGeom prst="rect">
            <a:avLst/>
          </a:prstGeom>
          <a:noFill/>
        </p:spPr>
        <p:txBody>
          <a:bodyPr wrap="square" rtlCol="0">
            <a:spAutoFit/>
          </a:bodyPr>
          <a:lstStyle/>
          <a:p>
            <a:r>
              <a:rPr lang="tr-TR" sz="2800" b="1" dirty="0">
                <a:solidFill>
                  <a:srgbClr val="FF0000"/>
                </a:solidFill>
              </a:rPr>
              <a:t>Özetleyen </a:t>
            </a:r>
            <a:r>
              <a:rPr lang="tr-TR" sz="2800" b="1" dirty="0" smtClean="0">
                <a:solidFill>
                  <a:srgbClr val="FF0000"/>
                </a:solidFill>
              </a:rPr>
              <a:t>ve sonuç </a:t>
            </a:r>
            <a:r>
              <a:rPr lang="tr-TR" sz="2800" b="1" dirty="0">
                <a:solidFill>
                  <a:srgbClr val="FF0000"/>
                </a:solidFill>
              </a:rPr>
              <a:t>bildiren </a:t>
            </a:r>
            <a:r>
              <a:rPr lang="tr-TR" sz="2800" b="1" dirty="0" smtClean="0">
                <a:solidFill>
                  <a:srgbClr val="FF0000"/>
                </a:solidFill>
              </a:rPr>
              <a:t>ifadeler </a:t>
            </a:r>
          </a:p>
          <a:p>
            <a:r>
              <a:rPr lang="tr-TR" sz="2800" dirty="0" smtClean="0"/>
              <a:t>(</a:t>
            </a:r>
            <a:r>
              <a:rPr lang="tr-TR" sz="2800" dirty="0"/>
              <a:t>özet olarak, </a:t>
            </a:r>
            <a:endParaRPr lang="tr-TR" sz="2800" dirty="0" smtClean="0"/>
          </a:p>
          <a:p>
            <a:r>
              <a:rPr lang="tr-TR" sz="2800" dirty="0" smtClean="0"/>
              <a:t>böylece</a:t>
            </a:r>
            <a:r>
              <a:rPr lang="tr-TR" sz="2800" dirty="0"/>
              <a:t>, </a:t>
            </a:r>
            <a:endParaRPr lang="tr-TR" sz="2800" dirty="0" smtClean="0"/>
          </a:p>
          <a:p>
            <a:r>
              <a:rPr lang="tr-TR" sz="2800" dirty="0" smtClean="0"/>
              <a:t>son olarak, </a:t>
            </a:r>
          </a:p>
          <a:p>
            <a:r>
              <a:rPr lang="tr-TR" sz="2800" dirty="0" smtClean="0"/>
              <a:t>sonuç </a:t>
            </a:r>
            <a:r>
              <a:rPr lang="tr-TR" sz="2800" dirty="0"/>
              <a:t>olarak, </a:t>
            </a:r>
            <a:endParaRPr lang="tr-TR" sz="2800" dirty="0" smtClean="0"/>
          </a:p>
          <a:p>
            <a:r>
              <a:rPr lang="tr-TR" sz="2800" dirty="0" smtClean="0"/>
              <a:t>kısacası</a:t>
            </a:r>
            <a:r>
              <a:rPr lang="tr-TR" sz="2800" dirty="0"/>
              <a:t>, </a:t>
            </a:r>
            <a:endParaRPr lang="tr-TR" sz="2800" dirty="0" smtClean="0"/>
          </a:p>
          <a:p>
            <a:r>
              <a:rPr lang="tr-TR" sz="2800" dirty="0" smtClean="0"/>
              <a:t>özetle </a:t>
            </a:r>
            <a:r>
              <a:rPr lang="tr-TR" sz="2800" dirty="0"/>
              <a:t>vb</a:t>
            </a:r>
            <a:r>
              <a:rPr lang="tr-TR" sz="2800" dirty="0" smtClean="0"/>
              <a:t>.</a:t>
            </a:r>
            <a:endParaRPr lang="tr-TR" sz="2800" b="1" dirty="0">
              <a:solidFill>
                <a:srgbClr val="FF0000"/>
              </a:solidFill>
            </a:endParaRPr>
          </a:p>
        </p:txBody>
      </p:sp>
    </p:spTree>
    <p:custDataLst>
      <p:tags r:id="rId1"/>
    </p:custDataLst>
    <p:extLst>
      <p:ext uri="{BB962C8B-B14F-4D97-AF65-F5344CB8AC3E}">
        <p14:creationId xmlns:p14="http://schemas.microsoft.com/office/powerpoint/2010/main" xmlns="" val="28590428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827584" y="1412712"/>
            <a:ext cx="7560840" cy="523220"/>
          </a:xfrm>
          <a:prstGeom prst="rect">
            <a:avLst/>
          </a:prstGeom>
          <a:noFill/>
        </p:spPr>
        <p:txBody>
          <a:bodyPr wrap="square" rtlCol="0">
            <a:spAutoFit/>
          </a:bodyPr>
          <a:lstStyle/>
          <a:p>
            <a:pPr algn="ctr"/>
            <a:r>
              <a:rPr lang="tr-TR" sz="2800" b="1" dirty="0" smtClean="0">
                <a:solidFill>
                  <a:srgbClr val="FF0000"/>
                </a:solidFill>
              </a:rPr>
              <a:t>6. etkinliği tamamlayalım</a:t>
            </a:r>
            <a:endParaRPr lang="tr-TR" sz="2800" b="1" dirty="0">
              <a:solidFill>
                <a:srgbClr val="FF0000"/>
              </a:solidFill>
            </a:endParaRPr>
          </a:p>
        </p:txBody>
      </p:sp>
      <p:sp>
        <p:nvSpPr>
          <p:cNvPr id="6" name="Metin kutusu 5"/>
          <p:cNvSpPr txBox="1"/>
          <p:nvPr/>
        </p:nvSpPr>
        <p:spPr>
          <a:xfrm>
            <a:off x="1016224" y="476672"/>
            <a:ext cx="7560840" cy="523220"/>
          </a:xfrm>
          <a:prstGeom prst="rect">
            <a:avLst/>
          </a:prstGeom>
          <a:noFill/>
        </p:spPr>
        <p:txBody>
          <a:bodyPr wrap="square" rtlCol="0">
            <a:spAutoFit/>
          </a:bodyPr>
          <a:lstStyle/>
          <a:p>
            <a:pPr algn="ctr"/>
            <a:r>
              <a:rPr lang="tr-TR" sz="2800" b="1" dirty="0" smtClean="0">
                <a:solidFill>
                  <a:srgbClr val="FF0000"/>
                </a:solidFill>
              </a:rPr>
              <a:t>Bulduğumuz </a:t>
            </a:r>
            <a:r>
              <a:rPr lang="tr-TR" sz="2800" b="1" dirty="0" err="1" smtClean="0">
                <a:solidFill>
                  <a:srgbClr val="FF0000"/>
                </a:solidFill>
              </a:rPr>
              <a:t>kelimerin</a:t>
            </a:r>
            <a:r>
              <a:rPr lang="tr-TR" sz="2800" b="1" dirty="0" smtClean="0">
                <a:solidFill>
                  <a:srgbClr val="FF0000"/>
                </a:solidFill>
              </a:rPr>
              <a:t> anlamlarını tartışınız.</a:t>
            </a:r>
            <a:endParaRPr lang="tr-TR" sz="2800" b="1" dirty="0">
              <a:solidFill>
                <a:srgbClr val="FF0000"/>
              </a:solidFill>
            </a:endParaRPr>
          </a:p>
        </p:txBody>
      </p:sp>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16224" y="1935932"/>
            <a:ext cx="7876256" cy="4754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9226631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811560" y="332656"/>
            <a:ext cx="7560840" cy="523220"/>
          </a:xfrm>
          <a:prstGeom prst="rect">
            <a:avLst/>
          </a:prstGeom>
          <a:noFill/>
        </p:spPr>
        <p:txBody>
          <a:bodyPr wrap="square" rtlCol="0">
            <a:spAutoFit/>
          </a:bodyPr>
          <a:lstStyle/>
          <a:p>
            <a:pPr algn="ctr"/>
            <a:r>
              <a:rPr lang="tr-TR" sz="2800" b="1" dirty="0" smtClean="0">
                <a:solidFill>
                  <a:srgbClr val="FF0000"/>
                </a:solidFill>
              </a:rPr>
              <a:t>7. etkinliği yapalım</a:t>
            </a:r>
            <a:endParaRPr lang="tr-TR" sz="2800" b="1" dirty="0">
              <a:solidFill>
                <a:srgbClr val="FF0000"/>
              </a:solidFill>
            </a:endParaRPr>
          </a:p>
        </p:txBody>
      </p:sp>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560" y="855876"/>
            <a:ext cx="8464012" cy="5669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2472269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827584" y="1412712"/>
            <a:ext cx="7560840" cy="523220"/>
          </a:xfrm>
          <a:prstGeom prst="rect">
            <a:avLst/>
          </a:prstGeom>
          <a:noFill/>
        </p:spPr>
        <p:txBody>
          <a:bodyPr wrap="square" rtlCol="0">
            <a:spAutoFit/>
          </a:bodyPr>
          <a:lstStyle/>
          <a:p>
            <a:pPr algn="ctr"/>
            <a:r>
              <a:rPr lang="tr-TR" sz="2800" b="1" dirty="0">
                <a:solidFill>
                  <a:srgbClr val="FF0000"/>
                </a:solidFill>
              </a:rPr>
              <a:t>8</a:t>
            </a:r>
            <a:r>
              <a:rPr lang="tr-TR" sz="2800" b="1" dirty="0" smtClean="0">
                <a:solidFill>
                  <a:srgbClr val="FF0000"/>
                </a:solidFill>
              </a:rPr>
              <a:t>. ETKİNLİĞİ YAPALIM</a:t>
            </a:r>
            <a:endParaRPr lang="tr-TR" sz="2800" b="1" dirty="0">
              <a:solidFill>
                <a:srgbClr val="FF0000"/>
              </a:solidFill>
            </a:endParaRPr>
          </a:p>
        </p:txBody>
      </p:sp>
      <p:sp>
        <p:nvSpPr>
          <p:cNvPr id="6" name="Metin kutusu 5"/>
          <p:cNvSpPr txBox="1"/>
          <p:nvPr/>
        </p:nvSpPr>
        <p:spPr>
          <a:xfrm>
            <a:off x="1016224" y="476672"/>
            <a:ext cx="7560840" cy="954107"/>
          </a:xfrm>
          <a:prstGeom prst="rect">
            <a:avLst/>
          </a:prstGeom>
          <a:noFill/>
        </p:spPr>
        <p:txBody>
          <a:bodyPr wrap="square" rtlCol="0">
            <a:spAutoFit/>
          </a:bodyPr>
          <a:lstStyle/>
          <a:p>
            <a:r>
              <a:rPr lang="tr-TR" sz="2800" dirty="0"/>
              <a:t>Siz yazar olsaydınız </a:t>
            </a:r>
            <a:r>
              <a:rPr lang="tr-TR" sz="2800" dirty="0" smtClean="0"/>
              <a:t>okuduğunuz metne </a:t>
            </a:r>
            <a:r>
              <a:rPr lang="tr-TR" sz="2800" dirty="0"/>
              <a:t>hangi başlığı verirdiniz?</a:t>
            </a:r>
            <a:endParaRPr lang="tr-TR" sz="2800" b="1" dirty="0">
              <a:solidFill>
                <a:srgbClr val="FF0000"/>
              </a:solidFill>
            </a:endParaRPr>
          </a:p>
        </p:txBody>
      </p:sp>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8964488" cy="67805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4131157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0"/>
                                        </p:tgtEl>
                                        <p:attrNameLst>
                                          <p:attrName>style.visibility</p:attrName>
                                        </p:attrNameLst>
                                      </p:cBhvr>
                                      <p:to>
                                        <p:strVal val="visible"/>
                                      </p:to>
                                    </p:set>
                                    <p:anim calcmode="lin" valueType="num">
                                      <p:cBhvr additive="base">
                                        <p:cTn id="19" dur="500" fill="hold"/>
                                        <p:tgtEl>
                                          <p:spTgt spid="12290"/>
                                        </p:tgtEl>
                                        <p:attrNameLst>
                                          <p:attrName>ppt_x</p:attrName>
                                        </p:attrNameLst>
                                      </p:cBhvr>
                                      <p:tavLst>
                                        <p:tav tm="0">
                                          <p:val>
                                            <p:strVal val="#ppt_x"/>
                                          </p:val>
                                        </p:tav>
                                        <p:tav tm="100000">
                                          <p:val>
                                            <p:strVal val="#ppt_x"/>
                                          </p:val>
                                        </p:tav>
                                      </p:tavLst>
                                    </p:anim>
                                    <p:anim calcmode="lin" valueType="num">
                                      <p:cBhvr additive="base">
                                        <p:cTn id="20"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0"/>
            <a:ext cx="8077200" cy="6093295"/>
          </a:xfrm>
        </p:spPr>
        <p:txBody>
          <a:bodyPr>
            <a:normAutofit fontScale="92500" lnSpcReduction="20000"/>
          </a:bodyPr>
          <a:lstStyle/>
          <a:p>
            <a:r>
              <a:rPr lang="tr-TR" dirty="0"/>
              <a:t>Yazar, yazısına nasıl giriş yapıyor? Yazısını </a:t>
            </a:r>
            <a:r>
              <a:rPr lang="tr-TR" dirty="0" smtClean="0"/>
              <a:t>nasıl sonuçlandırıyor?</a:t>
            </a:r>
          </a:p>
          <a:p>
            <a:r>
              <a:rPr lang="tr-TR" b="1" dirty="0"/>
              <a:t>“</a:t>
            </a:r>
            <a:r>
              <a:rPr lang="tr-TR" b="1" dirty="0">
                <a:solidFill>
                  <a:srgbClr val="FF0000"/>
                </a:solidFill>
              </a:rPr>
              <a:t>Her müze, canlı bir tarihtir; medeniyetlerin aynasıdır.” derler. Ben bunu, </a:t>
            </a:r>
            <a:r>
              <a:rPr lang="tr-TR" b="1" dirty="0" smtClean="0">
                <a:solidFill>
                  <a:srgbClr val="FF0000"/>
                </a:solidFill>
              </a:rPr>
              <a:t>Türk müzelerini </a:t>
            </a:r>
            <a:r>
              <a:rPr lang="tr-TR" b="1" dirty="0">
                <a:solidFill>
                  <a:srgbClr val="FF0000"/>
                </a:solidFill>
              </a:rPr>
              <a:t>gezerken daha iyi anladım</a:t>
            </a:r>
            <a:r>
              <a:rPr lang="tr-TR" b="1" dirty="0" smtClean="0">
                <a:solidFill>
                  <a:srgbClr val="FF0000"/>
                </a:solidFill>
              </a:rPr>
              <a:t>.</a:t>
            </a:r>
          </a:p>
          <a:p>
            <a:r>
              <a:rPr lang="tr-TR" b="1" dirty="0">
                <a:solidFill>
                  <a:srgbClr val="7030A0"/>
                </a:solidFill>
              </a:rPr>
              <a:t>Topkapı Sarayı, anlatmakla bitmez. Onu tanımak için gezip görmeli</a:t>
            </a:r>
            <a:r>
              <a:rPr lang="tr-TR" b="1" dirty="0" smtClean="0">
                <a:solidFill>
                  <a:srgbClr val="7030A0"/>
                </a:solidFill>
              </a:rPr>
              <a:t>.</a:t>
            </a:r>
          </a:p>
          <a:p>
            <a:r>
              <a:rPr lang="tr-TR" b="1" dirty="0" smtClean="0"/>
              <a:t>Ayna </a:t>
            </a:r>
            <a:r>
              <a:rPr lang="tr-TR" dirty="0"/>
              <a:t>kelimesinin akıllarına gelen ilk </a:t>
            </a:r>
            <a:r>
              <a:rPr lang="tr-TR" dirty="0" smtClean="0"/>
              <a:t>anlamı</a:t>
            </a:r>
          </a:p>
          <a:p>
            <a:r>
              <a:rPr lang="tr-TR" dirty="0" smtClean="0"/>
              <a:t>Işığı yansıtan</a:t>
            </a:r>
            <a:r>
              <a:rPr lang="tr-TR" dirty="0"/>
              <a:t>, varlıkların görüntüsünü veren cilalı ve </a:t>
            </a:r>
            <a:r>
              <a:rPr lang="tr-TR" dirty="0" smtClean="0"/>
              <a:t>sırlı cam</a:t>
            </a:r>
          </a:p>
          <a:p>
            <a:r>
              <a:rPr lang="tr-TR" b="1" dirty="0">
                <a:solidFill>
                  <a:srgbClr val="7030A0"/>
                </a:solidFill>
              </a:rPr>
              <a:t>Her müze canlı bir tarihtir, </a:t>
            </a:r>
            <a:r>
              <a:rPr lang="tr-TR" b="1" dirty="0" smtClean="0">
                <a:solidFill>
                  <a:srgbClr val="7030A0"/>
                </a:solidFill>
              </a:rPr>
              <a:t>medeniyetlerin </a:t>
            </a:r>
            <a:r>
              <a:rPr lang="tr-TR" b="1" dirty="0" smtClean="0">
                <a:solidFill>
                  <a:srgbClr val="FF0000"/>
                </a:solidFill>
              </a:rPr>
              <a:t>aynasıdır.</a:t>
            </a:r>
          </a:p>
          <a:p>
            <a:r>
              <a:rPr lang="tr-TR" b="1" dirty="0" smtClean="0"/>
              <a:t>Bir şeyi aksettiren gözlerimizin önünde canlandıran</a:t>
            </a:r>
            <a:endParaRPr lang="tr-TR" b="1" dirty="0"/>
          </a:p>
        </p:txBody>
      </p:sp>
    </p:spTree>
    <p:extLst>
      <p:ext uri="{BB962C8B-B14F-4D97-AF65-F5344CB8AC3E}">
        <p14:creationId xmlns:p14="http://schemas.microsoft.com/office/powerpoint/2010/main" xmlns="" val="187738828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9. Etkinliği yapalım</a:t>
            </a:r>
            <a:endParaRPr lang="tr-TR" dirty="0"/>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196751"/>
            <a:ext cx="8280920" cy="48965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12043737"/>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63332" y="-6858000"/>
            <a:ext cx="7765662" cy="16476125"/>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rot="20753331" flipH="1">
            <a:off x="-316180" y="3775286"/>
            <a:ext cx="2895600" cy="3390489"/>
          </a:xfrm>
          <a:prstGeom prst="rect">
            <a:avLst/>
          </a:prstGeom>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31254"/>
            <a:ext cx="9144000"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1560" y="332656"/>
            <a:ext cx="8077200" cy="4297363"/>
          </a:xfrm>
        </p:spPr>
        <p:txBody>
          <a:bodyPr>
            <a:normAutofit lnSpcReduction="10000"/>
          </a:bodyPr>
          <a:lstStyle/>
          <a:p>
            <a:r>
              <a:rPr lang="tr-TR" dirty="0"/>
              <a:t>• Topkapı Sarayı nerededir?</a:t>
            </a:r>
          </a:p>
          <a:p>
            <a:r>
              <a:rPr lang="tr-TR" dirty="0"/>
              <a:t>• Bu sarayda neler vardır?</a:t>
            </a:r>
          </a:p>
          <a:p>
            <a:r>
              <a:rPr lang="tr-TR" dirty="0"/>
              <a:t>• Müzeler neden önemlidir</a:t>
            </a:r>
            <a:r>
              <a:rPr lang="tr-TR" dirty="0" smtClean="0"/>
              <a:t>?</a:t>
            </a:r>
          </a:p>
          <a:p>
            <a:r>
              <a:rPr lang="tr-TR" dirty="0" smtClean="0">
                <a:solidFill>
                  <a:srgbClr val="FF0000"/>
                </a:solidFill>
              </a:rPr>
              <a:t>KONUŞMA -YAZMA -GÖRSEL SONU</a:t>
            </a:r>
          </a:p>
          <a:p>
            <a:r>
              <a:rPr lang="tr-TR" b="1" dirty="0"/>
              <a:t>Müzelerin önemini anlatma</a:t>
            </a:r>
          </a:p>
          <a:p>
            <a:r>
              <a:rPr lang="tr-TR" b="1" dirty="0"/>
              <a:t>• Metnin yazarına bir mektup yazma</a:t>
            </a:r>
          </a:p>
          <a:p>
            <a:r>
              <a:rPr lang="tr-TR" b="1" dirty="0"/>
              <a:t>• Eksik bırakılan bir metni tamamlama</a:t>
            </a:r>
          </a:p>
          <a:p>
            <a:r>
              <a:rPr lang="tr-TR" b="1" dirty="0"/>
              <a:t>• Duyguları beden diliyle anlatma</a:t>
            </a:r>
          </a:p>
        </p:txBody>
      </p:sp>
    </p:spTree>
    <p:extLst>
      <p:ext uri="{BB962C8B-B14F-4D97-AF65-F5344CB8AC3E}">
        <p14:creationId xmlns:p14="http://schemas.microsoft.com/office/powerpoint/2010/main" xmlns="" val="400031023"/>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a:t>Bu </a:t>
            </a:r>
            <a:r>
              <a:rPr lang="tr-TR" dirty="0" smtClean="0"/>
              <a:t>konuyu niçin </a:t>
            </a:r>
            <a:r>
              <a:rPr lang="tr-TR" dirty="0"/>
              <a:t>seçtiniz?</a:t>
            </a:r>
          </a:p>
        </p:txBody>
      </p:sp>
      <p:sp>
        <p:nvSpPr>
          <p:cNvPr id="3" name="İçerik Yer Tutucusu 2"/>
          <p:cNvSpPr>
            <a:spLocks noGrp="1"/>
          </p:cNvSpPr>
          <p:nvPr>
            <p:ph idx="1"/>
          </p:nvPr>
        </p:nvSpPr>
        <p:spPr/>
        <p:txBody>
          <a:bodyPr/>
          <a:lstStyle/>
          <a:p>
            <a:r>
              <a:rPr lang="tr-TR" dirty="0" smtClean="0"/>
              <a:t>ÖRNEK AMAÇLAR</a:t>
            </a:r>
          </a:p>
          <a:p>
            <a:r>
              <a:rPr lang="tr-TR" dirty="0" smtClean="0"/>
              <a:t>Müzelerin </a:t>
            </a:r>
            <a:r>
              <a:rPr lang="tr-TR" dirty="0"/>
              <a:t>turizm açısından önemine değineceğim.</a:t>
            </a:r>
          </a:p>
          <a:p>
            <a:r>
              <a:rPr lang="tr-TR" dirty="0"/>
              <a:t>• Topkapı Sarayı’nın dış görünüşünü anlatacağım.</a:t>
            </a:r>
          </a:p>
          <a:p>
            <a:r>
              <a:rPr lang="tr-TR" dirty="0"/>
              <a:t>• Topkapı Sarayı içinde geçen bir olay üzerinde duracağım</a:t>
            </a:r>
          </a:p>
        </p:txBody>
      </p:sp>
    </p:spTree>
    <p:extLst>
      <p:ext uri="{BB962C8B-B14F-4D97-AF65-F5344CB8AC3E}">
        <p14:creationId xmlns:p14="http://schemas.microsoft.com/office/powerpoint/2010/main" xmlns="" val="247475810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YAZMA KURALLARI</a:t>
            </a:r>
            <a:endParaRPr lang="tr-TR"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268760"/>
            <a:ext cx="8352928" cy="40324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51443243"/>
      </p:ext>
    </p:extLst>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YAZMA KURALLARI</a:t>
            </a:r>
            <a:endParaRPr lang="tr-TR" dirty="0"/>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196752"/>
            <a:ext cx="8604448" cy="56667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42059316"/>
      </p:ext>
    </p:extLst>
  </p:cSld>
  <p:clrMapOvr>
    <a:masterClrMapping/>
  </p:clrMapOvr>
  <p:transition spd="slow">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7664" y="0"/>
            <a:ext cx="6552728" cy="69341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93818328"/>
      </p:ext>
    </p:extLst>
  </p:cSld>
  <p:clrMapOvr>
    <a:masterClrMapping/>
  </p:clrMapOvr>
  <p:transition spd="slow">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32792"/>
            <a:ext cx="8077200" cy="4297363"/>
          </a:xfrm>
        </p:spPr>
        <p:txBody>
          <a:bodyPr/>
          <a:lstStyle/>
          <a:p>
            <a:r>
              <a:rPr lang="tr-TR" dirty="0"/>
              <a:t>Bir gün Resim ve Heykel Müzesi’ne girerken </a:t>
            </a:r>
            <a:r>
              <a:rPr lang="tr-TR" dirty="0" smtClean="0"/>
              <a:t>öğretmenimiz bize </a:t>
            </a:r>
            <a:r>
              <a:rPr lang="tr-TR" dirty="0"/>
              <a:t>şöyle seslendi: “Çocuklar, müzeye </a:t>
            </a:r>
            <a:r>
              <a:rPr lang="tr-TR" dirty="0" smtClean="0"/>
              <a:t>sıra olarak </a:t>
            </a:r>
            <a:r>
              <a:rPr lang="tr-TR" dirty="0"/>
              <a:t>giriniz. Girerken birbirinizi itip </a:t>
            </a:r>
            <a:r>
              <a:rPr lang="tr-TR" dirty="0" smtClean="0"/>
              <a:t>kakmayınız. İçerideki </a:t>
            </a:r>
            <a:r>
              <a:rPr lang="tr-TR" dirty="0"/>
              <a:t>eşyalara el sürmeyiniz</a:t>
            </a:r>
            <a:r>
              <a:rPr lang="tr-TR" dirty="0" smtClean="0"/>
              <a:t>.</a:t>
            </a:r>
          </a:p>
          <a:p>
            <a:r>
              <a:rPr lang="tr-TR" dirty="0"/>
              <a:t>Paragraftaki iki nokta (:) ve tırnak işareti </a:t>
            </a:r>
            <a:r>
              <a:rPr lang="tr-TR" dirty="0" smtClean="0"/>
              <a:t>        (“ </a:t>
            </a:r>
            <a:r>
              <a:rPr lang="tr-TR" dirty="0"/>
              <a:t>”)</a:t>
            </a:r>
            <a:r>
              <a:rPr lang="tr-TR" dirty="0" err="1"/>
              <a:t>nin</a:t>
            </a:r>
            <a:r>
              <a:rPr lang="tr-TR" dirty="0"/>
              <a:t> </a:t>
            </a:r>
            <a:r>
              <a:rPr lang="tr-TR" dirty="0" smtClean="0"/>
              <a:t>nerelerde kullanılır</a:t>
            </a:r>
            <a:endParaRPr lang="tr-TR" dirty="0"/>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3717032"/>
            <a:ext cx="8490543"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9604644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Hangisi mecaz anlamda kullanılmış?</a:t>
            </a:r>
            <a:endParaRPr lang="tr-TR" dirty="0"/>
          </a:p>
        </p:txBody>
      </p:sp>
      <p:sp>
        <p:nvSpPr>
          <p:cNvPr id="3" name="İçerik Yer Tutucusu 2"/>
          <p:cNvSpPr>
            <a:spLocks noGrp="1"/>
          </p:cNvSpPr>
          <p:nvPr>
            <p:ph idx="1"/>
          </p:nvPr>
        </p:nvSpPr>
        <p:spPr/>
        <p:txBody>
          <a:bodyPr/>
          <a:lstStyle/>
          <a:p>
            <a:r>
              <a:rPr lang="tr-TR" dirty="0"/>
              <a:t>Bu </a:t>
            </a:r>
            <a:r>
              <a:rPr lang="tr-TR" b="1" dirty="0"/>
              <a:t>insan</a:t>
            </a:r>
            <a:r>
              <a:rPr lang="tr-TR" dirty="0"/>
              <a:t>lar, buraya nereden gelmişler?</a:t>
            </a:r>
          </a:p>
          <a:p>
            <a:r>
              <a:rPr lang="tr-TR" dirty="0"/>
              <a:t>• Ben onu </a:t>
            </a:r>
            <a:r>
              <a:rPr lang="tr-TR" b="1" dirty="0"/>
              <a:t>insan </a:t>
            </a:r>
            <a:r>
              <a:rPr lang="tr-TR" dirty="0"/>
              <a:t>sanmıştım, yanılmışım</a:t>
            </a:r>
            <a:r>
              <a:rPr lang="tr-TR" dirty="0" smtClean="0"/>
              <a:t>.</a:t>
            </a:r>
          </a:p>
          <a:p>
            <a:r>
              <a:rPr lang="tr-TR" dirty="0" smtClean="0">
                <a:solidFill>
                  <a:srgbClr val="FF0000"/>
                </a:solidFill>
              </a:rPr>
              <a:t>Aşağıdaki </a:t>
            </a:r>
            <a:r>
              <a:rPr lang="tr-TR" dirty="0">
                <a:solidFill>
                  <a:srgbClr val="FF0000"/>
                </a:solidFill>
              </a:rPr>
              <a:t>cümlelerin sonuna hangi noktalama </a:t>
            </a:r>
            <a:r>
              <a:rPr lang="tr-TR" dirty="0" smtClean="0">
                <a:solidFill>
                  <a:srgbClr val="FF0000"/>
                </a:solidFill>
              </a:rPr>
              <a:t>işareti getirilmelidir?</a:t>
            </a:r>
            <a:endParaRPr lang="tr-TR" dirty="0"/>
          </a:p>
          <a:p>
            <a:r>
              <a:rPr lang="tr-TR" dirty="0"/>
              <a:t>• Sinemaya girerken şunlara dikkat etmeliyiz</a:t>
            </a:r>
          </a:p>
          <a:p>
            <a:r>
              <a:rPr lang="tr-TR" dirty="0"/>
              <a:t>• Topkapı Sarayı’nda şu bölümler vardır</a:t>
            </a:r>
            <a:endParaRPr lang="tr-TR" dirty="0" smtClean="0"/>
          </a:p>
          <a:p>
            <a:endParaRPr lang="tr-TR" dirty="0"/>
          </a:p>
        </p:txBody>
      </p:sp>
    </p:spTree>
    <p:extLst>
      <p:ext uri="{BB962C8B-B14F-4D97-AF65-F5344CB8AC3E}">
        <p14:creationId xmlns:p14="http://schemas.microsoft.com/office/powerpoint/2010/main" xmlns="" val="327903818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28192"/>
            <a:ext cx="9144000"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Anahtar Kelimelerle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Çalışma:</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266530" y="1124744"/>
            <a:ext cx="8882406" cy="477053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400" b="1"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rPr>
              <a:t>ÇİNİ</a:t>
            </a:r>
            <a:r>
              <a:rPr lang="tr-TR" sz="4400" b="1" dirty="0" smtClean="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rPr>
              <a:t>: Çini </a:t>
            </a:r>
            <a:r>
              <a:rPr lang="tr-TR" sz="4400" b="1" dirty="0">
                <a:ln w="19050">
                  <a:solidFill>
                    <a:schemeClr val="tx2">
                      <a:tint val="1000"/>
                    </a:schemeClr>
                  </a:solidFill>
                  <a:prstDash val="solid"/>
                </a:ln>
                <a:effectLst>
                  <a:outerShdw blurRad="50000" dist="50800" dir="7500000" algn="tl">
                    <a:srgbClr val="000000">
                      <a:shade val="5000"/>
                      <a:alpha val="35000"/>
                    </a:srgbClr>
                  </a:outerShdw>
                </a:effectLst>
                <a:latin typeface="Rockwell Extra Bold" pitchFamily="18" charset="0"/>
              </a:rPr>
              <a:t>içi ve dışı veya tek yüzü sırlı, sır altı boyalarıyla dekore edilerek geleneksel motiflerle süslenişi seçili malzemeyle yapılmış olan, mimariye bağlı olarak gelişen bir sanat türüdür.</a:t>
            </a: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820784530"/>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3">
            <a:schemeClr val="lt1"/>
          </a:lnRef>
          <a:fillRef idx="1">
            <a:schemeClr val="dk1"/>
          </a:fillRef>
          <a:effectRef idx="1">
            <a:schemeClr val="dk1"/>
          </a:effectRef>
          <a:fontRef idx="minor">
            <a:schemeClr val="lt1"/>
          </a:fontRef>
        </p:style>
        <p:txBody>
          <a:bodyPr/>
          <a:lstStyle/>
          <a:p>
            <a:endParaRPr lang="tr-TR" dirty="0" smtClean="0"/>
          </a:p>
          <a:p>
            <a:endParaRPr lang="tr-TR" dirty="0"/>
          </a:p>
        </p:txBody>
      </p:sp>
      <p:pic>
        <p:nvPicPr>
          <p:cNvPr id="2050" name="Picture 2" descr="http://mineciniseramik.com/taki/image/yeniler/kutahya_cinileri/bigs/20cm_kutahya_cini_kase_Minyatur_64.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574651"/>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style.rotation</p:attrName>
                                        </p:attrNameLst>
                                      </p:cBhvr>
                                      <p:tavLst>
                                        <p:tav tm="0">
                                          <p:val>
                                            <p:fltVal val="90"/>
                                          </p:val>
                                        </p:tav>
                                        <p:tav tm="100000">
                                          <p:val>
                                            <p:fltVal val="0"/>
                                          </p:val>
                                        </p:tav>
                                      </p:tavLst>
                                    </p:anim>
                                    <p:animEffect transition="in" filter="fade">
                                      <p:cBhvr>
                                        <p:cTn id="10"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3">
            <a:schemeClr val="lt1"/>
          </a:lnRef>
          <a:fillRef idx="1">
            <a:schemeClr val="dk1"/>
          </a:fillRef>
          <a:effectRef idx="1">
            <a:schemeClr val="dk1"/>
          </a:effectRef>
          <a:fontRef idx="minor">
            <a:schemeClr val="lt1"/>
          </a:fontRef>
        </p:style>
        <p:txBody>
          <a:bodyPr/>
          <a:lstStyle/>
          <a:p>
            <a:endParaRPr lang="tr-TR" dirty="0" smtClean="0"/>
          </a:p>
          <a:p>
            <a:endParaRPr lang="tr-TR" dirty="0"/>
          </a:p>
        </p:txBody>
      </p:sp>
      <p:pic>
        <p:nvPicPr>
          <p:cNvPr id="3074" name="Picture 2" descr="http://img143.imageshack.us/img143/7536/zz40l.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33957075"/>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3">
            <a:schemeClr val="lt1"/>
          </a:lnRef>
          <a:fillRef idx="1">
            <a:schemeClr val="dk1"/>
          </a:fillRef>
          <a:effectRef idx="1">
            <a:schemeClr val="dk1"/>
          </a:effectRef>
          <a:fontRef idx="minor">
            <a:schemeClr val="lt1"/>
          </a:fontRef>
        </p:style>
        <p:txBody>
          <a:bodyPr/>
          <a:lstStyle/>
          <a:p>
            <a:endParaRPr lang="tr-TR" dirty="0" smtClean="0"/>
          </a:p>
          <a:p>
            <a:endParaRPr lang="tr-TR" dirty="0"/>
          </a:p>
        </p:txBody>
      </p:sp>
      <p:pic>
        <p:nvPicPr>
          <p:cNvPr id="4098" name="Picture 2" descr="http://t1.gstatic.com/images?q=tbn:ANd9GcTHFVdRgZcpWz4v9unzHbIC06uKKK2h-Ng6iPffCe1dFskPYfzFtQ">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52997641"/>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3">
            <a:schemeClr val="lt1"/>
          </a:lnRef>
          <a:fillRef idx="1">
            <a:schemeClr val="dk1"/>
          </a:fillRef>
          <a:effectRef idx="1">
            <a:schemeClr val="dk1"/>
          </a:effectRef>
          <a:fontRef idx="minor">
            <a:schemeClr val="lt1"/>
          </a:fontRef>
        </p:style>
        <p:txBody>
          <a:bodyPr/>
          <a:lstStyle/>
          <a:p>
            <a:endParaRPr lang="tr-TR" dirty="0" smtClean="0"/>
          </a:p>
          <a:p>
            <a:endParaRPr lang="tr-TR" dirty="0"/>
          </a:p>
        </p:txBody>
      </p:sp>
      <p:pic>
        <p:nvPicPr>
          <p:cNvPr id="1026" name="Picture 2" descr="http://www.folklor.gen.tr/wp-content/gallery/cini-sanati/cini-sanati-4.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19767945"/>
      </p:ext>
    </p:extLst>
  </p:cSld>
  <p:clrMapOvr>
    <a:masterClrMapping/>
  </p:clrMapOvr>
  <mc:AlternateContent xmlns:mc="http://schemas.openxmlformats.org/markup-compatibility/2006">
    <mc:Choice xmlns:p14="http://schemas.microsoft.com/office/powerpoint/2010/main" xmlns="" Requires="p14">
      <p:transition spd="slow" p14:dur="475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10.xml><?xml version="1.0" encoding="utf-8"?>
<p:tagLst xmlns:a="http://schemas.openxmlformats.org/drawingml/2006/main" xmlns:r="http://schemas.openxmlformats.org/officeDocument/2006/relationships" xmlns:p="http://schemas.openxmlformats.org/presentationml/2006/main">
  <p:tag name="DVSECTIONID" val="FpChuQ9mrn7ncHkUb4wJDg"/>
</p:tagLst>
</file>

<file path=ppt/tags/tag11.xml><?xml version="1.0" encoding="utf-8"?>
<p:tagLst xmlns:a="http://schemas.openxmlformats.org/drawingml/2006/main" xmlns:r="http://schemas.openxmlformats.org/officeDocument/2006/relationships" xmlns:p="http://schemas.openxmlformats.org/presentationml/2006/main">
  <p:tag name="DVSHAPEID" val="gLAHFkz1Wny4DLE3ZEH9AS"/>
</p:tagLst>
</file>

<file path=ppt/tags/tag12.xml><?xml version="1.0" encoding="utf-8"?>
<p:tagLst xmlns:a="http://schemas.openxmlformats.org/drawingml/2006/main" xmlns:r="http://schemas.openxmlformats.org/officeDocument/2006/relationships" xmlns:p="http://schemas.openxmlformats.org/presentationml/2006/main">
  <p:tag name="DVSECTIONID" val="FpChuQ9mrn7ncHkUb4wJDg"/>
</p:tagLst>
</file>

<file path=ppt/tags/tag13.xml><?xml version="1.0" encoding="utf-8"?>
<p:tagLst xmlns:a="http://schemas.openxmlformats.org/drawingml/2006/main" xmlns:r="http://schemas.openxmlformats.org/officeDocument/2006/relationships" xmlns:p="http://schemas.openxmlformats.org/presentationml/2006/main">
  <p:tag name="DVSHAPEID" val="gLAHFkz1Wny4DLE3ZEH9AS"/>
</p:tagLst>
</file>

<file path=ppt/tags/tag14.xml><?xml version="1.0" encoding="utf-8"?>
<p:tagLst xmlns:a="http://schemas.openxmlformats.org/drawingml/2006/main" xmlns:r="http://schemas.openxmlformats.org/officeDocument/2006/relationships" xmlns:p="http://schemas.openxmlformats.org/presentationml/2006/main">
  <p:tag name="DVSECTIONID" val="7wNinuYvMzfZ5U1vBqhNhA"/>
</p:tagLst>
</file>

<file path=ppt/tags/tag15.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16.xml><?xml version="1.0" encoding="utf-8"?>
<p:tagLst xmlns:a="http://schemas.openxmlformats.org/drawingml/2006/main" xmlns:r="http://schemas.openxmlformats.org/officeDocument/2006/relationships" xmlns:p="http://schemas.openxmlformats.org/presentationml/2006/main">
  <p:tag name="DVSECTIONID" val="CdIAG7WhWjupCZ4n8F2Kse"/>
</p:tagLst>
</file>

<file path=ppt/tags/tag17.xml><?xml version="1.0" encoding="utf-8"?>
<p:tagLst xmlns:a="http://schemas.openxmlformats.org/drawingml/2006/main" xmlns:r="http://schemas.openxmlformats.org/officeDocument/2006/relationships" xmlns:p="http://schemas.openxmlformats.org/presentationml/2006/main">
  <p:tag name="DVSECTIONID" val="bORDfvhHahmpDFmvtYCcVK"/>
</p:tagLst>
</file>

<file path=ppt/tags/tag18.xml><?xml version="1.0" encoding="utf-8"?>
<p:tagLst xmlns:a="http://schemas.openxmlformats.org/drawingml/2006/main" xmlns:r="http://schemas.openxmlformats.org/officeDocument/2006/relationships" xmlns:p="http://schemas.openxmlformats.org/presentationml/2006/main">
  <p:tag name="DVSECTIONID" val="bORDfvhHahmpDFmvtYCcVK"/>
</p:tagLst>
</file>

<file path=ppt/tags/tag19.xml><?xml version="1.0" encoding="utf-8"?>
<p:tagLst xmlns:a="http://schemas.openxmlformats.org/drawingml/2006/main" xmlns:r="http://schemas.openxmlformats.org/officeDocument/2006/relationships" xmlns:p="http://schemas.openxmlformats.org/presentationml/2006/main">
  <p:tag name="DVSECTIONID" val="bORDfvhHahmpDFmvtYCcVK"/>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20.xml><?xml version="1.0" encoding="utf-8"?>
<p:tagLst xmlns:a="http://schemas.openxmlformats.org/drawingml/2006/main" xmlns:r="http://schemas.openxmlformats.org/officeDocument/2006/relationships" xmlns:p="http://schemas.openxmlformats.org/presentationml/2006/main">
  <p:tag name="DVSECTIONID" val="Unk8vjtC9q0JAXtyxsX2O5"/>
</p:tagLst>
</file>

<file path=ppt/tags/tag21.xml><?xml version="1.0" encoding="utf-8"?>
<p:tagLst xmlns:a="http://schemas.openxmlformats.org/drawingml/2006/main" xmlns:r="http://schemas.openxmlformats.org/officeDocument/2006/relationships" xmlns:p="http://schemas.openxmlformats.org/presentationml/2006/main">
  <p:tag name="DVSECTIONID" val="OOKFAmQ6LnTdkKqqzhwoax"/>
</p:tagLst>
</file>

<file path=ppt/tags/tag22.xml><?xml version="1.0" encoding="utf-8"?>
<p:tagLst xmlns:a="http://schemas.openxmlformats.org/drawingml/2006/main" xmlns:r="http://schemas.openxmlformats.org/officeDocument/2006/relationships" xmlns:p="http://schemas.openxmlformats.org/presentationml/2006/main">
  <p:tag name="DVSECTIONID" val="ezdaKHeWyBnZyZ2cDqRSoa"/>
</p:tagLst>
</file>

<file path=ppt/tags/tag23.xml><?xml version="1.0" encoding="utf-8"?>
<p:tagLst xmlns:a="http://schemas.openxmlformats.org/drawingml/2006/main" xmlns:r="http://schemas.openxmlformats.org/officeDocument/2006/relationships" xmlns:p="http://schemas.openxmlformats.org/presentationml/2006/main">
  <p:tag name="DVSHAPEID" val="LRMR96J2MVd0CGe2e5htjk"/>
</p:tagLst>
</file>

<file path=ppt/tags/tag24.xml><?xml version="1.0" encoding="utf-8"?>
<p:tagLst xmlns:a="http://schemas.openxmlformats.org/drawingml/2006/main" xmlns:r="http://schemas.openxmlformats.org/officeDocument/2006/relationships" xmlns:p="http://schemas.openxmlformats.org/presentationml/2006/main">
  <p:tag name="DVSECTIONID" val="OOKFAmQ6LnTdkKqqzhwoax"/>
</p:tagLst>
</file>

<file path=ppt/tags/tag25.xml><?xml version="1.0" encoding="utf-8"?>
<p:tagLst xmlns:a="http://schemas.openxmlformats.org/drawingml/2006/main" xmlns:r="http://schemas.openxmlformats.org/officeDocument/2006/relationships" xmlns:p="http://schemas.openxmlformats.org/presentationml/2006/main">
  <p:tag name="DVSECTIONID" val="OOKFAmQ6LnTdkKqqzhwoax"/>
</p:tagLst>
</file>

<file path=ppt/tags/tag26.xml><?xml version="1.0" encoding="utf-8"?>
<p:tagLst xmlns:a="http://schemas.openxmlformats.org/drawingml/2006/main" xmlns:r="http://schemas.openxmlformats.org/officeDocument/2006/relationships" xmlns:p="http://schemas.openxmlformats.org/presentationml/2006/main">
  <p:tag name="DVSECTIONID" val="OOKFAmQ6LnTdkKqqzhwoax"/>
</p:tagLst>
</file>

<file path=ppt/tags/tag27.xml><?xml version="1.0" encoding="utf-8"?>
<p:tagLst xmlns:a="http://schemas.openxmlformats.org/drawingml/2006/main" xmlns:r="http://schemas.openxmlformats.org/officeDocument/2006/relationships" xmlns:p="http://schemas.openxmlformats.org/presentationml/2006/main">
  <p:tag name="DVSECTIONID" val="OOKFAmQ6LnTdkKqqzhwoax"/>
</p:tagLst>
</file>

<file path=ppt/tags/tag28.xml><?xml version="1.0" encoding="utf-8"?>
<p:tagLst xmlns:a="http://schemas.openxmlformats.org/drawingml/2006/main" xmlns:r="http://schemas.openxmlformats.org/officeDocument/2006/relationships" xmlns:p="http://schemas.openxmlformats.org/presentationml/2006/main">
  <p:tag name="DVSECTIONID" val="OOKFAmQ6LnTdkKqqzhwoax"/>
</p:tagLst>
</file>

<file path=ppt/tags/tag29.xml><?xml version="1.0" encoding="utf-8"?>
<p:tagLst xmlns:a="http://schemas.openxmlformats.org/drawingml/2006/main" xmlns:r="http://schemas.openxmlformats.org/officeDocument/2006/relationships" xmlns:p="http://schemas.openxmlformats.org/presentationml/2006/main">
  <p:tag name="DVSECTIONID" val="OOKFAmQ6LnTdkKqqzhwoax"/>
</p:tagLst>
</file>

<file path=ppt/tags/tag3.xml><?xml version="1.0" encoding="utf-8"?>
<p:tagLst xmlns:a="http://schemas.openxmlformats.org/drawingml/2006/main" xmlns:r="http://schemas.openxmlformats.org/officeDocument/2006/relationships" xmlns:p="http://schemas.openxmlformats.org/presentationml/2006/main">
  <p:tag name="DVSHAPEID" val="0uhWvCQomImT50qU5y4Znw"/>
</p:tagLst>
</file>

<file path=ppt/tags/tag4.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5.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6.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ags/tag7.xml><?xml version="1.0" encoding="utf-8"?>
<p:tagLst xmlns:a="http://schemas.openxmlformats.org/drawingml/2006/main" xmlns:r="http://schemas.openxmlformats.org/officeDocument/2006/relationships" xmlns:p="http://schemas.openxmlformats.org/presentationml/2006/main">
  <p:tag name="DVSECTIONID" val="gLLkbNYfJYmMS8cGCr6Zqx"/>
</p:tagLst>
</file>

<file path=ppt/tags/tag8.xml><?xml version="1.0" encoding="utf-8"?>
<p:tagLst xmlns:a="http://schemas.openxmlformats.org/drawingml/2006/main" xmlns:r="http://schemas.openxmlformats.org/officeDocument/2006/relationships" xmlns:p="http://schemas.openxmlformats.org/presentationml/2006/main">
  <p:tag name="DVSHAPEID" val="zvrdC8eV6YWWfpMhsRT8jq"/>
</p:tagLst>
</file>

<file path=ppt/tags/tag9.xml><?xml version="1.0" encoding="utf-8"?>
<p:tagLst xmlns:a="http://schemas.openxmlformats.org/drawingml/2006/main" xmlns:r="http://schemas.openxmlformats.org/officeDocument/2006/relationships" xmlns:p="http://schemas.openxmlformats.org/presentationml/2006/main">
  <p:tag name="DVSHAPEID" val="Q5rpkfSAY2XQl9CRvNvPMK"/>
</p:tagLst>
</file>

<file path=ppt/theme/theme1.xml><?xml version="1.0" encoding="utf-8"?>
<a:theme xmlns:a="http://schemas.openxmlformats.org/drawingml/2006/main" name="Eğiti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Template>
  <TotalTime>0</TotalTime>
  <Words>1251</Words>
  <Application>Microsoft Office PowerPoint</Application>
  <PresentationFormat>Ekran Gösterisi (4:3)</PresentationFormat>
  <Paragraphs>204</Paragraphs>
  <Slides>46</Slides>
  <Notes>25</Notes>
  <HiddenSlides>0</HiddenSlides>
  <MMClips>1</MMClips>
  <ScaleCrop>false</ScaleCrop>
  <HeadingPairs>
    <vt:vector size="4" baseType="variant">
      <vt:variant>
        <vt:lpstr>Tema</vt:lpstr>
      </vt:variant>
      <vt:variant>
        <vt:i4>1</vt:i4>
      </vt:variant>
      <vt:variant>
        <vt:lpstr>Slayt Başlıkları</vt:lpstr>
      </vt:variant>
      <vt:variant>
        <vt:i4>46</vt:i4>
      </vt:variant>
    </vt:vector>
  </HeadingPairs>
  <TitlesOfParts>
    <vt:vector size="47" baseType="lpstr">
      <vt:lpstr>Eğitim</vt:lpstr>
      <vt:lpstr>MÜZELERİMİZ</vt:lpstr>
      <vt:lpstr>MÜZELERİMİZ</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Amaç Belirleme</vt:lpstr>
      <vt:lpstr>Amaç Belirleme</vt:lpstr>
      <vt:lpstr>BİLGİLENDİRİCİ METİN</vt:lpstr>
      <vt:lpstr>Tür, Yöntem ve Teknik Belirleme</vt:lpstr>
      <vt:lpstr>Dinleme Tür Yöntem ve Teknikleri</vt:lpstr>
      <vt:lpstr>Metnin Resimleri</vt:lpstr>
      <vt:lpstr>Slayt 23</vt:lpstr>
      <vt:lpstr>Slayt 24</vt:lpstr>
      <vt:lpstr>Slayt 25</vt:lpstr>
      <vt:lpstr>Slayt 26</vt:lpstr>
      <vt:lpstr>Slayt 27</vt:lpstr>
      <vt:lpstr>Slayt 28</vt:lpstr>
      <vt:lpstr>Slayt 29</vt:lpstr>
      <vt:lpstr>Slayt 30</vt:lpstr>
      <vt:lpstr>OKUMA KURALLARI</vt:lpstr>
      <vt:lpstr>Slayt 32</vt:lpstr>
      <vt:lpstr>Slayt 33</vt:lpstr>
      <vt:lpstr>Slayt 34</vt:lpstr>
      <vt:lpstr>Slayt 35</vt:lpstr>
      <vt:lpstr>Slayt 36</vt:lpstr>
      <vt:lpstr>Slayt 37</vt:lpstr>
      <vt:lpstr>Slayt 38</vt:lpstr>
      <vt:lpstr>9. Etkinliği yapalım</vt:lpstr>
      <vt:lpstr>Slayt 40</vt:lpstr>
      <vt:lpstr>Bu konuyu niçin seçtiniz?</vt:lpstr>
      <vt:lpstr>YAZMA KURALLARI</vt:lpstr>
      <vt:lpstr>YAZMA KURALLARI</vt:lpstr>
      <vt:lpstr>Slayt 44</vt:lpstr>
      <vt:lpstr>Slayt 45</vt:lpstr>
      <vt:lpstr>Hangisi mecaz anlamda kullanılmış?</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2013-09-23T14:58:31Z</dcterms:created>
  <dcterms:modified xsi:type="dcterms:W3CDTF">2013-09-25T07:37:50Z</dcterms:modified>
</cp:coreProperties>
</file>