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8" r:id="rId3"/>
    <p:sldId id="290" r:id="rId4"/>
    <p:sldId id="289" r:id="rId5"/>
    <p:sldId id="257" r:id="rId6"/>
    <p:sldId id="280" r:id="rId7"/>
    <p:sldId id="279" r:id="rId8"/>
    <p:sldId id="281" r:id="rId9"/>
    <p:sldId id="278" r:id="rId10"/>
    <p:sldId id="277" r:id="rId11"/>
    <p:sldId id="276" r:id="rId12"/>
    <p:sldId id="275" r:id="rId13"/>
    <p:sldId id="274" r:id="rId14"/>
    <p:sldId id="273" r:id="rId15"/>
    <p:sldId id="272" r:id="rId16"/>
    <p:sldId id="271" r:id="rId17"/>
    <p:sldId id="270" r:id="rId18"/>
    <p:sldId id="283" r:id="rId19"/>
    <p:sldId id="284" r:id="rId20"/>
    <p:sldId id="285" r:id="rId21"/>
    <p:sldId id="287" r:id="rId22"/>
    <p:sldId id="286" r:id="rId23"/>
    <p:sldId id="258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%C4%B0LETK%C4%B0+RES%C4%B0MLER%C4%B0&amp;source=images&amp;cd=&amp;cad=rja&amp;docid=zTuR_13accVx2M&amp;tbnid=1BynVJ9_7JMBpM:&amp;ved=0CAUQjRw&amp;url=http://www.okullaryayinevi.com/arac_detay.asp?id=1603&amp;alt=&amp;ana=14&amp;urr=%DDletki%20Plastik&amp;ei=2Wb5UdHSBY7esgajmIH4Cw&amp;bvm=bv.49967636,d.Yms&amp;psig=AFQjCNGTzR09AT-GhwLAkHy0C5BB1DSzXg&amp;ust=137538567654647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%C3%A7%C4%B1lara+%C3%B6rnek+nesne+resimleri&amp;source=images&amp;cd=&amp;cad=rja&amp;docid=zM7X9wUh4b7-pM&amp;tbnid=bh8ci2bqV5RC6M:&amp;ved=0CAUQjRw&amp;url=http://yusufaytac5.blogspot.com/2012/05/3-boyutlu-ev-cizimi.html&amp;ei=MHz5UYaKDIaWO9mQgPAP&amp;bvm=bv.49967636,d.Yms&amp;psig=AFQjCNGfjy-S0_dTAYE_zUd48FQQbwtfZg&amp;ust=137539112261140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%C3%A7%C4%B1lara+%C3%B6rnek+nesne+resimleri&amp;source=images&amp;cd=&amp;cad=rja&amp;docid=gjyePtj9iZ9MYM&amp;tbnid=-Fsk2V4FaanqLM:&amp;ved=0CAUQjRw&amp;url=http://fmanager2008.blogcu.com/sayfa/22&amp;ei=WHv5Uce5GMSEO4-cgOgB&amp;bvm=bv.49967636,d.ZWU&amp;psig=AFQjCNH6rn_2JSYoZNdgdAW52Y0817O5Uw&amp;ust=137539093087333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a%C3%A7%C4%B1lara+%C3%B6rnek+nesne+resimleri&amp;source=images&amp;cd=&amp;cad=rja&amp;docid=S5thZxBQG-IgTM&amp;tbnid=ygeNmh3jLAZ3eM:&amp;ved=0CAUQjRw&amp;url=http://matematiks.blogcu.com/&amp;ei=Fn_5UdX_DYfZPMi4gfgG&amp;bvm=bv.49967636,d.Yms&amp;psig=AFQjCNGfjy-S0_dTAYE_zUd48FQQbwtfZg&amp;ust=137539112261140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VE AÇI ÖLÇÜSÜ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3714948" y="143297"/>
            <a:ext cx="1781175" cy="3333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solidFill>
                  <a:srgbClr val="FFFF00"/>
                </a:solidFill>
                <a:effectLst/>
                <a:highlight>
                  <a:srgbClr val="00008B"/>
                </a:highlight>
                <a:latin typeface="Comic Sans MS"/>
                <a:ea typeface="Calibri"/>
                <a:cs typeface="Times New Roman"/>
              </a:rPr>
              <a:t>www.egitimhane.com</a:t>
            </a:r>
            <a:endParaRPr lang="tr-TR" sz="1100">
              <a:effectLst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tr-TR" sz="1100">
                <a:effectLst/>
                <a:ea typeface="Calibri"/>
                <a:cs typeface="Times New Roman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açının ölçüsü kenarları arasındaki açıklığın ölçüsüdür. Açı ölçü birimi 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7562" y="3810419"/>
            <a:ext cx="8873295" cy="240065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ölçen alete 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açıölçer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 veya 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iletki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5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AYRICA;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9830" y="764704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Gönye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açı ölçmede ve çizmede kullanılmasa da,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gönye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derecelik açıların çizimini kolaylıkla yapabiliriz.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okullaryayinevi.com/admin/resim/buyuk/09072009114817_%C4%B0letk%C4%B0_plast%C4%B0k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539552" y="5805264"/>
            <a:ext cx="82809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İLETKİ(</a:t>
            </a:r>
            <a:r>
              <a:rPr lang="tr-TR" sz="5400" b="1" cap="none" spc="0" dirty="0" smtClean="0">
                <a:ln w="11430"/>
                <a:solidFill>
                  <a:srgbClr val="92D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AÇIÖLÇER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)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2" name="Picture 4" descr="http://img94.imageshack.us/img94/7673/forumdasgnyeresimleri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4498263" y="1268760"/>
            <a:ext cx="29851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GÖNYE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UYARI: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2354" y="951522"/>
            <a:ext cx="8882406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derecesi ile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derecesini birbirine karıştırmayınız. İkisi farklı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kavramlardır.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2024" y="-3659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İŞARETLERİ: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69439"/>
            <a:ext cx="888240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yazarken açı işaretleri ile yazmalıyız.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3554762"/>
            <a:ext cx="90132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 işareti;(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^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,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)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 rot="5400000">
            <a:off x="3468034" y="4947266"/>
            <a:ext cx="539551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383867" y="5301208"/>
            <a:ext cx="237626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AÇISI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ÇEŞİTLERİ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 rot="2824896">
            <a:off x="130580" y="3930703"/>
            <a:ext cx="224171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95152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ÇEŞİT AÇI  VARDIR.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1044625" y="1916832"/>
            <a:ext cx="11233248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ksi 8"/>
          <p:cNvSpPr/>
          <p:nvPr/>
        </p:nvSpPr>
        <p:spPr>
          <a:xfrm rot="5400000">
            <a:off x="3961994" y="1418202"/>
            <a:ext cx="997260" cy="914400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Ok 9"/>
          <p:cNvSpPr/>
          <p:nvPr/>
        </p:nvSpPr>
        <p:spPr>
          <a:xfrm>
            <a:off x="395536" y="2428619"/>
            <a:ext cx="360040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8460432" y="2428619"/>
            <a:ext cx="360040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2699792" y="2446131"/>
            <a:ext cx="360040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4737804" y="2428619"/>
            <a:ext cx="360040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6660232" y="2446289"/>
            <a:ext cx="360040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 rot="2888837">
            <a:off x="2351198" y="3989116"/>
            <a:ext cx="224171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 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 rot="2723093">
            <a:off x="4405970" y="4081670"/>
            <a:ext cx="2661242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Geniş 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 rot="3994551">
            <a:off x="5892346" y="4392698"/>
            <a:ext cx="281640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 rot="5400000">
            <a:off x="7435977" y="4348592"/>
            <a:ext cx="252946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0º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`den büyük 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90º`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 küçük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DAR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</a:t>
            </a:r>
          </a:p>
        </p:txBody>
      </p:sp>
      <p:sp>
        <p:nvSpPr>
          <p:cNvPr id="5" name="Sağ Ok 4"/>
          <p:cNvSpPr/>
          <p:nvPr/>
        </p:nvSpPr>
        <p:spPr>
          <a:xfrm>
            <a:off x="1187624" y="5589240"/>
            <a:ext cx="2952328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9499185">
            <a:off x="985228" y="4841829"/>
            <a:ext cx="2639166" cy="2108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187624" y="557254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2987824" y="4293096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3563888" y="5610505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62845" y="5332901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39531" y="3614013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432141" y="5839105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Blok Yay 11"/>
          <p:cNvSpPr/>
          <p:nvPr/>
        </p:nvSpPr>
        <p:spPr>
          <a:xfrm rot="3537106">
            <a:off x="1613908" y="5115871"/>
            <a:ext cx="546996" cy="645114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304811" y="4935127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220072" y="5513965"/>
            <a:ext cx="2924759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760133" y="5390655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784792" y="5449837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  <p:bldP spid="14" grpId="0" animBg="1"/>
      <p:bldP spid="12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90º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açıya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187624" y="5589240"/>
            <a:ext cx="2952328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6402097">
            <a:off x="58753" y="4295866"/>
            <a:ext cx="2639166" cy="2108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187624" y="557254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1312505" y="3499713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3563888" y="5610505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62845" y="5332901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41276" y="3237369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432141" y="5839105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835696" y="4741951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220073" y="5513965"/>
            <a:ext cx="208823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948265" y="5463892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kış Çizelgesi: İşlem 7"/>
          <p:cNvSpPr/>
          <p:nvPr/>
        </p:nvSpPr>
        <p:spPr>
          <a:xfrm>
            <a:off x="1397089" y="5338682"/>
            <a:ext cx="288032" cy="306324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8380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  <p:bldP spid="14" grpId="0" animBg="1"/>
      <p:bldP spid="20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GENİŞ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40010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90º`den büyük 180º`den küçük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olanaçıya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GENİŞ AÇI denir.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835696" y="5580051"/>
            <a:ext cx="3528392" cy="259054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4548149">
            <a:off x="25139" y="4514771"/>
            <a:ext cx="2639166" cy="2108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837149" y="5624492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827584" y="3728269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4835674" y="5580050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423389" y="5873702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57838" y="3374326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4637584" y="5878063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Blok Yay 11"/>
          <p:cNvSpPr/>
          <p:nvPr/>
        </p:nvSpPr>
        <p:spPr>
          <a:xfrm rot="1360023">
            <a:off x="1636430" y="5197202"/>
            <a:ext cx="750364" cy="645114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112951" y="4572110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364088" y="5519759"/>
            <a:ext cx="3623981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180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156176" y="5379996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522097" y="5373792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2920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  <p:bldP spid="14" grpId="0" animBg="1"/>
      <p:bldP spid="12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3.bp.blogspot.com/-yee9J3IVkh4/T7lwuw_cpUI/AAAAAAAAAAs/zgYm-0jVcBo/s1600/yusufaytac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ukarı Ok 3"/>
          <p:cNvSpPr/>
          <p:nvPr/>
        </p:nvSpPr>
        <p:spPr>
          <a:xfrm rot="10800000">
            <a:off x="6732240" y="2636912"/>
            <a:ext cx="360040" cy="1584176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karı Ok 6"/>
          <p:cNvSpPr/>
          <p:nvPr/>
        </p:nvSpPr>
        <p:spPr>
          <a:xfrm rot="16200000">
            <a:off x="5962408" y="1853860"/>
            <a:ext cx="360040" cy="1842504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karı Ok 7"/>
          <p:cNvSpPr/>
          <p:nvPr/>
        </p:nvSpPr>
        <p:spPr>
          <a:xfrm rot="16200000">
            <a:off x="5745280" y="4559976"/>
            <a:ext cx="360040" cy="184250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karı Ok 8"/>
          <p:cNvSpPr/>
          <p:nvPr/>
        </p:nvSpPr>
        <p:spPr>
          <a:xfrm>
            <a:off x="6659861" y="4358803"/>
            <a:ext cx="360040" cy="112242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karı Ok 9"/>
          <p:cNvSpPr/>
          <p:nvPr/>
        </p:nvSpPr>
        <p:spPr>
          <a:xfrm rot="16200000">
            <a:off x="5536615" y="-264560"/>
            <a:ext cx="360040" cy="1842504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Yukarı Ok 10"/>
          <p:cNvSpPr/>
          <p:nvPr/>
        </p:nvSpPr>
        <p:spPr>
          <a:xfrm rot="9713033">
            <a:off x="6666532" y="634479"/>
            <a:ext cx="360040" cy="1842504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Yukarı Ok 11"/>
          <p:cNvSpPr/>
          <p:nvPr/>
        </p:nvSpPr>
        <p:spPr>
          <a:xfrm rot="12171417">
            <a:off x="1171291" y="474258"/>
            <a:ext cx="360040" cy="184250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Yukarı Ok 12"/>
          <p:cNvSpPr/>
          <p:nvPr/>
        </p:nvSpPr>
        <p:spPr>
          <a:xfrm rot="5400000">
            <a:off x="2360904" y="-264561"/>
            <a:ext cx="360040" cy="184250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Yukarı Ok 13"/>
          <p:cNvSpPr/>
          <p:nvPr/>
        </p:nvSpPr>
        <p:spPr>
          <a:xfrm rot="12313204">
            <a:off x="3075174" y="825603"/>
            <a:ext cx="360040" cy="1842504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Yukarı Ok 14"/>
          <p:cNvSpPr/>
          <p:nvPr/>
        </p:nvSpPr>
        <p:spPr>
          <a:xfrm rot="8933949">
            <a:off x="3915550" y="792020"/>
            <a:ext cx="360040" cy="1842504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Yukarı Ok 15"/>
          <p:cNvSpPr/>
          <p:nvPr/>
        </p:nvSpPr>
        <p:spPr>
          <a:xfrm rot="21078427">
            <a:off x="1122464" y="3802119"/>
            <a:ext cx="360040" cy="1842504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 rot="5400000">
            <a:off x="2153922" y="4631984"/>
            <a:ext cx="360040" cy="1842504"/>
          </a:xfrm>
          <a:prstGeom prst="up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Dikdörtgen 17"/>
          <p:cNvSpPr/>
          <p:nvPr/>
        </p:nvSpPr>
        <p:spPr>
          <a:xfrm>
            <a:off x="89756" y="5520160"/>
            <a:ext cx="896448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Gördüğünüz gibi birden çok açı var.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DOĞRU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180º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açıya doğru açı denir.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3442975" y="5508130"/>
            <a:ext cx="2952328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0800000">
            <a:off x="828502" y="5539566"/>
            <a:ext cx="2639166" cy="2108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3328675" y="5514987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1209867" y="5544422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5781716" y="5530706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3194146" y="5773022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11777" y="5773022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5697927" y="5773022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Blok Yay 11"/>
          <p:cNvSpPr/>
          <p:nvPr/>
        </p:nvSpPr>
        <p:spPr>
          <a:xfrm rot="365283">
            <a:off x="3194170" y="5306730"/>
            <a:ext cx="546996" cy="645114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212605" y="4638036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6538696" y="5199358"/>
            <a:ext cx="249776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180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8667972" y="5115830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67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  <p:bldP spid="14" grpId="0" animBg="1"/>
      <p:bldP spid="12" grpId="0" animBg="1"/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TAM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360º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açıya tam açı denir.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407956" y="5530706"/>
            <a:ext cx="3524084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1256293" y="5413431"/>
            <a:ext cx="592948" cy="476866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Dikdörtgen 15"/>
          <p:cNvSpPr/>
          <p:nvPr/>
        </p:nvSpPr>
        <p:spPr>
          <a:xfrm>
            <a:off x="1256293" y="5890297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217139" y="4733292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461874" y="5297921"/>
            <a:ext cx="235048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360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452321" y="5213376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112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 AÇI: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960" y="951522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960" y="836712"/>
            <a:ext cx="9013203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90º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açıya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DİK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187624" y="5589240"/>
            <a:ext cx="2952328" cy="242316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ağ Ok 9"/>
          <p:cNvSpPr/>
          <p:nvPr/>
        </p:nvSpPr>
        <p:spPr>
          <a:xfrm rot="16402097">
            <a:off x="58753" y="4295866"/>
            <a:ext cx="2639166" cy="21088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187624" y="5572544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1312505" y="3499713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kış Çizelgesi: Bağlayıcı 13"/>
          <p:cNvSpPr/>
          <p:nvPr/>
        </p:nvSpPr>
        <p:spPr>
          <a:xfrm>
            <a:off x="3563888" y="5610505"/>
            <a:ext cx="228600" cy="228600"/>
          </a:xfrm>
          <a:prstGeom prst="flowChartConnector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62845" y="5332901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641276" y="3237369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432141" y="5839105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Blok Yay 11"/>
          <p:cNvSpPr/>
          <p:nvPr/>
        </p:nvSpPr>
        <p:spPr>
          <a:xfrm rot="3537106">
            <a:off x="6235816" y="3848876"/>
            <a:ext cx="546996" cy="645114"/>
          </a:xfrm>
          <a:prstGeom prst="blockArc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835696" y="4741951"/>
            <a:ext cx="62477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220072" y="5513965"/>
            <a:ext cx="2924759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90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5760133" y="5390655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7784792" y="5449837"/>
            <a:ext cx="360039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Akış Çizelgesi: İşlem 7"/>
          <p:cNvSpPr/>
          <p:nvPr/>
        </p:nvSpPr>
        <p:spPr>
          <a:xfrm>
            <a:off x="1397089" y="5338682"/>
            <a:ext cx="288032" cy="306324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4741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3" grpId="0" animBg="1"/>
      <p:bldP spid="14" grpId="0" animBg="1"/>
      <p:bldP spid="12" grpId="0" animBg="1"/>
      <p:bldP spid="20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 VE AÇI ÖLÇÜSÜ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7802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04.blogcu.com/v2/images/big/f/m/a/fmanager2008/fmanager2008_132817221134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ukarı Ok 3"/>
          <p:cNvSpPr/>
          <p:nvPr/>
        </p:nvSpPr>
        <p:spPr>
          <a:xfrm rot="18268930">
            <a:off x="2097391" y="-35886"/>
            <a:ext cx="313915" cy="35727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karı Ok 5"/>
          <p:cNvSpPr/>
          <p:nvPr/>
        </p:nvSpPr>
        <p:spPr>
          <a:xfrm rot="20496155">
            <a:off x="3167850" y="101047"/>
            <a:ext cx="313915" cy="2693747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1835696" y="627049"/>
            <a:ext cx="10502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26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mg04.blogcu.com/v2/images/big/m/a/t/matematiks/matematiks_1354477330121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ukarı Ok 6"/>
          <p:cNvSpPr/>
          <p:nvPr/>
        </p:nvSpPr>
        <p:spPr>
          <a:xfrm rot="8052834">
            <a:off x="3387471" y="2256518"/>
            <a:ext cx="313915" cy="3257054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Yukarı Ok 7"/>
          <p:cNvSpPr/>
          <p:nvPr/>
        </p:nvSpPr>
        <p:spPr>
          <a:xfrm rot="12669788">
            <a:off x="1344861" y="2370473"/>
            <a:ext cx="313915" cy="35727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035414" y="3717032"/>
            <a:ext cx="10502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6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03119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Aynı noktadan çıkan iki ışının oluşturduğu geometrik şekle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187624" y="4725144"/>
            <a:ext cx="3384376" cy="24231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 rot="19126785">
            <a:off x="872476" y="3803648"/>
            <a:ext cx="2823695" cy="223329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kış Çizelgesi: Bağlayıcı 9"/>
          <p:cNvSpPr/>
          <p:nvPr/>
        </p:nvSpPr>
        <p:spPr>
          <a:xfrm>
            <a:off x="2987824" y="3068960"/>
            <a:ext cx="228600" cy="228600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3995936" y="4719962"/>
            <a:ext cx="216024" cy="228600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/>
          <p:cNvSpPr/>
          <p:nvPr/>
        </p:nvSpPr>
        <p:spPr>
          <a:xfrm>
            <a:off x="1145265" y="4714808"/>
            <a:ext cx="228600" cy="228600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671112" y="4505942"/>
            <a:ext cx="4741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558616" y="2657650"/>
            <a:ext cx="4741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866871" y="4984766"/>
            <a:ext cx="47415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 rot="19236883">
            <a:off x="-24381" y="3155232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106392" y="5644655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 rot="2619640">
            <a:off x="-72797" y="5445224"/>
            <a:ext cx="223224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Yukarı Ok 18"/>
          <p:cNvSpPr/>
          <p:nvPr/>
        </p:nvSpPr>
        <p:spPr>
          <a:xfrm rot="18259072">
            <a:off x="1427737" y="3449827"/>
            <a:ext cx="402628" cy="802346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Yukarı Ok 19"/>
          <p:cNvSpPr/>
          <p:nvPr/>
        </p:nvSpPr>
        <p:spPr>
          <a:xfrm rot="10800000">
            <a:off x="3042496" y="4984765"/>
            <a:ext cx="360040" cy="812369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Yukarı Ok 20"/>
          <p:cNvSpPr/>
          <p:nvPr/>
        </p:nvSpPr>
        <p:spPr>
          <a:xfrm rot="10636315">
            <a:off x="1120013" y="4968312"/>
            <a:ext cx="360040" cy="716644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Dikdörtgen 22"/>
          <p:cNvSpPr/>
          <p:nvPr/>
        </p:nvSpPr>
        <p:spPr>
          <a:xfrm>
            <a:off x="4644008" y="2900976"/>
            <a:ext cx="4499992" cy="323165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[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OA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[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OB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ışınlarına açının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kenarları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noktasına ise açının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köşesi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 denir. </a:t>
            </a:r>
            <a:endParaRPr lang="tr-TR" sz="3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Blok Yay 24"/>
          <p:cNvSpPr/>
          <p:nvPr/>
        </p:nvSpPr>
        <p:spPr>
          <a:xfrm rot="4300910">
            <a:off x="1470074" y="4329413"/>
            <a:ext cx="576064" cy="554839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Dikdörtgen 25"/>
          <p:cNvSpPr/>
          <p:nvPr/>
        </p:nvSpPr>
        <p:spPr>
          <a:xfrm rot="20129843">
            <a:off x="2966549" y="3371937"/>
            <a:ext cx="105021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Yukarı Ok 26"/>
          <p:cNvSpPr/>
          <p:nvPr/>
        </p:nvSpPr>
        <p:spPr>
          <a:xfrm rot="3670008">
            <a:off x="2334321" y="3756999"/>
            <a:ext cx="296227" cy="978408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9" grpId="0" animBg="1"/>
      <p:bldP spid="20" grpId="0" animBg="1"/>
      <p:bldP spid="21" grpId="0" animBg="1"/>
      <p:bldP spid="23" grpId="0" animBg="1"/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AÇININ OKUNUŞU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947667"/>
            <a:ext cx="8882406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 tek harfle veya üç harfle olmak üzere iki şekilde okunabilir.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Tek harf ile okunurken köşedeki harf ile okunur. </a:t>
            </a:r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203302" y="28192"/>
            <a:ext cx="29158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455" y="3284984"/>
            <a:ext cx="20649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Yukarı Ok 8"/>
          <p:cNvSpPr/>
          <p:nvPr/>
        </p:nvSpPr>
        <p:spPr>
          <a:xfrm rot="5400000">
            <a:off x="3505667" y="963250"/>
            <a:ext cx="213784" cy="404128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karı Ok 9"/>
          <p:cNvSpPr/>
          <p:nvPr/>
        </p:nvSpPr>
        <p:spPr>
          <a:xfrm rot="3002700">
            <a:off x="2902269" y="147318"/>
            <a:ext cx="216221" cy="351863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562425" y="2802755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/>
          <p:cNvSpPr/>
          <p:nvPr/>
        </p:nvSpPr>
        <p:spPr>
          <a:xfrm>
            <a:off x="4932040" y="2839878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3923928" y="859189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 rot="18501701">
            <a:off x="805662" y="1125809"/>
            <a:ext cx="20649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18348485">
            <a:off x="-156743" y="4321550"/>
            <a:ext cx="17441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55413" y="2523059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612559" y="128518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766387" y="3127910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Yukarı Ok 18"/>
          <p:cNvSpPr/>
          <p:nvPr/>
        </p:nvSpPr>
        <p:spPr>
          <a:xfrm rot="12575621">
            <a:off x="1174880" y="3110726"/>
            <a:ext cx="339202" cy="9784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7148814" y="1479752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Yukarı Ok 20"/>
          <p:cNvSpPr/>
          <p:nvPr/>
        </p:nvSpPr>
        <p:spPr>
          <a:xfrm rot="10800000">
            <a:off x="3540219" y="2946771"/>
            <a:ext cx="339202" cy="612457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Ok 21"/>
          <p:cNvSpPr/>
          <p:nvPr/>
        </p:nvSpPr>
        <p:spPr>
          <a:xfrm rot="17697510">
            <a:off x="2196688" y="1403409"/>
            <a:ext cx="339202" cy="796163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Yarım Çerçeve 22"/>
          <p:cNvSpPr/>
          <p:nvPr/>
        </p:nvSpPr>
        <p:spPr>
          <a:xfrm rot="2425760">
            <a:off x="7168036" y="1366256"/>
            <a:ext cx="488599" cy="48581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448146" y="2899057"/>
            <a:ext cx="24261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7332563" y="2094629"/>
            <a:ext cx="328647" cy="97840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Dikdörtgen 25"/>
          <p:cNvSpPr/>
          <p:nvPr/>
        </p:nvSpPr>
        <p:spPr>
          <a:xfrm>
            <a:off x="3250974" y="4103616"/>
            <a:ext cx="5904656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Yukarıdaki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şekilde verilen açının tek harfle okunuşu,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"O açısı"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şeklindedir.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Blok Yay 26"/>
          <p:cNvSpPr/>
          <p:nvPr/>
        </p:nvSpPr>
        <p:spPr>
          <a:xfrm rot="4345349">
            <a:off x="1909524" y="2460308"/>
            <a:ext cx="465113" cy="6471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 rot="19620369">
            <a:off x="3343767" y="1479752"/>
            <a:ext cx="12394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Yukarı Ok 28"/>
          <p:cNvSpPr/>
          <p:nvPr/>
        </p:nvSpPr>
        <p:spPr>
          <a:xfrm rot="3894556">
            <a:off x="2859362" y="1947336"/>
            <a:ext cx="339202" cy="9784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6203302" y="28192"/>
            <a:ext cx="291581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511455" y="3284984"/>
            <a:ext cx="20649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Yukarı Ok 8"/>
          <p:cNvSpPr/>
          <p:nvPr/>
        </p:nvSpPr>
        <p:spPr>
          <a:xfrm rot="5400000">
            <a:off x="3505667" y="963250"/>
            <a:ext cx="213784" cy="404128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ukarı Ok 9"/>
          <p:cNvSpPr/>
          <p:nvPr/>
        </p:nvSpPr>
        <p:spPr>
          <a:xfrm rot="3002700">
            <a:off x="2902269" y="147318"/>
            <a:ext cx="216221" cy="3518639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kış Çizelgesi: Bağlayıcı 10"/>
          <p:cNvSpPr/>
          <p:nvPr/>
        </p:nvSpPr>
        <p:spPr>
          <a:xfrm>
            <a:off x="1562425" y="2802755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kış Çizelgesi: Bağlayıcı 11"/>
          <p:cNvSpPr/>
          <p:nvPr/>
        </p:nvSpPr>
        <p:spPr>
          <a:xfrm>
            <a:off x="4932040" y="2839878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kış Çizelgesi: Bağlayıcı 12"/>
          <p:cNvSpPr/>
          <p:nvPr/>
        </p:nvSpPr>
        <p:spPr>
          <a:xfrm>
            <a:off x="3923928" y="859189"/>
            <a:ext cx="275707" cy="288032"/>
          </a:xfrm>
          <a:prstGeom prst="flowChartConnector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 rot="18501701">
            <a:off x="805662" y="1125809"/>
            <a:ext cx="206493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kenar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 rot="18348485">
            <a:off x="-156743" y="4321550"/>
            <a:ext cx="174411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köşe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955413" y="2523059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612559" y="128518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766387" y="3127910"/>
            <a:ext cx="60701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Yukarı Ok 18"/>
          <p:cNvSpPr/>
          <p:nvPr/>
        </p:nvSpPr>
        <p:spPr>
          <a:xfrm rot="12575621">
            <a:off x="1174880" y="3110726"/>
            <a:ext cx="339202" cy="9784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Dikdörtgen 19"/>
          <p:cNvSpPr/>
          <p:nvPr/>
        </p:nvSpPr>
        <p:spPr>
          <a:xfrm>
            <a:off x="2517598" y="4261742"/>
            <a:ext cx="1457908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AOB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Yukarı Ok 20"/>
          <p:cNvSpPr/>
          <p:nvPr/>
        </p:nvSpPr>
        <p:spPr>
          <a:xfrm rot="10800000">
            <a:off x="3540219" y="2946771"/>
            <a:ext cx="339202" cy="612457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Yukarı Ok 21"/>
          <p:cNvSpPr/>
          <p:nvPr/>
        </p:nvSpPr>
        <p:spPr>
          <a:xfrm rot="17697510">
            <a:off x="2196688" y="1403409"/>
            <a:ext cx="339202" cy="796163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Dikdörtgen 23"/>
          <p:cNvSpPr/>
          <p:nvPr/>
        </p:nvSpPr>
        <p:spPr>
          <a:xfrm>
            <a:off x="1763374" y="5943884"/>
            <a:ext cx="3224894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AOB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Aşağı Ok 24"/>
          <p:cNvSpPr/>
          <p:nvPr/>
        </p:nvSpPr>
        <p:spPr>
          <a:xfrm>
            <a:off x="3168503" y="4965334"/>
            <a:ext cx="328647" cy="978408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Blok Yay 26"/>
          <p:cNvSpPr/>
          <p:nvPr/>
        </p:nvSpPr>
        <p:spPr>
          <a:xfrm rot="4345349">
            <a:off x="1909524" y="2460308"/>
            <a:ext cx="465113" cy="647166"/>
          </a:xfrm>
          <a:prstGeom prst="blockArc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8" name="Dikdörtgen 27"/>
          <p:cNvSpPr/>
          <p:nvPr/>
        </p:nvSpPr>
        <p:spPr>
          <a:xfrm rot="19620369">
            <a:off x="3343767" y="1479752"/>
            <a:ext cx="12394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Yukarı Ok 28"/>
          <p:cNvSpPr/>
          <p:nvPr/>
        </p:nvSpPr>
        <p:spPr>
          <a:xfrm rot="3894556">
            <a:off x="2859362" y="1947336"/>
            <a:ext cx="339202" cy="978408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Dikdörtgen 29"/>
          <p:cNvSpPr/>
          <p:nvPr/>
        </p:nvSpPr>
        <p:spPr>
          <a:xfrm>
            <a:off x="6688634" y="4261742"/>
            <a:ext cx="1585916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Aşağı Ok 30"/>
          <p:cNvSpPr/>
          <p:nvPr/>
        </p:nvSpPr>
        <p:spPr>
          <a:xfrm>
            <a:off x="7332563" y="4969628"/>
            <a:ext cx="328647" cy="978408"/>
          </a:xfrm>
          <a:prstGeom prst="down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/>
          <p:cNvSpPr/>
          <p:nvPr/>
        </p:nvSpPr>
        <p:spPr>
          <a:xfrm>
            <a:off x="5720116" y="5943742"/>
            <a:ext cx="3224894" cy="70788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BOA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açısı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5750406" y="2315488"/>
            <a:ext cx="3224894" cy="1323439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harfle okuma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Aşağı Ok 4"/>
          <p:cNvSpPr/>
          <p:nvPr/>
        </p:nvSpPr>
        <p:spPr>
          <a:xfrm>
            <a:off x="7173375" y="3629989"/>
            <a:ext cx="378956" cy="685523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Aşağı Ok 33"/>
          <p:cNvSpPr/>
          <p:nvPr/>
        </p:nvSpPr>
        <p:spPr>
          <a:xfrm rot="3841665">
            <a:off x="4742562" y="2956132"/>
            <a:ext cx="378956" cy="1912475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810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7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AÇILARI OKURKEN;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92234"/>
            <a:ext cx="8882406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Açıları okurken ortaya gelecek olan harfin, açının köşe noktası olmasına dikkat ediniz. Hangi kenardan başladığınız önemli değildir. </a:t>
            </a: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390</Words>
  <Application>Microsoft Office PowerPoint</Application>
  <PresentationFormat>Ekran Gösterisi (4:3)</PresentationFormat>
  <Paragraphs>135</Paragraphs>
  <Slides>23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www.sorubak.com; PC</dc:creator>
  <cp:keywords>www.sorubak.com</cp:keywords>
  <dc:description>www.sorubak.com</dc:description>
  <cp:lastModifiedBy>MEMED</cp:lastModifiedBy>
  <cp:revision>30</cp:revision>
  <dcterms:created xsi:type="dcterms:W3CDTF">2013-07-01T19:15:16Z</dcterms:created>
  <dcterms:modified xsi:type="dcterms:W3CDTF">2013-09-21T16:17:39Z</dcterms:modified>
  <cp:category>www.sorubak.com</cp:category>
  <cp:contentType>www.sorubak.com</cp:contentType>
  <cp:contentStatus>www.sorubak.com</cp:contentStatus>
</cp:coreProperties>
</file>