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24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923E2A-B7EF-403C-8D0F-98E7C24DEB69}" type="datetimeFigureOut">
              <a:rPr lang="tr-TR" smtClean="0"/>
              <a:pPr/>
              <a:t>18.01.2014</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57F473-4C11-4444-BB19-4176F2E1E0E9}" type="slidenum">
              <a:rPr lang="tr-TR" smtClean="0"/>
              <a:pPr/>
              <a:t>‹#›</a:t>
            </a:fld>
            <a:endParaRPr lang="tr-TR"/>
          </a:p>
        </p:txBody>
      </p:sp>
    </p:spTree>
    <p:extLst>
      <p:ext uri="{BB962C8B-B14F-4D97-AF65-F5344CB8AC3E}">
        <p14:creationId xmlns:p14="http://schemas.microsoft.com/office/powerpoint/2010/main" xmlns="" val="22718745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F745C219-F9F9-42AF-89CF-B2F6544F032C}" type="datetime1">
              <a:rPr lang="tr-TR" smtClean="0"/>
              <a:t>18.01.2014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tr-TR" smtClean="0"/>
              <a:t>Asıl başlık stili için tıklatın</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6D8B6581-1AA7-4A6F-9704-FE4434384826}" type="datetime1">
              <a:rPr lang="tr-TR" smtClean="0"/>
              <a:t>18.01.2014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D62C60B-E798-4FE1-802E-E5B8B1A6722F}" type="datetime1">
              <a:rPr lang="tr-TR" smtClean="0"/>
              <a:t>18.01.2014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4" name="Date Placeholder 3"/>
          <p:cNvSpPr>
            <a:spLocks noGrp="1"/>
          </p:cNvSpPr>
          <p:nvPr>
            <p:ph type="dt" sz="half" idx="10"/>
          </p:nvPr>
        </p:nvSpPr>
        <p:spPr/>
        <p:txBody>
          <a:bodyPr/>
          <a:lstStyle/>
          <a:p>
            <a:fld id="{B87ED005-D49F-406F-92AA-7036B42B91C6}" type="datetime1">
              <a:rPr lang="tr-TR" smtClean="0"/>
              <a:t>18.01.2014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8" name="Content Placeholder 7"/>
          <p:cNvSpPr>
            <a:spLocks noGrp="1"/>
          </p:cNvSpPr>
          <p:nvPr>
            <p:ph sz="quarter" idx="13"/>
          </p:nvPr>
        </p:nvSpPr>
        <p:spPr>
          <a:xfrm>
            <a:off x="609600" y="1600200"/>
            <a:ext cx="7924800" cy="41148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1A2F5A62-BBDA-40C6-98B4-3FCF969A10F2}" type="datetime1">
              <a:rPr lang="tr-TR" smtClean="0"/>
              <a:t>18.01.2014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5" name="Date Placeholder 4"/>
          <p:cNvSpPr>
            <a:spLocks noGrp="1"/>
          </p:cNvSpPr>
          <p:nvPr>
            <p:ph type="dt" sz="half" idx="10"/>
          </p:nvPr>
        </p:nvSpPr>
        <p:spPr/>
        <p:txBody>
          <a:bodyPr/>
          <a:lstStyle/>
          <a:p>
            <a:fld id="{916CE501-E019-408C-BFDD-8ABA85EAA1AF}" type="datetime1">
              <a:rPr lang="tr-TR" smtClean="0"/>
              <a:t>18.01.2014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FBE6A495-8471-42AE-8554-C1C4D6D39E9F}" type="datetime1">
              <a:rPr lang="tr-TR" smtClean="0"/>
              <a:t>18.01.2014</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CAD05893-7C97-4009-82E4-95887565FBCB}" type="datetime1">
              <a:rPr lang="tr-TR" smtClean="0"/>
              <a:t>18.01.2014</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C96164-1E4C-418C-AF7E-8F7088D23082}" type="datetime1">
              <a:rPr lang="tr-TR" smtClean="0"/>
              <a:t>18.01.2014</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79EE977-44EB-42DE-B796-EA083A4426EC}" type="datetime1">
              <a:rPr lang="tr-TR" smtClean="0"/>
              <a:t>18.01.2014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tr-TR" smtClean="0"/>
              <a:t>Asıl başlık stili için tıklatın</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ED55E98-DDBF-462B-ABEF-C8424F5394CC}" type="datetime1">
              <a:rPr lang="tr-TR" smtClean="0"/>
              <a:t>18.01.2014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2DBA92B3-131B-4692-AEEF-C8C2F9244F15}" type="datetime1">
              <a:rPr lang="tr-TR" smtClean="0"/>
              <a:t>18.01.2014</a:t>
            </a:fld>
            <a:endParaRPr lang="tr-TR"/>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tr-TR"/>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F302176B-0E47-46AC-8F43-DAB4B8A37D06}"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hf sldNum="0" hdr="0" dt="0"/>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lt Başlık 1"/>
          <p:cNvSpPr>
            <a:spLocks noGrp="1"/>
          </p:cNvSpPr>
          <p:nvPr>
            <p:ph type="subTitle" idx="1"/>
          </p:nvPr>
        </p:nvSpPr>
        <p:spPr/>
        <p:txBody>
          <a:bodyPr>
            <a:normAutofit/>
          </a:bodyPr>
          <a:lstStyle/>
          <a:p>
            <a:r>
              <a:rPr lang="tr-TR" sz="4000" dirty="0" smtClean="0"/>
              <a:t>KUVVET VE HAREKET</a:t>
            </a:r>
            <a:endParaRPr lang="tr-TR" sz="4000" dirty="0"/>
          </a:p>
        </p:txBody>
      </p:sp>
      <p:sp>
        <p:nvSpPr>
          <p:cNvPr id="3" name="Başlık 2"/>
          <p:cNvSpPr>
            <a:spLocks noGrp="1"/>
          </p:cNvSpPr>
          <p:nvPr>
            <p:ph type="ctrTitle"/>
          </p:nvPr>
        </p:nvSpPr>
        <p:spPr/>
        <p:txBody>
          <a:bodyPr/>
          <a:lstStyle/>
          <a:p>
            <a:r>
              <a:rPr lang="tr-TR" dirty="0" smtClean="0"/>
              <a:t>FEN VE TEKNOLAJİ</a:t>
            </a:r>
            <a:endParaRPr lang="tr-TR" dirty="0"/>
          </a:p>
        </p:txBody>
      </p:sp>
      <p:sp>
        <p:nvSpPr>
          <p:cNvPr id="4" name="Altbilgi Yer Tutucusu 3"/>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2939673404"/>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diamond(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Altbilgi Yer Tutucusu 1"/>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2713804691"/>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528" y="3068960"/>
            <a:ext cx="7924800" cy="1143000"/>
          </a:xfrm>
        </p:spPr>
        <p:txBody>
          <a:bodyPr/>
          <a:lstStyle/>
          <a:p>
            <a:pPr algn="ctr"/>
            <a:r>
              <a:rPr lang="tr-TR" sz="9600" dirty="0" smtClean="0"/>
              <a:t>Boşluk </a:t>
            </a:r>
            <a:br>
              <a:rPr lang="tr-TR" sz="9600" dirty="0" smtClean="0"/>
            </a:br>
            <a:r>
              <a:rPr lang="tr-TR" sz="9600" dirty="0" smtClean="0"/>
              <a:t>doldurma</a:t>
            </a:r>
            <a:endParaRPr lang="tr-TR" sz="9600" dirty="0"/>
          </a:p>
        </p:txBody>
      </p:sp>
      <p:pic>
        <p:nvPicPr>
          <p:cNvPr id="7170" name="Picture 2" descr="C:\Users\w7\Desktop\Slayt için gerekli olabilir\karakterler\strictteacherlp6.gif"/>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00392" y="1031775"/>
            <a:ext cx="1278398" cy="5803629"/>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Belirtme Çizgisi 3"/>
          <p:cNvSpPr/>
          <p:nvPr/>
        </p:nvSpPr>
        <p:spPr>
          <a:xfrm>
            <a:off x="6516216" y="620688"/>
            <a:ext cx="1584176" cy="1584176"/>
          </a:xfrm>
          <a:prstGeom prst="wedgeRectCallout">
            <a:avLst>
              <a:gd name="adj1" fmla="val 47383"/>
              <a:gd name="adj2" fmla="val 59002"/>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Çok basit korkmayın Hemen</a:t>
            </a:r>
            <a:endParaRPr lang="tr-TR" dirty="0"/>
          </a:p>
        </p:txBody>
      </p:sp>
      <p:sp>
        <p:nvSpPr>
          <p:cNvPr id="3" name="Altbilgi Yer Tutucusu 2"/>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2092812673"/>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9536"/>
            <a:ext cx="9144000" cy="68512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Dikdörtgen 5"/>
          <p:cNvSpPr/>
          <p:nvPr/>
        </p:nvSpPr>
        <p:spPr>
          <a:xfrm>
            <a:off x="0" y="3106"/>
            <a:ext cx="9144000" cy="4524315"/>
          </a:xfrm>
          <a:prstGeom prst="rect">
            <a:avLst/>
          </a:prstGeom>
        </p:spPr>
        <p:txBody>
          <a:bodyPr wrap="square">
            <a:spAutoFit/>
          </a:bodyPr>
          <a:lstStyle/>
          <a:p>
            <a:r>
              <a:rPr lang="tr-TR" sz="3200" dirty="0">
                <a:solidFill>
                  <a:schemeClr val="bg1"/>
                </a:solidFill>
              </a:rPr>
              <a:t>1- Hızlı tren istasyona </a:t>
            </a:r>
            <a:r>
              <a:rPr lang="tr-TR" sz="3200" dirty="0" smtClean="0">
                <a:solidFill>
                  <a:schemeClr val="bg1"/>
                </a:solidFill>
              </a:rPr>
              <a:t>yaklaşırken .…………. </a:t>
            </a:r>
            <a:r>
              <a:rPr lang="tr-TR" sz="3200" dirty="0">
                <a:solidFill>
                  <a:schemeClr val="bg1"/>
                </a:solidFill>
              </a:rPr>
              <a:t>hareketi yapar.</a:t>
            </a:r>
          </a:p>
          <a:p>
            <a:r>
              <a:rPr lang="tr-TR" sz="3200" dirty="0">
                <a:solidFill>
                  <a:schemeClr val="bg1"/>
                </a:solidFill>
              </a:rPr>
              <a:t>2- Salıncakta sallanan çocuk </a:t>
            </a:r>
            <a:r>
              <a:rPr lang="tr-TR" sz="3200" dirty="0" smtClean="0">
                <a:solidFill>
                  <a:schemeClr val="bg1"/>
                </a:solidFill>
              </a:rPr>
              <a:t>………….. </a:t>
            </a:r>
            <a:r>
              <a:rPr lang="tr-TR" sz="3200" dirty="0">
                <a:solidFill>
                  <a:schemeClr val="bg1"/>
                </a:solidFill>
              </a:rPr>
              <a:t>hareketi yapar.</a:t>
            </a:r>
          </a:p>
          <a:p>
            <a:r>
              <a:rPr lang="tr-TR" sz="3200" dirty="0">
                <a:solidFill>
                  <a:schemeClr val="bg1"/>
                </a:solidFill>
              </a:rPr>
              <a:t>3-  Yolda giden bir otomobil sola dönerse </a:t>
            </a:r>
            <a:r>
              <a:rPr lang="tr-TR" sz="3200" dirty="0" smtClean="0">
                <a:solidFill>
                  <a:schemeClr val="bg1"/>
                </a:solidFill>
              </a:rPr>
              <a:t>………….........hareketi </a:t>
            </a:r>
            <a:r>
              <a:rPr lang="tr-TR" sz="3200" dirty="0">
                <a:solidFill>
                  <a:schemeClr val="bg1"/>
                </a:solidFill>
              </a:rPr>
              <a:t>yapar.</a:t>
            </a:r>
          </a:p>
          <a:p>
            <a:r>
              <a:rPr lang="tr-TR" sz="3200" dirty="0">
                <a:solidFill>
                  <a:schemeClr val="bg1"/>
                </a:solidFill>
              </a:rPr>
              <a:t>4- Hareket eden bir otomobilin tekerleği </a:t>
            </a:r>
            <a:r>
              <a:rPr lang="tr-TR" sz="3200" dirty="0" smtClean="0">
                <a:solidFill>
                  <a:schemeClr val="bg1"/>
                </a:solidFill>
              </a:rPr>
              <a:t>…………………. </a:t>
            </a:r>
            <a:r>
              <a:rPr lang="tr-TR" sz="3200" dirty="0">
                <a:solidFill>
                  <a:schemeClr val="bg1"/>
                </a:solidFill>
              </a:rPr>
              <a:t>yapar.</a:t>
            </a:r>
          </a:p>
          <a:p>
            <a:r>
              <a:rPr lang="tr-TR" sz="3200" dirty="0">
                <a:solidFill>
                  <a:schemeClr val="bg1"/>
                </a:solidFill>
              </a:rPr>
              <a:t>5</a:t>
            </a:r>
            <a:r>
              <a:rPr lang="tr-TR" sz="3200" dirty="0" smtClean="0">
                <a:solidFill>
                  <a:schemeClr val="bg1"/>
                </a:solidFill>
              </a:rPr>
              <a:t>- …………….cisimlerde </a:t>
            </a:r>
            <a:r>
              <a:rPr lang="tr-TR" sz="3200" dirty="0">
                <a:solidFill>
                  <a:schemeClr val="bg1"/>
                </a:solidFill>
              </a:rPr>
              <a:t>şekil değişikliği yapar.</a:t>
            </a:r>
          </a:p>
          <a:p>
            <a:r>
              <a:rPr lang="tr-TR" sz="3200" dirty="0" smtClean="0">
                <a:solidFill>
                  <a:schemeClr val="bg1"/>
                </a:solidFill>
              </a:rPr>
              <a:t>6- </a:t>
            </a:r>
            <a:r>
              <a:rPr lang="tr-TR" sz="3200" dirty="0">
                <a:solidFill>
                  <a:schemeClr val="bg1"/>
                </a:solidFill>
              </a:rPr>
              <a:t>Dolabın kapağını açarken </a:t>
            </a:r>
            <a:r>
              <a:rPr lang="tr-TR" sz="3200" dirty="0" smtClean="0">
                <a:solidFill>
                  <a:schemeClr val="bg1"/>
                </a:solidFill>
              </a:rPr>
              <a:t>………… kuvveti </a:t>
            </a:r>
            <a:r>
              <a:rPr lang="tr-TR" sz="3200" dirty="0">
                <a:solidFill>
                  <a:schemeClr val="bg1"/>
                </a:solidFill>
              </a:rPr>
              <a:t>uygularız.</a:t>
            </a:r>
          </a:p>
          <a:p>
            <a:r>
              <a:rPr lang="tr-TR" sz="3200" dirty="0" smtClean="0">
                <a:solidFill>
                  <a:schemeClr val="bg1"/>
                </a:solidFill>
              </a:rPr>
              <a:t>7- </a:t>
            </a:r>
            <a:r>
              <a:rPr lang="tr-TR" sz="3200" dirty="0">
                <a:solidFill>
                  <a:schemeClr val="bg1"/>
                </a:solidFill>
              </a:rPr>
              <a:t>Saatin sarkacı </a:t>
            </a:r>
            <a:r>
              <a:rPr lang="tr-TR" sz="3200" dirty="0" smtClean="0">
                <a:solidFill>
                  <a:schemeClr val="bg1"/>
                </a:solidFill>
              </a:rPr>
              <a:t>…………..hareketi </a:t>
            </a:r>
            <a:r>
              <a:rPr lang="tr-TR" sz="3200" dirty="0">
                <a:solidFill>
                  <a:schemeClr val="bg1"/>
                </a:solidFill>
              </a:rPr>
              <a:t>yapar</a:t>
            </a:r>
            <a:r>
              <a:rPr lang="tr-TR" sz="3200" dirty="0" smtClean="0">
                <a:solidFill>
                  <a:schemeClr val="bg1"/>
                </a:solidFill>
              </a:rPr>
              <a:t>.</a:t>
            </a:r>
            <a:endParaRPr lang="tr-TR" sz="3200" dirty="0">
              <a:solidFill>
                <a:schemeClr val="bg1"/>
              </a:solidFill>
            </a:endParaRPr>
          </a:p>
        </p:txBody>
      </p:sp>
      <p:sp>
        <p:nvSpPr>
          <p:cNvPr id="7" name="Metin kutusu 6"/>
          <p:cNvSpPr txBox="1"/>
          <p:nvPr/>
        </p:nvSpPr>
        <p:spPr>
          <a:xfrm>
            <a:off x="5148064" y="3106"/>
            <a:ext cx="1800200" cy="523220"/>
          </a:xfrm>
          <a:prstGeom prst="rect">
            <a:avLst/>
          </a:prstGeom>
          <a:noFill/>
        </p:spPr>
        <p:txBody>
          <a:bodyPr wrap="square" rtlCol="0">
            <a:spAutoFit/>
          </a:bodyPr>
          <a:lstStyle/>
          <a:p>
            <a:r>
              <a:rPr lang="tr-TR" sz="2800" dirty="0" smtClean="0">
                <a:solidFill>
                  <a:srgbClr val="FF0000"/>
                </a:solidFill>
              </a:rPr>
              <a:t>yavaşlayan</a:t>
            </a:r>
            <a:endParaRPr lang="tr-TR" sz="2800" dirty="0">
              <a:solidFill>
                <a:srgbClr val="FF0000"/>
              </a:solidFill>
            </a:endParaRPr>
          </a:p>
        </p:txBody>
      </p:sp>
      <p:sp>
        <p:nvSpPr>
          <p:cNvPr id="8" name="Metin kutusu 7"/>
          <p:cNvSpPr txBox="1"/>
          <p:nvPr/>
        </p:nvSpPr>
        <p:spPr>
          <a:xfrm>
            <a:off x="4355976" y="506637"/>
            <a:ext cx="1584176" cy="523220"/>
          </a:xfrm>
          <a:prstGeom prst="rect">
            <a:avLst/>
          </a:prstGeom>
          <a:noFill/>
        </p:spPr>
        <p:txBody>
          <a:bodyPr wrap="square" rtlCol="0">
            <a:spAutoFit/>
          </a:bodyPr>
          <a:lstStyle/>
          <a:p>
            <a:r>
              <a:rPr lang="tr-TR" sz="2800" dirty="0" smtClean="0">
                <a:solidFill>
                  <a:srgbClr val="FF0000"/>
                </a:solidFill>
              </a:rPr>
              <a:t>sallanama</a:t>
            </a:r>
            <a:endParaRPr lang="tr-TR" sz="2800" dirty="0">
              <a:solidFill>
                <a:srgbClr val="FF0000"/>
              </a:solidFill>
            </a:endParaRPr>
          </a:p>
        </p:txBody>
      </p:sp>
      <p:sp>
        <p:nvSpPr>
          <p:cNvPr id="9" name="Metin kutusu 8"/>
          <p:cNvSpPr txBox="1"/>
          <p:nvPr/>
        </p:nvSpPr>
        <p:spPr>
          <a:xfrm>
            <a:off x="-15343" y="1484784"/>
            <a:ext cx="7063653" cy="523220"/>
          </a:xfrm>
          <a:prstGeom prst="rect">
            <a:avLst/>
          </a:prstGeom>
          <a:noFill/>
        </p:spPr>
        <p:txBody>
          <a:bodyPr wrap="square" rtlCol="0">
            <a:spAutoFit/>
          </a:bodyPr>
          <a:lstStyle/>
          <a:p>
            <a:r>
              <a:rPr lang="tr-TR" sz="2800" dirty="0">
                <a:solidFill>
                  <a:srgbClr val="FF0000"/>
                </a:solidFill>
              </a:rPr>
              <a:t>y</a:t>
            </a:r>
            <a:r>
              <a:rPr lang="tr-TR" sz="2800" dirty="0" smtClean="0">
                <a:solidFill>
                  <a:srgbClr val="FF0000"/>
                </a:solidFill>
              </a:rPr>
              <a:t>ön değiştirme</a:t>
            </a:r>
            <a:endParaRPr lang="tr-TR" sz="2800" dirty="0">
              <a:solidFill>
                <a:srgbClr val="FF0000"/>
              </a:solidFill>
            </a:endParaRPr>
          </a:p>
        </p:txBody>
      </p:sp>
      <p:sp>
        <p:nvSpPr>
          <p:cNvPr id="10" name="Metin kutusu 9"/>
          <p:cNvSpPr txBox="1"/>
          <p:nvPr/>
        </p:nvSpPr>
        <p:spPr>
          <a:xfrm>
            <a:off x="5940152" y="1988265"/>
            <a:ext cx="2494515" cy="523220"/>
          </a:xfrm>
          <a:prstGeom prst="rect">
            <a:avLst/>
          </a:prstGeom>
          <a:noFill/>
        </p:spPr>
        <p:txBody>
          <a:bodyPr wrap="square" rtlCol="0">
            <a:spAutoFit/>
          </a:bodyPr>
          <a:lstStyle/>
          <a:p>
            <a:r>
              <a:rPr lang="tr-TR" sz="2800" dirty="0">
                <a:solidFill>
                  <a:srgbClr val="FF0000"/>
                </a:solidFill>
              </a:rPr>
              <a:t>d</a:t>
            </a:r>
            <a:r>
              <a:rPr lang="tr-TR" sz="2800" dirty="0" smtClean="0">
                <a:solidFill>
                  <a:srgbClr val="FF0000"/>
                </a:solidFill>
              </a:rPr>
              <a:t>önme hareketi </a:t>
            </a:r>
            <a:endParaRPr lang="tr-TR" sz="2800" dirty="0">
              <a:solidFill>
                <a:srgbClr val="FF0000"/>
              </a:solidFill>
            </a:endParaRPr>
          </a:p>
        </p:txBody>
      </p:sp>
      <p:sp>
        <p:nvSpPr>
          <p:cNvPr id="12" name="Metin kutusu 11"/>
          <p:cNvSpPr txBox="1"/>
          <p:nvPr/>
        </p:nvSpPr>
        <p:spPr>
          <a:xfrm>
            <a:off x="539552" y="2904743"/>
            <a:ext cx="1728192" cy="523220"/>
          </a:xfrm>
          <a:prstGeom prst="rect">
            <a:avLst/>
          </a:prstGeom>
          <a:noFill/>
        </p:spPr>
        <p:txBody>
          <a:bodyPr wrap="square" rtlCol="0">
            <a:spAutoFit/>
          </a:bodyPr>
          <a:lstStyle/>
          <a:p>
            <a:r>
              <a:rPr lang="tr-TR" sz="2800" dirty="0" smtClean="0">
                <a:solidFill>
                  <a:srgbClr val="FF0000"/>
                </a:solidFill>
              </a:rPr>
              <a:t>Kuvvet</a:t>
            </a:r>
            <a:endParaRPr lang="tr-TR" sz="2800" dirty="0">
              <a:solidFill>
                <a:srgbClr val="FF0000"/>
              </a:solidFill>
            </a:endParaRPr>
          </a:p>
        </p:txBody>
      </p:sp>
      <p:sp>
        <p:nvSpPr>
          <p:cNvPr id="13" name="Metin kutusu 12"/>
          <p:cNvSpPr txBox="1"/>
          <p:nvPr/>
        </p:nvSpPr>
        <p:spPr>
          <a:xfrm>
            <a:off x="4355976" y="3412402"/>
            <a:ext cx="1440160" cy="523220"/>
          </a:xfrm>
          <a:prstGeom prst="rect">
            <a:avLst/>
          </a:prstGeom>
          <a:noFill/>
        </p:spPr>
        <p:txBody>
          <a:bodyPr wrap="square" rtlCol="0">
            <a:spAutoFit/>
          </a:bodyPr>
          <a:lstStyle/>
          <a:p>
            <a:r>
              <a:rPr lang="tr-TR" sz="2800" dirty="0" smtClean="0">
                <a:solidFill>
                  <a:srgbClr val="FF0000"/>
                </a:solidFill>
              </a:rPr>
              <a:t>çekme</a:t>
            </a:r>
            <a:endParaRPr lang="tr-TR" sz="2800" dirty="0">
              <a:solidFill>
                <a:srgbClr val="FF0000"/>
              </a:solidFill>
            </a:endParaRPr>
          </a:p>
        </p:txBody>
      </p:sp>
      <p:sp>
        <p:nvSpPr>
          <p:cNvPr id="14" name="Metin kutusu 13"/>
          <p:cNvSpPr txBox="1"/>
          <p:nvPr/>
        </p:nvSpPr>
        <p:spPr>
          <a:xfrm>
            <a:off x="2627784" y="3916516"/>
            <a:ext cx="1512168" cy="523220"/>
          </a:xfrm>
          <a:prstGeom prst="rect">
            <a:avLst/>
          </a:prstGeom>
          <a:noFill/>
        </p:spPr>
        <p:txBody>
          <a:bodyPr wrap="square" rtlCol="0">
            <a:spAutoFit/>
          </a:bodyPr>
          <a:lstStyle/>
          <a:p>
            <a:r>
              <a:rPr lang="tr-TR" sz="2800" dirty="0" smtClean="0">
                <a:solidFill>
                  <a:srgbClr val="FF0000"/>
                </a:solidFill>
              </a:rPr>
              <a:t>sallanma</a:t>
            </a:r>
            <a:endParaRPr lang="tr-TR" sz="2800" dirty="0">
              <a:solidFill>
                <a:srgbClr val="FF0000"/>
              </a:solidFill>
            </a:endParaRPr>
          </a:p>
        </p:txBody>
      </p:sp>
      <p:sp>
        <p:nvSpPr>
          <p:cNvPr id="2" name="Altbilgi Yer Tutucusu 1"/>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33331407"/>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7">
                                            <p:txEl>
                                              <p:pRg st="0" end="0"/>
                                            </p:txEl>
                                          </p:spTgt>
                                        </p:tgtEl>
                                        <p:attrNameLst>
                                          <p:attrName>ppt_w</p:attrName>
                                        </p:attrNameLst>
                                      </p:cBhvr>
                                    </p:anim>
                                    <p:anim by="(#ppt_w*0.50)" calcmode="lin" valueType="num">
                                      <p:cBhvr>
                                        <p:cTn id="8" dur="500" decel="50000" autoRev="1" fill="hold">
                                          <p:stCondLst>
                                            <p:cond delay="0"/>
                                          </p:stCondLst>
                                        </p:cTn>
                                        <p:tgtEl>
                                          <p:spTgt spid="7">
                                            <p:txEl>
                                              <p:pRg st="0" end="0"/>
                                            </p:txEl>
                                          </p:spTgt>
                                        </p:tgtEl>
                                        <p:attrNameLst>
                                          <p:attrName>ppt_x</p:attrName>
                                        </p:attrNameLst>
                                      </p:cBhvr>
                                    </p:anim>
                                    <p:anim from="(-#ppt_h/2)" to="(#ppt_y)" calcmode="lin" valueType="num">
                                      <p:cBhvr>
                                        <p:cTn id="9" dur="1000" fill="hold">
                                          <p:stCondLst>
                                            <p:cond delay="0"/>
                                          </p:stCondLst>
                                        </p:cTn>
                                        <p:tgtEl>
                                          <p:spTgt spid="7">
                                            <p:txEl>
                                              <p:pRg st="0" end="0"/>
                                            </p:txEl>
                                          </p:spTgt>
                                        </p:tgtEl>
                                        <p:attrNameLst>
                                          <p:attrName>ppt_y</p:attrName>
                                        </p:attrNameLst>
                                      </p:cBhvr>
                                    </p:anim>
                                    <p:animRot by="21600000">
                                      <p:cBhvr>
                                        <p:cTn id="10" dur="1000" fill="hold">
                                          <p:stCondLst>
                                            <p:cond delay="0"/>
                                          </p:stCondLst>
                                        </p:cTn>
                                        <p:tgtEl>
                                          <p:spTgt spid="7">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8">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8">
                                            <p:txEl>
                                              <p:pRg st="0" end="0"/>
                                            </p:txEl>
                                          </p:spTgt>
                                        </p:tgtEl>
                                        <p:attrNameLst>
                                          <p:attrName>ppt_w</p:attrName>
                                        </p:attrNameLst>
                                      </p:cBhvr>
                                    </p:anim>
                                    <p:anim by="(#ppt_w*0.50)" calcmode="lin" valueType="num">
                                      <p:cBhvr>
                                        <p:cTn id="16" dur="500" decel="50000" autoRev="1" fill="hold">
                                          <p:stCondLst>
                                            <p:cond delay="0"/>
                                          </p:stCondLst>
                                        </p:cTn>
                                        <p:tgtEl>
                                          <p:spTgt spid="8">
                                            <p:txEl>
                                              <p:pRg st="0" end="0"/>
                                            </p:txEl>
                                          </p:spTgt>
                                        </p:tgtEl>
                                        <p:attrNameLst>
                                          <p:attrName>ppt_x</p:attrName>
                                        </p:attrNameLst>
                                      </p:cBhvr>
                                    </p:anim>
                                    <p:anim from="(-#ppt_h/2)" to="(#ppt_y)" calcmode="lin" valueType="num">
                                      <p:cBhvr>
                                        <p:cTn id="17" dur="1000" fill="hold">
                                          <p:stCondLst>
                                            <p:cond delay="0"/>
                                          </p:stCondLst>
                                        </p:cTn>
                                        <p:tgtEl>
                                          <p:spTgt spid="8">
                                            <p:txEl>
                                              <p:pRg st="0" end="0"/>
                                            </p:txEl>
                                          </p:spTgt>
                                        </p:tgtEl>
                                        <p:attrNameLst>
                                          <p:attrName>ppt_y</p:attrName>
                                        </p:attrNameLst>
                                      </p:cBhvr>
                                    </p:anim>
                                    <p:animRot by="21600000">
                                      <p:cBhvr>
                                        <p:cTn id="18" dur="1000" fill="hold">
                                          <p:stCondLst>
                                            <p:cond delay="0"/>
                                          </p:stCondLst>
                                        </p:cTn>
                                        <p:tgtEl>
                                          <p:spTgt spid="8">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9">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9">
                                            <p:txEl>
                                              <p:pRg st="0" end="0"/>
                                            </p:txEl>
                                          </p:spTgt>
                                        </p:tgtEl>
                                        <p:attrNameLst>
                                          <p:attrName>ppt_w</p:attrName>
                                        </p:attrNameLst>
                                      </p:cBhvr>
                                    </p:anim>
                                    <p:anim by="(#ppt_w*0.50)" calcmode="lin" valueType="num">
                                      <p:cBhvr>
                                        <p:cTn id="24" dur="500" decel="50000" autoRev="1" fill="hold">
                                          <p:stCondLst>
                                            <p:cond delay="0"/>
                                          </p:stCondLst>
                                        </p:cTn>
                                        <p:tgtEl>
                                          <p:spTgt spid="9">
                                            <p:txEl>
                                              <p:pRg st="0" end="0"/>
                                            </p:txEl>
                                          </p:spTgt>
                                        </p:tgtEl>
                                        <p:attrNameLst>
                                          <p:attrName>ppt_x</p:attrName>
                                        </p:attrNameLst>
                                      </p:cBhvr>
                                    </p:anim>
                                    <p:anim from="(-#ppt_h/2)" to="(#ppt_y)" calcmode="lin" valueType="num">
                                      <p:cBhvr>
                                        <p:cTn id="25" dur="1000" fill="hold">
                                          <p:stCondLst>
                                            <p:cond delay="0"/>
                                          </p:stCondLst>
                                        </p:cTn>
                                        <p:tgtEl>
                                          <p:spTgt spid="9">
                                            <p:txEl>
                                              <p:pRg st="0" end="0"/>
                                            </p:txEl>
                                          </p:spTgt>
                                        </p:tgtEl>
                                        <p:attrNameLst>
                                          <p:attrName>ppt_y</p:attrName>
                                        </p:attrNameLst>
                                      </p:cBhvr>
                                    </p:anim>
                                    <p:animRot by="21600000">
                                      <p:cBhvr>
                                        <p:cTn id="26" dur="1000" fill="hold">
                                          <p:stCondLst>
                                            <p:cond delay="0"/>
                                          </p:stCondLst>
                                        </p:cTn>
                                        <p:tgtEl>
                                          <p:spTgt spid="9">
                                            <p:txEl>
                                              <p:pRg st="0" end="0"/>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nodeType="clickEffect">
                                  <p:stCondLst>
                                    <p:cond delay="0"/>
                                  </p:stCondLst>
                                  <p:iterate type="lt">
                                    <p:tmPct val="10000"/>
                                  </p:iterate>
                                  <p:childTnLst>
                                    <p:set>
                                      <p:cBhvr>
                                        <p:cTn id="30" dur="1" fill="hold">
                                          <p:stCondLst>
                                            <p:cond delay="0"/>
                                          </p:stCondLst>
                                        </p:cTn>
                                        <p:tgtEl>
                                          <p:spTgt spid="10">
                                            <p:txEl>
                                              <p:pRg st="0" end="0"/>
                                            </p:txEl>
                                          </p:spTgt>
                                        </p:tgtEl>
                                        <p:attrNameLst>
                                          <p:attrName>style.visibility</p:attrName>
                                        </p:attrNameLst>
                                      </p:cBhvr>
                                      <p:to>
                                        <p:strVal val="visible"/>
                                      </p:to>
                                    </p:set>
                                    <p:anim by="(-#ppt_w*2)" calcmode="lin" valueType="num">
                                      <p:cBhvr rctx="PPT">
                                        <p:cTn id="31" dur="500" autoRev="1" fill="hold">
                                          <p:stCondLst>
                                            <p:cond delay="0"/>
                                          </p:stCondLst>
                                        </p:cTn>
                                        <p:tgtEl>
                                          <p:spTgt spid="10">
                                            <p:txEl>
                                              <p:pRg st="0" end="0"/>
                                            </p:txEl>
                                          </p:spTgt>
                                        </p:tgtEl>
                                        <p:attrNameLst>
                                          <p:attrName>ppt_w</p:attrName>
                                        </p:attrNameLst>
                                      </p:cBhvr>
                                    </p:anim>
                                    <p:anim by="(#ppt_w*0.50)" calcmode="lin" valueType="num">
                                      <p:cBhvr>
                                        <p:cTn id="32" dur="500" decel="50000" autoRev="1" fill="hold">
                                          <p:stCondLst>
                                            <p:cond delay="0"/>
                                          </p:stCondLst>
                                        </p:cTn>
                                        <p:tgtEl>
                                          <p:spTgt spid="10">
                                            <p:txEl>
                                              <p:pRg st="0" end="0"/>
                                            </p:txEl>
                                          </p:spTgt>
                                        </p:tgtEl>
                                        <p:attrNameLst>
                                          <p:attrName>ppt_x</p:attrName>
                                        </p:attrNameLst>
                                      </p:cBhvr>
                                    </p:anim>
                                    <p:anim from="(-#ppt_h/2)" to="(#ppt_y)" calcmode="lin" valueType="num">
                                      <p:cBhvr>
                                        <p:cTn id="33" dur="1000" fill="hold">
                                          <p:stCondLst>
                                            <p:cond delay="0"/>
                                          </p:stCondLst>
                                        </p:cTn>
                                        <p:tgtEl>
                                          <p:spTgt spid="10">
                                            <p:txEl>
                                              <p:pRg st="0" end="0"/>
                                            </p:txEl>
                                          </p:spTgt>
                                        </p:tgtEl>
                                        <p:attrNameLst>
                                          <p:attrName>ppt_y</p:attrName>
                                        </p:attrNameLst>
                                      </p:cBhvr>
                                    </p:anim>
                                    <p:animRot by="21600000">
                                      <p:cBhvr>
                                        <p:cTn id="34" dur="1000" fill="hold">
                                          <p:stCondLst>
                                            <p:cond delay="0"/>
                                          </p:stCondLst>
                                        </p:cTn>
                                        <p:tgtEl>
                                          <p:spTgt spid="10">
                                            <p:txEl>
                                              <p:pRg st="0" end="0"/>
                                            </p:txEl>
                                          </p:spTgt>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56" presetClass="entr" presetSubtype="0" fill="hold" nodeType="clickEffect">
                                  <p:stCondLst>
                                    <p:cond delay="0"/>
                                  </p:stCondLst>
                                  <p:iterate type="lt">
                                    <p:tmPct val="10000"/>
                                  </p:iterate>
                                  <p:childTnLst>
                                    <p:set>
                                      <p:cBhvr>
                                        <p:cTn id="38" dur="1" fill="hold">
                                          <p:stCondLst>
                                            <p:cond delay="0"/>
                                          </p:stCondLst>
                                        </p:cTn>
                                        <p:tgtEl>
                                          <p:spTgt spid="12">
                                            <p:txEl>
                                              <p:pRg st="0" end="0"/>
                                            </p:txEl>
                                          </p:spTgt>
                                        </p:tgtEl>
                                        <p:attrNameLst>
                                          <p:attrName>style.visibility</p:attrName>
                                        </p:attrNameLst>
                                      </p:cBhvr>
                                      <p:to>
                                        <p:strVal val="visible"/>
                                      </p:to>
                                    </p:set>
                                    <p:anim by="(-#ppt_w*2)" calcmode="lin" valueType="num">
                                      <p:cBhvr rctx="PPT">
                                        <p:cTn id="39" dur="500" autoRev="1" fill="hold">
                                          <p:stCondLst>
                                            <p:cond delay="0"/>
                                          </p:stCondLst>
                                        </p:cTn>
                                        <p:tgtEl>
                                          <p:spTgt spid="12">
                                            <p:txEl>
                                              <p:pRg st="0" end="0"/>
                                            </p:txEl>
                                          </p:spTgt>
                                        </p:tgtEl>
                                        <p:attrNameLst>
                                          <p:attrName>ppt_w</p:attrName>
                                        </p:attrNameLst>
                                      </p:cBhvr>
                                    </p:anim>
                                    <p:anim by="(#ppt_w*0.50)" calcmode="lin" valueType="num">
                                      <p:cBhvr>
                                        <p:cTn id="40" dur="500" decel="50000" autoRev="1" fill="hold">
                                          <p:stCondLst>
                                            <p:cond delay="0"/>
                                          </p:stCondLst>
                                        </p:cTn>
                                        <p:tgtEl>
                                          <p:spTgt spid="12">
                                            <p:txEl>
                                              <p:pRg st="0" end="0"/>
                                            </p:txEl>
                                          </p:spTgt>
                                        </p:tgtEl>
                                        <p:attrNameLst>
                                          <p:attrName>ppt_x</p:attrName>
                                        </p:attrNameLst>
                                      </p:cBhvr>
                                    </p:anim>
                                    <p:anim from="(-#ppt_h/2)" to="(#ppt_y)" calcmode="lin" valueType="num">
                                      <p:cBhvr>
                                        <p:cTn id="41" dur="1000" fill="hold">
                                          <p:stCondLst>
                                            <p:cond delay="0"/>
                                          </p:stCondLst>
                                        </p:cTn>
                                        <p:tgtEl>
                                          <p:spTgt spid="12">
                                            <p:txEl>
                                              <p:pRg st="0" end="0"/>
                                            </p:txEl>
                                          </p:spTgt>
                                        </p:tgtEl>
                                        <p:attrNameLst>
                                          <p:attrName>ppt_y</p:attrName>
                                        </p:attrNameLst>
                                      </p:cBhvr>
                                    </p:anim>
                                    <p:animRot by="21600000">
                                      <p:cBhvr>
                                        <p:cTn id="42" dur="1000" fill="hold">
                                          <p:stCondLst>
                                            <p:cond delay="0"/>
                                          </p:stCondLst>
                                        </p:cTn>
                                        <p:tgtEl>
                                          <p:spTgt spid="12">
                                            <p:txEl>
                                              <p:pRg st="0" end="0"/>
                                            </p:txEl>
                                          </p:spTgt>
                                        </p:tgtEl>
                                        <p:attrNameLst>
                                          <p:attrName>r</p:attrName>
                                        </p:attrNameLst>
                                      </p:cBhvr>
                                    </p:animRot>
                                  </p:childTnLst>
                                </p:cTn>
                              </p:par>
                            </p:childTnLst>
                          </p:cTn>
                        </p:par>
                      </p:childTnLst>
                    </p:cTn>
                  </p:par>
                  <p:par>
                    <p:cTn id="43" fill="hold">
                      <p:stCondLst>
                        <p:cond delay="indefinite"/>
                      </p:stCondLst>
                      <p:childTnLst>
                        <p:par>
                          <p:cTn id="44" fill="hold">
                            <p:stCondLst>
                              <p:cond delay="0"/>
                            </p:stCondLst>
                            <p:childTnLst>
                              <p:par>
                                <p:cTn id="45" presetID="56" presetClass="entr" presetSubtype="0" fill="hold" nodeType="clickEffect">
                                  <p:stCondLst>
                                    <p:cond delay="0"/>
                                  </p:stCondLst>
                                  <p:iterate type="lt">
                                    <p:tmPct val="10000"/>
                                  </p:iterate>
                                  <p:childTnLst>
                                    <p:set>
                                      <p:cBhvr>
                                        <p:cTn id="46" dur="1" fill="hold">
                                          <p:stCondLst>
                                            <p:cond delay="0"/>
                                          </p:stCondLst>
                                        </p:cTn>
                                        <p:tgtEl>
                                          <p:spTgt spid="13">
                                            <p:txEl>
                                              <p:pRg st="0" end="0"/>
                                            </p:txEl>
                                          </p:spTgt>
                                        </p:tgtEl>
                                        <p:attrNameLst>
                                          <p:attrName>style.visibility</p:attrName>
                                        </p:attrNameLst>
                                      </p:cBhvr>
                                      <p:to>
                                        <p:strVal val="visible"/>
                                      </p:to>
                                    </p:set>
                                    <p:anim by="(-#ppt_w*2)" calcmode="lin" valueType="num">
                                      <p:cBhvr rctx="PPT">
                                        <p:cTn id="47" dur="500" autoRev="1" fill="hold">
                                          <p:stCondLst>
                                            <p:cond delay="0"/>
                                          </p:stCondLst>
                                        </p:cTn>
                                        <p:tgtEl>
                                          <p:spTgt spid="13">
                                            <p:txEl>
                                              <p:pRg st="0" end="0"/>
                                            </p:txEl>
                                          </p:spTgt>
                                        </p:tgtEl>
                                        <p:attrNameLst>
                                          <p:attrName>ppt_w</p:attrName>
                                        </p:attrNameLst>
                                      </p:cBhvr>
                                    </p:anim>
                                    <p:anim by="(#ppt_w*0.50)" calcmode="lin" valueType="num">
                                      <p:cBhvr>
                                        <p:cTn id="48" dur="500" decel="50000" autoRev="1" fill="hold">
                                          <p:stCondLst>
                                            <p:cond delay="0"/>
                                          </p:stCondLst>
                                        </p:cTn>
                                        <p:tgtEl>
                                          <p:spTgt spid="13">
                                            <p:txEl>
                                              <p:pRg st="0" end="0"/>
                                            </p:txEl>
                                          </p:spTgt>
                                        </p:tgtEl>
                                        <p:attrNameLst>
                                          <p:attrName>ppt_x</p:attrName>
                                        </p:attrNameLst>
                                      </p:cBhvr>
                                    </p:anim>
                                    <p:anim from="(-#ppt_h/2)" to="(#ppt_y)" calcmode="lin" valueType="num">
                                      <p:cBhvr>
                                        <p:cTn id="49" dur="1000" fill="hold">
                                          <p:stCondLst>
                                            <p:cond delay="0"/>
                                          </p:stCondLst>
                                        </p:cTn>
                                        <p:tgtEl>
                                          <p:spTgt spid="13">
                                            <p:txEl>
                                              <p:pRg st="0" end="0"/>
                                            </p:txEl>
                                          </p:spTgt>
                                        </p:tgtEl>
                                        <p:attrNameLst>
                                          <p:attrName>ppt_y</p:attrName>
                                        </p:attrNameLst>
                                      </p:cBhvr>
                                    </p:anim>
                                    <p:animRot by="21600000">
                                      <p:cBhvr>
                                        <p:cTn id="50" dur="1000" fill="hold">
                                          <p:stCondLst>
                                            <p:cond delay="0"/>
                                          </p:stCondLst>
                                        </p:cTn>
                                        <p:tgtEl>
                                          <p:spTgt spid="13">
                                            <p:txEl>
                                              <p:pRg st="0" end="0"/>
                                            </p:txEl>
                                          </p:spTgt>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56" presetClass="entr" presetSubtype="0" fill="hold" nodeType="clickEffect">
                                  <p:stCondLst>
                                    <p:cond delay="0"/>
                                  </p:stCondLst>
                                  <p:iterate type="lt">
                                    <p:tmPct val="10000"/>
                                  </p:iterate>
                                  <p:childTnLst>
                                    <p:set>
                                      <p:cBhvr>
                                        <p:cTn id="54" dur="1" fill="hold">
                                          <p:stCondLst>
                                            <p:cond delay="0"/>
                                          </p:stCondLst>
                                        </p:cTn>
                                        <p:tgtEl>
                                          <p:spTgt spid="14">
                                            <p:txEl>
                                              <p:pRg st="0" end="0"/>
                                            </p:txEl>
                                          </p:spTgt>
                                        </p:tgtEl>
                                        <p:attrNameLst>
                                          <p:attrName>style.visibility</p:attrName>
                                        </p:attrNameLst>
                                      </p:cBhvr>
                                      <p:to>
                                        <p:strVal val="visible"/>
                                      </p:to>
                                    </p:set>
                                    <p:anim by="(-#ppt_w*2)" calcmode="lin" valueType="num">
                                      <p:cBhvr rctx="PPT">
                                        <p:cTn id="55" dur="500" autoRev="1" fill="hold">
                                          <p:stCondLst>
                                            <p:cond delay="0"/>
                                          </p:stCondLst>
                                        </p:cTn>
                                        <p:tgtEl>
                                          <p:spTgt spid="14">
                                            <p:txEl>
                                              <p:pRg st="0" end="0"/>
                                            </p:txEl>
                                          </p:spTgt>
                                        </p:tgtEl>
                                        <p:attrNameLst>
                                          <p:attrName>ppt_w</p:attrName>
                                        </p:attrNameLst>
                                      </p:cBhvr>
                                    </p:anim>
                                    <p:anim by="(#ppt_w*0.50)" calcmode="lin" valueType="num">
                                      <p:cBhvr>
                                        <p:cTn id="56" dur="500" decel="50000" autoRev="1" fill="hold">
                                          <p:stCondLst>
                                            <p:cond delay="0"/>
                                          </p:stCondLst>
                                        </p:cTn>
                                        <p:tgtEl>
                                          <p:spTgt spid="14">
                                            <p:txEl>
                                              <p:pRg st="0" end="0"/>
                                            </p:txEl>
                                          </p:spTgt>
                                        </p:tgtEl>
                                        <p:attrNameLst>
                                          <p:attrName>ppt_x</p:attrName>
                                        </p:attrNameLst>
                                      </p:cBhvr>
                                    </p:anim>
                                    <p:anim from="(-#ppt_h/2)" to="(#ppt_y)" calcmode="lin" valueType="num">
                                      <p:cBhvr>
                                        <p:cTn id="57" dur="1000" fill="hold">
                                          <p:stCondLst>
                                            <p:cond delay="0"/>
                                          </p:stCondLst>
                                        </p:cTn>
                                        <p:tgtEl>
                                          <p:spTgt spid="14">
                                            <p:txEl>
                                              <p:pRg st="0" end="0"/>
                                            </p:txEl>
                                          </p:spTgt>
                                        </p:tgtEl>
                                        <p:attrNameLst>
                                          <p:attrName>ppt_y</p:attrName>
                                        </p:attrNameLst>
                                      </p:cBhvr>
                                    </p:anim>
                                    <p:animRot by="21600000">
                                      <p:cBhvr>
                                        <p:cTn id="58" dur="1000" fill="hold">
                                          <p:stCondLst>
                                            <p:cond delay="0"/>
                                          </p:stCondLst>
                                        </p:cTn>
                                        <p:tgtEl>
                                          <p:spTgt spid="1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62500" y="0"/>
            <a:ext cx="43815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0" y="0"/>
            <a:ext cx="4762500" cy="5109091"/>
          </a:xfrm>
          <a:prstGeom prst="rect">
            <a:avLst/>
          </a:prstGeom>
          <a:noFill/>
        </p:spPr>
        <p:txBody>
          <a:bodyPr wrap="square" rtlCol="0">
            <a:spAutoFit/>
          </a:bodyPr>
          <a:lstStyle/>
          <a:p>
            <a:r>
              <a:rPr lang="tr-TR" sz="4400" dirty="0" smtClean="0"/>
              <a:t>BENDEN BU KADAR KANKİ CANLAR </a:t>
            </a:r>
          </a:p>
          <a:p>
            <a:r>
              <a:rPr lang="tr-TR" sz="4400" dirty="0" smtClean="0"/>
              <a:t>HAZIRLAYAN: NEHİR ÇEPNİ</a:t>
            </a:r>
          </a:p>
          <a:p>
            <a:r>
              <a:rPr lang="tr-TR" sz="4400" dirty="0" smtClean="0"/>
              <a:t>SINIF : 4/D </a:t>
            </a:r>
          </a:p>
          <a:p>
            <a:r>
              <a:rPr lang="tr-TR" sz="4400" dirty="0" smtClean="0"/>
              <a:t>OKUL ALİ FUAT DARENDE İ . O.</a:t>
            </a:r>
          </a:p>
          <a:p>
            <a:endParaRPr lang="tr-TR" dirty="0"/>
          </a:p>
        </p:txBody>
      </p:sp>
      <p:sp>
        <p:nvSpPr>
          <p:cNvPr id="2" name="Altbilgi Yer Tutucusu 1"/>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693441454"/>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par>
                                <p:cTn id="11" presetID="56" presetClass="entr" presetSubtype="0" fill="hold" nodeType="withEffect">
                                  <p:stCondLst>
                                    <p:cond delay="0"/>
                                  </p:stCondLst>
                                  <p:iterate type="lt">
                                    <p:tmPct val="10000"/>
                                  </p:iterate>
                                  <p:childTnLst>
                                    <p:set>
                                      <p:cBhvr>
                                        <p:cTn id="12" dur="1" fill="hold">
                                          <p:stCondLst>
                                            <p:cond delay="0"/>
                                          </p:stCondLst>
                                        </p:cTn>
                                        <p:tgtEl>
                                          <p:spTgt spid="4">
                                            <p:txEl>
                                              <p:pRg st="1" end="1"/>
                                            </p:txEl>
                                          </p:spTgt>
                                        </p:tgtEl>
                                        <p:attrNameLst>
                                          <p:attrName>style.visibility</p:attrName>
                                        </p:attrNameLst>
                                      </p:cBhvr>
                                      <p:to>
                                        <p:strVal val="visible"/>
                                      </p:to>
                                    </p:set>
                                    <p:anim by="(-#ppt_w*2)" calcmode="lin" valueType="num">
                                      <p:cBhvr rctx="PPT">
                                        <p:cTn id="13" dur="500" autoRev="1" fill="hold">
                                          <p:stCondLst>
                                            <p:cond delay="0"/>
                                          </p:stCondLst>
                                        </p:cTn>
                                        <p:tgtEl>
                                          <p:spTgt spid="4">
                                            <p:txEl>
                                              <p:pRg st="1" end="1"/>
                                            </p:txEl>
                                          </p:spTgt>
                                        </p:tgtEl>
                                        <p:attrNameLst>
                                          <p:attrName>ppt_w</p:attrName>
                                        </p:attrNameLst>
                                      </p:cBhvr>
                                    </p:anim>
                                    <p:anim by="(#ppt_w*0.50)" calcmode="lin" valueType="num">
                                      <p:cBhvr>
                                        <p:cTn id="14" dur="500" decel="50000" autoRev="1" fill="hold">
                                          <p:stCondLst>
                                            <p:cond delay="0"/>
                                          </p:stCondLst>
                                        </p:cTn>
                                        <p:tgtEl>
                                          <p:spTgt spid="4">
                                            <p:txEl>
                                              <p:pRg st="1" end="1"/>
                                            </p:txEl>
                                          </p:spTgt>
                                        </p:tgtEl>
                                        <p:attrNameLst>
                                          <p:attrName>ppt_x</p:attrName>
                                        </p:attrNameLst>
                                      </p:cBhvr>
                                    </p:anim>
                                    <p:anim from="(-#ppt_h/2)" to="(#ppt_y)" calcmode="lin" valueType="num">
                                      <p:cBhvr>
                                        <p:cTn id="15" dur="1000" fill="hold">
                                          <p:stCondLst>
                                            <p:cond delay="0"/>
                                          </p:stCondLst>
                                        </p:cTn>
                                        <p:tgtEl>
                                          <p:spTgt spid="4">
                                            <p:txEl>
                                              <p:pRg st="1" end="1"/>
                                            </p:txEl>
                                          </p:spTgt>
                                        </p:tgtEl>
                                        <p:attrNameLst>
                                          <p:attrName>ppt_y</p:attrName>
                                        </p:attrNameLst>
                                      </p:cBhvr>
                                    </p:anim>
                                    <p:animRot by="21600000">
                                      <p:cBhvr>
                                        <p:cTn id="16" dur="1000" fill="hold">
                                          <p:stCondLst>
                                            <p:cond delay="0"/>
                                          </p:stCondLst>
                                        </p:cTn>
                                        <p:tgtEl>
                                          <p:spTgt spid="4">
                                            <p:txEl>
                                              <p:pRg st="1" end="1"/>
                                            </p:txEl>
                                          </p:spTgt>
                                        </p:tgtEl>
                                        <p:attrNameLst>
                                          <p:attrName>r</p:attrName>
                                        </p:attrNameLst>
                                      </p:cBhvr>
                                    </p:animRot>
                                  </p:childTnLst>
                                </p:cTn>
                              </p:par>
                              <p:par>
                                <p:cTn id="17" presetID="56" presetClass="entr" presetSubtype="0" fill="hold" nodeType="withEffect">
                                  <p:stCondLst>
                                    <p:cond delay="0"/>
                                  </p:stCondLst>
                                  <p:iterate type="lt">
                                    <p:tmPct val="10000"/>
                                  </p:iterate>
                                  <p:childTnLst>
                                    <p:set>
                                      <p:cBhvr>
                                        <p:cTn id="18" dur="1" fill="hold">
                                          <p:stCondLst>
                                            <p:cond delay="0"/>
                                          </p:stCondLst>
                                        </p:cTn>
                                        <p:tgtEl>
                                          <p:spTgt spid="4">
                                            <p:txEl>
                                              <p:pRg st="2" end="2"/>
                                            </p:txEl>
                                          </p:spTgt>
                                        </p:tgtEl>
                                        <p:attrNameLst>
                                          <p:attrName>style.visibility</p:attrName>
                                        </p:attrNameLst>
                                      </p:cBhvr>
                                      <p:to>
                                        <p:strVal val="visible"/>
                                      </p:to>
                                    </p:set>
                                    <p:anim by="(-#ppt_w*2)" calcmode="lin" valueType="num">
                                      <p:cBhvr rctx="PPT">
                                        <p:cTn id="19" dur="500" autoRev="1" fill="hold">
                                          <p:stCondLst>
                                            <p:cond delay="0"/>
                                          </p:stCondLst>
                                        </p:cTn>
                                        <p:tgtEl>
                                          <p:spTgt spid="4">
                                            <p:txEl>
                                              <p:pRg st="2" end="2"/>
                                            </p:txEl>
                                          </p:spTgt>
                                        </p:tgtEl>
                                        <p:attrNameLst>
                                          <p:attrName>ppt_w</p:attrName>
                                        </p:attrNameLst>
                                      </p:cBhvr>
                                    </p:anim>
                                    <p:anim by="(#ppt_w*0.50)" calcmode="lin" valueType="num">
                                      <p:cBhvr>
                                        <p:cTn id="20" dur="500" decel="50000" autoRev="1" fill="hold">
                                          <p:stCondLst>
                                            <p:cond delay="0"/>
                                          </p:stCondLst>
                                        </p:cTn>
                                        <p:tgtEl>
                                          <p:spTgt spid="4">
                                            <p:txEl>
                                              <p:pRg st="2" end="2"/>
                                            </p:txEl>
                                          </p:spTgt>
                                        </p:tgtEl>
                                        <p:attrNameLst>
                                          <p:attrName>ppt_x</p:attrName>
                                        </p:attrNameLst>
                                      </p:cBhvr>
                                    </p:anim>
                                    <p:anim from="(-#ppt_h/2)" to="(#ppt_y)" calcmode="lin" valueType="num">
                                      <p:cBhvr>
                                        <p:cTn id="21" dur="1000" fill="hold">
                                          <p:stCondLst>
                                            <p:cond delay="0"/>
                                          </p:stCondLst>
                                        </p:cTn>
                                        <p:tgtEl>
                                          <p:spTgt spid="4">
                                            <p:txEl>
                                              <p:pRg st="2" end="2"/>
                                            </p:txEl>
                                          </p:spTgt>
                                        </p:tgtEl>
                                        <p:attrNameLst>
                                          <p:attrName>ppt_y</p:attrName>
                                        </p:attrNameLst>
                                      </p:cBhvr>
                                    </p:anim>
                                    <p:animRot by="21600000">
                                      <p:cBhvr>
                                        <p:cTn id="22" dur="1000" fill="hold">
                                          <p:stCondLst>
                                            <p:cond delay="0"/>
                                          </p:stCondLst>
                                        </p:cTn>
                                        <p:tgtEl>
                                          <p:spTgt spid="4">
                                            <p:txEl>
                                              <p:pRg st="2" end="2"/>
                                            </p:txEl>
                                          </p:spTgt>
                                        </p:tgtEl>
                                        <p:attrNameLst>
                                          <p:attrName>r</p:attrName>
                                        </p:attrNameLst>
                                      </p:cBhvr>
                                    </p:animRot>
                                  </p:childTnLst>
                                </p:cTn>
                              </p:par>
                              <p:par>
                                <p:cTn id="23" presetID="56" presetClass="entr" presetSubtype="0" fill="hold" nodeType="withEffect">
                                  <p:stCondLst>
                                    <p:cond delay="0"/>
                                  </p:stCondLst>
                                  <p:iterate type="lt">
                                    <p:tmPct val="10000"/>
                                  </p:iterate>
                                  <p:childTnLst>
                                    <p:set>
                                      <p:cBhvr>
                                        <p:cTn id="24" dur="1" fill="hold">
                                          <p:stCondLst>
                                            <p:cond delay="0"/>
                                          </p:stCondLst>
                                        </p:cTn>
                                        <p:tgtEl>
                                          <p:spTgt spid="4">
                                            <p:txEl>
                                              <p:pRg st="3" end="3"/>
                                            </p:txEl>
                                          </p:spTgt>
                                        </p:tgtEl>
                                        <p:attrNameLst>
                                          <p:attrName>style.visibility</p:attrName>
                                        </p:attrNameLst>
                                      </p:cBhvr>
                                      <p:to>
                                        <p:strVal val="visible"/>
                                      </p:to>
                                    </p:set>
                                    <p:anim by="(-#ppt_w*2)" calcmode="lin" valueType="num">
                                      <p:cBhvr rctx="PPT">
                                        <p:cTn id="25" dur="500" autoRev="1" fill="hold">
                                          <p:stCondLst>
                                            <p:cond delay="0"/>
                                          </p:stCondLst>
                                        </p:cTn>
                                        <p:tgtEl>
                                          <p:spTgt spid="4">
                                            <p:txEl>
                                              <p:pRg st="3" end="3"/>
                                            </p:txEl>
                                          </p:spTgt>
                                        </p:tgtEl>
                                        <p:attrNameLst>
                                          <p:attrName>ppt_w</p:attrName>
                                        </p:attrNameLst>
                                      </p:cBhvr>
                                    </p:anim>
                                    <p:anim by="(#ppt_w*0.50)" calcmode="lin" valueType="num">
                                      <p:cBhvr>
                                        <p:cTn id="26" dur="500" decel="50000" autoRev="1" fill="hold">
                                          <p:stCondLst>
                                            <p:cond delay="0"/>
                                          </p:stCondLst>
                                        </p:cTn>
                                        <p:tgtEl>
                                          <p:spTgt spid="4">
                                            <p:txEl>
                                              <p:pRg st="3" end="3"/>
                                            </p:txEl>
                                          </p:spTgt>
                                        </p:tgtEl>
                                        <p:attrNameLst>
                                          <p:attrName>ppt_x</p:attrName>
                                        </p:attrNameLst>
                                      </p:cBhvr>
                                    </p:anim>
                                    <p:anim from="(-#ppt_h/2)" to="(#ppt_y)" calcmode="lin" valueType="num">
                                      <p:cBhvr>
                                        <p:cTn id="27" dur="1000" fill="hold">
                                          <p:stCondLst>
                                            <p:cond delay="0"/>
                                          </p:stCondLst>
                                        </p:cTn>
                                        <p:tgtEl>
                                          <p:spTgt spid="4">
                                            <p:txEl>
                                              <p:pRg st="3" end="3"/>
                                            </p:txEl>
                                          </p:spTgt>
                                        </p:tgtEl>
                                        <p:attrNameLst>
                                          <p:attrName>ppt_y</p:attrName>
                                        </p:attrNameLst>
                                      </p:cBhvr>
                                    </p:anim>
                                    <p:animRot by="21600000">
                                      <p:cBhvr>
                                        <p:cTn id="28" dur="1000" fill="hold">
                                          <p:stCondLst>
                                            <p:cond delay="0"/>
                                          </p:stCondLst>
                                        </p:cTn>
                                        <p:tgtEl>
                                          <p:spTgt spid="4">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HAREKET</a:t>
            </a:r>
            <a:endParaRPr lang="tr-TR" dirty="0"/>
          </a:p>
        </p:txBody>
      </p:sp>
      <p:sp>
        <p:nvSpPr>
          <p:cNvPr id="3" name="İçerik Yer Tutucusu 2"/>
          <p:cNvSpPr>
            <a:spLocks noGrp="1"/>
          </p:cNvSpPr>
          <p:nvPr>
            <p:ph sz="quarter" idx="13"/>
          </p:nvPr>
        </p:nvSpPr>
        <p:spPr/>
        <p:txBody>
          <a:bodyPr/>
          <a:lstStyle/>
          <a:p>
            <a:r>
              <a:rPr lang="tr-TR" sz="3200" dirty="0"/>
              <a:t>Konumda meydana gelen değişiklik. Yer değiştirme. Bir cisim, hareketsiz olduğu farz edilen bir noktaya göre bulunduğu yeri değiştiriyorsa, bu cisim hareket </a:t>
            </a:r>
            <a:r>
              <a:rPr lang="tr-TR" sz="3200" dirty="0" smtClean="0"/>
              <a:t>halindedir.</a:t>
            </a:r>
            <a:endParaRPr lang="tr-TR" sz="3200" dirty="0"/>
          </a:p>
          <a:p>
            <a:pPr marL="0" indent="0">
              <a:buNone/>
            </a:pPr>
            <a:endParaRPr lang="tr-TR" dirty="0"/>
          </a:p>
        </p:txBody>
      </p:sp>
      <p:sp>
        <p:nvSpPr>
          <p:cNvPr id="4" name="Altbilgi Yer Tutucusu 3"/>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1731607901"/>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3">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3">
                                            <p:txEl>
                                              <p:pRg st="0" end="0"/>
                                            </p:txEl>
                                          </p:spTgt>
                                        </p:tgtEl>
                                        <p:attrNameLst>
                                          <p:attrName>ppt_w</p:attrName>
                                        </p:attrNameLst>
                                      </p:cBhvr>
                                    </p:anim>
                                    <p:anim by="(#ppt_w*0.50)" calcmode="lin" valueType="num">
                                      <p:cBhvr>
                                        <p:cTn id="16" dur="500" decel="50000" autoRev="1" fill="hold">
                                          <p:stCondLst>
                                            <p:cond delay="0"/>
                                          </p:stCondLst>
                                        </p:cTn>
                                        <p:tgtEl>
                                          <p:spTgt spid="3">
                                            <p:txEl>
                                              <p:pRg st="0" end="0"/>
                                            </p:txEl>
                                          </p:spTgt>
                                        </p:tgtEl>
                                        <p:attrNameLst>
                                          <p:attrName>ppt_x</p:attrName>
                                        </p:attrNameLst>
                                      </p:cBhvr>
                                    </p:anim>
                                    <p:anim from="(-#ppt_h/2)" to="(#ppt_y)" calcmode="lin" valueType="num">
                                      <p:cBhvr>
                                        <p:cTn id="17" dur="1000" fill="hold">
                                          <p:stCondLst>
                                            <p:cond delay="0"/>
                                          </p:stCondLst>
                                        </p:cTn>
                                        <p:tgtEl>
                                          <p:spTgt spid="3">
                                            <p:txEl>
                                              <p:pRg st="0" end="0"/>
                                            </p:txEl>
                                          </p:spTgt>
                                        </p:tgtEl>
                                        <p:attrNameLst>
                                          <p:attrName>ppt_y</p:attrName>
                                        </p:attrNameLst>
                                      </p:cBhvr>
                                    </p:anim>
                                    <p:animRot by="21600000">
                                      <p:cBhvr>
                                        <p:cTn id="18" dur="1000" fill="hold">
                                          <p:stCondLst>
                                            <p:cond delay="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Altbilgi Yer Tutucusu 1"/>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1310326624"/>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1560" y="0"/>
            <a:ext cx="7924800" cy="1143000"/>
          </a:xfrm>
        </p:spPr>
        <p:txBody>
          <a:bodyPr/>
          <a:lstStyle/>
          <a:p>
            <a:pPr algn="ctr"/>
            <a:r>
              <a:rPr lang="tr-TR" dirty="0" smtClean="0"/>
              <a:t>İTME ÇEKME</a:t>
            </a:r>
            <a:endParaRPr lang="tr-TR" dirty="0"/>
          </a:p>
        </p:txBody>
      </p:sp>
      <p:sp>
        <p:nvSpPr>
          <p:cNvPr id="3" name="İçerik Yer Tutucusu 2"/>
          <p:cNvSpPr>
            <a:spLocks noGrp="1"/>
          </p:cNvSpPr>
          <p:nvPr>
            <p:ph sz="quarter" idx="13"/>
          </p:nvPr>
        </p:nvSpPr>
        <p:spPr>
          <a:xfrm>
            <a:off x="611560" y="1268760"/>
            <a:ext cx="7924800" cy="4114800"/>
          </a:xfrm>
        </p:spPr>
        <p:txBody>
          <a:bodyPr>
            <a:noAutofit/>
          </a:bodyPr>
          <a:lstStyle/>
          <a:p>
            <a:r>
              <a:rPr lang="tr-TR" sz="3200" dirty="0"/>
              <a:t>İtme kuvveti, Newton'un ikinci ve üçüncü kanunları tarafından nicel olarak tanımlanan bir tepki kuvvetidir. Bir sistem kütleyi tek yönde harekete geçirdiğinde ya da ivmelendirdiğinde, ivmelenen kütle eşit büyüklükte ama sisteme zıt yönde bir kuvvet </a:t>
            </a:r>
            <a:r>
              <a:rPr lang="tr-TR" sz="3200" dirty="0" smtClean="0"/>
              <a:t>oluşturacaktır</a:t>
            </a:r>
          </a:p>
          <a:p>
            <a:endParaRPr lang="tr-TR" sz="3200" dirty="0"/>
          </a:p>
          <a:p>
            <a:r>
              <a:rPr lang="tr-TR" sz="3200" dirty="0"/>
              <a:t>Çekme, metal malzemenin sıcak ya da soğuk halde kalıplarda işlenerek biçimlen­dirilmesi.</a:t>
            </a:r>
          </a:p>
        </p:txBody>
      </p:sp>
      <p:sp>
        <p:nvSpPr>
          <p:cNvPr id="4" name="Altbilgi Yer Tutucusu 3"/>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1530813118"/>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3">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3">
                                            <p:txEl>
                                              <p:pRg st="0" end="0"/>
                                            </p:txEl>
                                          </p:spTgt>
                                        </p:tgtEl>
                                        <p:attrNameLst>
                                          <p:attrName>ppt_w</p:attrName>
                                        </p:attrNameLst>
                                      </p:cBhvr>
                                    </p:anim>
                                    <p:anim by="(#ppt_w*0.50)" calcmode="lin" valueType="num">
                                      <p:cBhvr>
                                        <p:cTn id="16" dur="500" decel="50000" autoRev="1" fill="hold">
                                          <p:stCondLst>
                                            <p:cond delay="0"/>
                                          </p:stCondLst>
                                        </p:cTn>
                                        <p:tgtEl>
                                          <p:spTgt spid="3">
                                            <p:txEl>
                                              <p:pRg st="0" end="0"/>
                                            </p:txEl>
                                          </p:spTgt>
                                        </p:tgtEl>
                                        <p:attrNameLst>
                                          <p:attrName>ppt_x</p:attrName>
                                        </p:attrNameLst>
                                      </p:cBhvr>
                                    </p:anim>
                                    <p:anim from="(-#ppt_h/2)" to="(#ppt_y)" calcmode="lin" valueType="num">
                                      <p:cBhvr>
                                        <p:cTn id="17" dur="1000" fill="hold">
                                          <p:stCondLst>
                                            <p:cond delay="0"/>
                                          </p:stCondLst>
                                        </p:cTn>
                                        <p:tgtEl>
                                          <p:spTgt spid="3">
                                            <p:txEl>
                                              <p:pRg st="0" end="0"/>
                                            </p:txEl>
                                          </p:spTgt>
                                        </p:tgtEl>
                                        <p:attrNameLst>
                                          <p:attrName>ppt_y</p:attrName>
                                        </p:attrNameLst>
                                      </p:cBhvr>
                                    </p:anim>
                                    <p:animRot by="21600000">
                                      <p:cBhvr>
                                        <p:cTn id="18" dur="1000" fill="hold">
                                          <p:stCondLst>
                                            <p:cond delay="0"/>
                                          </p:stCondLst>
                                        </p:cTn>
                                        <p:tgtEl>
                                          <p:spTgt spid="3">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3">
                                            <p:txEl>
                                              <p:pRg st="2" end="2"/>
                                            </p:txEl>
                                          </p:spTgt>
                                        </p:tgtEl>
                                        <p:attrNameLst>
                                          <p:attrName>style.visibility</p:attrName>
                                        </p:attrNameLst>
                                      </p:cBhvr>
                                      <p:to>
                                        <p:strVal val="visible"/>
                                      </p:to>
                                    </p:set>
                                    <p:anim by="(-#ppt_w*2)" calcmode="lin" valueType="num">
                                      <p:cBhvr rctx="PPT">
                                        <p:cTn id="23" dur="500" autoRev="1" fill="hold">
                                          <p:stCondLst>
                                            <p:cond delay="0"/>
                                          </p:stCondLst>
                                        </p:cTn>
                                        <p:tgtEl>
                                          <p:spTgt spid="3">
                                            <p:txEl>
                                              <p:pRg st="2" end="2"/>
                                            </p:txEl>
                                          </p:spTgt>
                                        </p:tgtEl>
                                        <p:attrNameLst>
                                          <p:attrName>ppt_w</p:attrName>
                                        </p:attrNameLst>
                                      </p:cBhvr>
                                    </p:anim>
                                    <p:anim by="(#ppt_w*0.50)" calcmode="lin" valueType="num">
                                      <p:cBhvr>
                                        <p:cTn id="24" dur="500" decel="50000" autoRev="1" fill="hold">
                                          <p:stCondLst>
                                            <p:cond delay="0"/>
                                          </p:stCondLst>
                                        </p:cTn>
                                        <p:tgtEl>
                                          <p:spTgt spid="3">
                                            <p:txEl>
                                              <p:pRg st="2" end="2"/>
                                            </p:txEl>
                                          </p:spTgt>
                                        </p:tgtEl>
                                        <p:attrNameLst>
                                          <p:attrName>ppt_x</p:attrName>
                                        </p:attrNameLst>
                                      </p:cBhvr>
                                    </p:anim>
                                    <p:anim from="(-#ppt_h/2)" to="(#ppt_y)" calcmode="lin" valueType="num">
                                      <p:cBhvr>
                                        <p:cTn id="25" dur="1000" fill="hold">
                                          <p:stCondLst>
                                            <p:cond delay="0"/>
                                          </p:stCondLst>
                                        </p:cTn>
                                        <p:tgtEl>
                                          <p:spTgt spid="3">
                                            <p:txEl>
                                              <p:pRg st="2" end="2"/>
                                            </p:txEl>
                                          </p:spTgt>
                                        </p:tgtEl>
                                        <p:attrNameLst>
                                          <p:attrName>ppt_y</p:attrName>
                                        </p:attrNameLst>
                                      </p:cBhvr>
                                    </p:anim>
                                    <p:animRot by="21600000">
                                      <p:cBhvr>
                                        <p:cTn id="26" dur="1000" fill="hold">
                                          <p:stCondLst>
                                            <p:cond delay="0"/>
                                          </p:stCondLst>
                                        </p:cTn>
                                        <p:tgtEl>
                                          <p:spTgt spid="3">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28663" y="6368657"/>
            <a:ext cx="4355976" cy="461665"/>
          </a:xfrm>
          <a:prstGeom prst="rect">
            <a:avLst/>
          </a:prstGeom>
          <a:noFill/>
        </p:spPr>
        <p:txBody>
          <a:bodyPr wrap="square" rtlCol="0">
            <a:spAutoFit/>
          </a:bodyPr>
          <a:lstStyle/>
          <a:p>
            <a:r>
              <a:rPr lang="tr-TR" sz="2400" dirty="0" smtClean="0"/>
              <a:t>Bu resim çekme ile ilgili .</a:t>
            </a:r>
            <a:endParaRPr lang="tr-TR" sz="2400" dirty="0"/>
          </a:p>
        </p:txBody>
      </p:sp>
      <p:sp>
        <p:nvSpPr>
          <p:cNvPr id="2" name="Altbilgi Yer Tutucusu 1"/>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1214886786"/>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1138"/>
            <a:ext cx="9128720" cy="68705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0" y="6420049"/>
            <a:ext cx="2915816" cy="461665"/>
          </a:xfrm>
          <a:prstGeom prst="rect">
            <a:avLst/>
          </a:prstGeom>
          <a:noFill/>
        </p:spPr>
        <p:txBody>
          <a:bodyPr wrap="square" rtlCol="0">
            <a:spAutoFit/>
          </a:bodyPr>
          <a:lstStyle/>
          <a:p>
            <a:r>
              <a:rPr lang="tr-TR" sz="2400" dirty="0" smtClean="0"/>
              <a:t>Bu resim itme ile ilgili .</a:t>
            </a:r>
            <a:endParaRPr lang="tr-TR" sz="2400" dirty="0"/>
          </a:p>
        </p:txBody>
      </p:sp>
      <p:sp>
        <p:nvSpPr>
          <p:cNvPr id="2" name="Altbilgi Yer Tutucusu 1"/>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67568762"/>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260648"/>
            <a:ext cx="7924800" cy="1143000"/>
          </a:xfrm>
        </p:spPr>
        <p:txBody>
          <a:bodyPr/>
          <a:lstStyle/>
          <a:p>
            <a:pPr algn="ctr"/>
            <a:r>
              <a:rPr lang="tr-TR" dirty="0" smtClean="0"/>
              <a:t>YÖN DEĞİŞTİRME</a:t>
            </a:r>
            <a:endParaRPr lang="tr-TR" dirty="0"/>
          </a:p>
        </p:txBody>
      </p:sp>
      <p:sp>
        <p:nvSpPr>
          <p:cNvPr id="3" name="İçerik Yer Tutucusu 2"/>
          <p:cNvSpPr>
            <a:spLocks noGrp="1"/>
          </p:cNvSpPr>
          <p:nvPr>
            <p:ph sz="quarter" idx="13"/>
          </p:nvPr>
        </p:nvSpPr>
        <p:spPr/>
        <p:txBody>
          <a:bodyPr>
            <a:normAutofit/>
          </a:bodyPr>
          <a:lstStyle/>
          <a:p>
            <a:r>
              <a:rPr lang="tr-TR" sz="3200" dirty="0"/>
              <a:t>Hareket sırasında cismin yönü değişiyorsa, cismin yaptığı harekete yönü değişen hareket adı </a:t>
            </a:r>
            <a:r>
              <a:rPr lang="tr-TR" sz="3200" dirty="0" smtClean="0"/>
              <a:t>verilir.</a:t>
            </a:r>
            <a:endParaRPr lang="tr-TR" sz="3200" dirty="0"/>
          </a:p>
        </p:txBody>
      </p:sp>
      <p:sp>
        <p:nvSpPr>
          <p:cNvPr id="4" name="Altbilgi Yer Tutucusu 3"/>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3189999615"/>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324" y="7105"/>
            <a:ext cx="9124675" cy="68508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Altbilgi Yer Tutucusu 1"/>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1979174151"/>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KUVVET</a:t>
            </a:r>
            <a:endParaRPr lang="tr-TR" dirty="0"/>
          </a:p>
        </p:txBody>
      </p:sp>
      <p:sp>
        <p:nvSpPr>
          <p:cNvPr id="3" name="İçerik Yer Tutucusu 2"/>
          <p:cNvSpPr>
            <a:spLocks noGrp="1"/>
          </p:cNvSpPr>
          <p:nvPr>
            <p:ph sz="quarter" idx="13"/>
          </p:nvPr>
        </p:nvSpPr>
        <p:spPr/>
        <p:txBody>
          <a:bodyPr>
            <a:normAutofit/>
          </a:bodyPr>
          <a:lstStyle/>
          <a:p>
            <a:r>
              <a:rPr lang="tr-TR" sz="3200" dirty="0"/>
              <a:t>Hareket eden bir cismi durduran duran cismi hareket ettiren, cisimlerin şekil, yön ve doğrultularını değiştiren veya cisimleri döndürebilen etkiye kuvvet denir. kuvvet etkisini itme veya çekme şeklinde gösterir.</a:t>
            </a:r>
          </a:p>
        </p:txBody>
      </p:sp>
      <p:sp>
        <p:nvSpPr>
          <p:cNvPr id="4" name="Altbilgi Yer Tutucusu 3"/>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xmlns="" val="3688135777"/>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3">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3">
                                            <p:txEl>
                                              <p:pRg st="0" end="0"/>
                                            </p:txEl>
                                          </p:spTgt>
                                        </p:tgtEl>
                                        <p:attrNameLst>
                                          <p:attrName>ppt_w</p:attrName>
                                        </p:attrNameLst>
                                      </p:cBhvr>
                                    </p:anim>
                                    <p:anim by="(#ppt_w*0.50)" calcmode="lin" valueType="num">
                                      <p:cBhvr>
                                        <p:cTn id="16" dur="500" decel="50000" autoRev="1" fill="hold">
                                          <p:stCondLst>
                                            <p:cond delay="0"/>
                                          </p:stCondLst>
                                        </p:cTn>
                                        <p:tgtEl>
                                          <p:spTgt spid="3">
                                            <p:txEl>
                                              <p:pRg st="0" end="0"/>
                                            </p:txEl>
                                          </p:spTgt>
                                        </p:tgtEl>
                                        <p:attrNameLst>
                                          <p:attrName>ppt_x</p:attrName>
                                        </p:attrNameLst>
                                      </p:cBhvr>
                                    </p:anim>
                                    <p:anim from="(-#ppt_h/2)" to="(#ppt_y)" calcmode="lin" valueType="num">
                                      <p:cBhvr>
                                        <p:cTn id="17" dur="1000" fill="hold">
                                          <p:stCondLst>
                                            <p:cond delay="0"/>
                                          </p:stCondLst>
                                        </p:cTn>
                                        <p:tgtEl>
                                          <p:spTgt spid="3">
                                            <p:txEl>
                                              <p:pRg st="0" end="0"/>
                                            </p:txEl>
                                          </p:spTgt>
                                        </p:tgtEl>
                                        <p:attrNameLst>
                                          <p:attrName>ppt_y</p:attrName>
                                        </p:attrNameLst>
                                      </p:cBhvr>
                                    </p:anim>
                                    <p:animRot by="21600000">
                                      <p:cBhvr>
                                        <p:cTn id="18" dur="1000" fill="hold">
                                          <p:stCondLst>
                                            <p:cond delay="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Ufuk">
  <a:themeElements>
    <a:clrScheme name="Özel 38">
      <a:dk1>
        <a:srgbClr val="000000"/>
      </a:dk1>
      <a:lt1>
        <a:srgbClr val="FFFFFF"/>
      </a:lt1>
      <a:dk2>
        <a:srgbClr val="1F2123"/>
      </a:dk2>
      <a:lt2>
        <a:srgbClr val="FFFFF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Ufuk">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Ufuk">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51</TotalTime>
  <Words>242</Words>
  <Application>Microsoft Office PowerPoint</Application>
  <PresentationFormat>Ekran Gösterisi (4:3)</PresentationFormat>
  <Paragraphs>34</Paragraphs>
  <Slides>13</Slides>
  <Notes>0</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Ufuk</vt:lpstr>
      <vt:lpstr>FEN VE TEKNOLAJİ</vt:lpstr>
      <vt:lpstr>HAREKET</vt:lpstr>
      <vt:lpstr>Slayt 3</vt:lpstr>
      <vt:lpstr>İTME ÇEKME</vt:lpstr>
      <vt:lpstr>Slayt 5</vt:lpstr>
      <vt:lpstr>Slayt 6</vt:lpstr>
      <vt:lpstr>YÖN DEĞİŞTİRME</vt:lpstr>
      <vt:lpstr>Slayt 8</vt:lpstr>
      <vt:lpstr>KUVVET</vt:lpstr>
      <vt:lpstr>Slayt 10</vt:lpstr>
      <vt:lpstr>Boşluk  doldurma</vt:lpstr>
      <vt:lpstr>Slayt 12</vt:lpstr>
      <vt:lpstr>Slayt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creator>www.sorubak.com; w7</dc:creator>
  <cp:keywords>www.sorubak.com</cp:keywords>
  <dc:description>www.sorubak.com</dc:description>
  <cp:lastModifiedBy>GTR5KT587TI4OUT57YT675IKT8967690IN B</cp:lastModifiedBy>
  <cp:revision>9</cp:revision>
  <dcterms:created xsi:type="dcterms:W3CDTF">2014-01-16T11:02:36Z</dcterms:created>
  <dcterms:modified xsi:type="dcterms:W3CDTF">2014-01-18T19:06:31Z</dcterms:modified>
  <cp:category>www.sorubak.com</cp:category>
  <cp:contentType>www.sorubak.com</cp:contentType>
  <cp:contentStatus>www.sorubak.com</cp:contentStatus>
</cp:coreProperties>
</file>