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63" r:id="rId3"/>
    <p:sldId id="308" r:id="rId4"/>
    <p:sldId id="338" r:id="rId5"/>
    <p:sldId id="337" r:id="rId6"/>
    <p:sldId id="260" r:id="rId7"/>
    <p:sldId id="339" r:id="rId8"/>
    <p:sldId id="341" r:id="rId9"/>
    <p:sldId id="340" r:id="rId10"/>
    <p:sldId id="259" r:id="rId11"/>
    <p:sldId id="284" r:id="rId12"/>
    <p:sldId id="342" r:id="rId13"/>
    <p:sldId id="344" r:id="rId14"/>
    <p:sldId id="343" r:id="rId15"/>
    <p:sldId id="345" r:id="rId16"/>
    <p:sldId id="283" r:id="rId17"/>
    <p:sldId id="348" r:id="rId18"/>
    <p:sldId id="346" r:id="rId19"/>
    <p:sldId id="349" r:id="rId20"/>
    <p:sldId id="347" r:id="rId21"/>
    <p:sldId id="350" r:id="rId22"/>
    <p:sldId id="294" r:id="rId23"/>
    <p:sldId id="352" r:id="rId24"/>
    <p:sldId id="351" r:id="rId25"/>
    <p:sldId id="353" r:id="rId26"/>
    <p:sldId id="307" r:id="rId27"/>
    <p:sldId id="357" r:id="rId28"/>
    <p:sldId id="354" r:id="rId29"/>
    <p:sldId id="358" r:id="rId30"/>
    <p:sldId id="355" r:id="rId31"/>
    <p:sldId id="356" r:id="rId32"/>
    <p:sldId id="311" r:id="rId33"/>
    <p:sldId id="359" r:id="rId34"/>
    <p:sldId id="360" r:id="rId35"/>
    <p:sldId id="361" r:id="rId36"/>
    <p:sldId id="363" r:id="rId37"/>
    <p:sldId id="362" r:id="rId38"/>
    <p:sldId id="364" r:id="rId39"/>
    <p:sldId id="365" r:id="rId40"/>
    <p:sldId id="366" r:id="rId41"/>
    <p:sldId id="367" r:id="rId42"/>
    <p:sldId id="368" r:id="rId43"/>
    <p:sldId id="373" r:id="rId44"/>
    <p:sldId id="369" r:id="rId45"/>
    <p:sldId id="374" r:id="rId46"/>
    <p:sldId id="319" r:id="rId47"/>
    <p:sldId id="375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7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00A26-C694-40DA-8A2C-0CD4DB07DF4F}" type="datetimeFigureOut">
              <a:rPr lang="tr-TR" smtClean="0"/>
              <a:t>26.11.2013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8DDE4-B437-4735-BBC4-2E46A3BF7F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6308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F8DD-B0EB-4275-BF63-DE180E9719B2}" type="datetime1">
              <a:rPr lang="tr-TR" smtClean="0"/>
              <a:t>26.11.2013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32233-E23B-47F6-B123-9E63E1FC9EF8}" type="datetime1">
              <a:rPr lang="tr-TR" smtClean="0"/>
              <a:t>26.11.2013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836E9-8088-4C2E-86A0-7A071EC3752B}" type="datetime1">
              <a:rPr lang="tr-TR" smtClean="0"/>
              <a:t>26.11.2013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2FF2-A4D3-4252-8B4A-C20FD6C6BADB}" type="datetime1">
              <a:rPr lang="tr-TR" smtClean="0"/>
              <a:t>26.11.2013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6B4A6-87C6-4BB4-8FA8-2B386A0F1909}" type="datetime1">
              <a:rPr lang="tr-TR" smtClean="0"/>
              <a:t>26.11.2013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88A8-9EA2-4FFA-AE30-9ECB87A10DD9}" type="datetime1">
              <a:rPr lang="tr-TR" smtClean="0"/>
              <a:t>26.11.2013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E64A9-B709-4BB5-8DF6-400A6221CB8F}" type="datetime1">
              <a:rPr lang="tr-TR" smtClean="0"/>
              <a:t>26.11.2013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4E2C2-2024-40FD-BADD-94D2977DB794}" type="datetime1">
              <a:rPr lang="tr-TR" smtClean="0"/>
              <a:t>26.11.2013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CF30B-9137-4426-ABD0-99492C91BE2C}" type="datetime1">
              <a:rPr lang="tr-TR" smtClean="0"/>
              <a:t>26.11.2013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71329-84E7-47DD-B447-9886145E1BED}" type="datetime1">
              <a:rPr lang="tr-TR" smtClean="0"/>
              <a:t>26.11.2013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3E1F-55D5-463A-8CE0-BF64B9342411}" type="datetime1">
              <a:rPr lang="tr-TR" smtClean="0"/>
              <a:t>26.11.2013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85C03-3CCE-4363-9BB8-2BF26B15C51B}" type="datetime1">
              <a:rPr lang="tr-TR" smtClean="0"/>
              <a:t>26.11.2013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5.png"/><Relationship Id="rId4" Type="http://schemas.openxmlformats.org/officeDocument/2006/relationships/image" Target="../media/image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6.png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KURTULUŞ  SAVAŞI KAHRAMANLARIMIZ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431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6768" y="8147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KAHRAMAN TÜRK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KADINLARI: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6642" y="1597027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FATMA: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349196"/>
            <a:ext cx="90132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Fatma 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Fatma Seher Erden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1888’de Erzurum’da doğdu. Subay Suat Derviş bey ile evlenip Balkan Savaşı’na katıldı. 1. Dünya Savaşı’nda Kafkas cephesine gitti.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919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75083" y="7713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FATMA: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801392"/>
            <a:ext cx="901320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1919'daki kongre günlerinde, Mustafa Kemal'le bizzat görüşebilmek için Sivas'a gitti. Bu görüşmenin ardından, milis Müfreze Komutanı olarak batı cephesinde görevlendirildi.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652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75083" y="7713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FATMA: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1392"/>
            <a:ext cx="9144000" cy="605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440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75083" y="7713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FATMA: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801392"/>
            <a:ext cx="9013203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 kişiyi aşkın birliği ile Başkomutanlık Meydan Muharebesi’nde Mehmetçikle birlikte destanlar yazdı. Büyük </a:t>
            </a:r>
            <a:r>
              <a:rPr lang="tr-TR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Taarruz’un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ilk günlerinde general </a:t>
            </a:r>
            <a:r>
              <a:rPr lang="tr-TR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Trikopis‘in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birliğine esir düşmüşse de, kaçarak yeniden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müfrezesinin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başına geçti. Kahraman kadın Kurtuluş Savaşı’ndan sonra “Üsteğmen” rütbesi ile emekli oldu.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49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75083" y="7713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FATMA: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1392"/>
            <a:ext cx="9143999" cy="605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422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ŞERİFE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8690" y="810373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1921-1922 kışı çok çetin geçiyordu. Aralık ayında İnebolu’dan Ankara’ya kağnıyla cephane taşıyan kafiledekiler, o gecenin yoğun kar, tipi ve dondurucu havasında yakın köylere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sığınmışlardı.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53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ŞERİFE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20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ŞERİFE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8690" y="810373"/>
            <a:ext cx="888240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Fakat Şerife Bacı, vatan aşkıyla yoluna devam etti. Cephane yüklü kağnısıyla yorgun ve bitkin bir durumda, ancak Kastamonu kışlasının önüne kadar gelebildi; taşıdığı değerli cephaneyi canı pahasına menziline ulaştırdı.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994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ŞERİFE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231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KURTULUŞ  SAVAŞI KAHRAMANLARIMIZ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1708739"/>
            <a:ext cx="8882406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ülkenin var oluşunda emeği geçen insanların;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*. Kahramanlıkları,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*. Fedakârlıkları,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*. Ülkeleri uğruna canlarını hiçe saymaları asla unutulmaz ve anıları zihinlerde hep canlı kalır.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Hasan Tahsin ve Şahin Bey bunlara iyi birer örnektir.</a:t>
            </a: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ŞERİFE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8690" y="810373"/>
            <a:ext cx="888240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Cephaneyi almak üzere gelenler, yorgana ve otlara sarılmış cephanelerin arasında ağlayan bir kız çocuğu olduğunu gördüler. Şerife Bacı, cephaneleri ve kızını korumak için canı pahasına cephane taşıyan kağnıya kapanmış; şehit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düşmüştü.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936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ŞERİFE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3999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285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 SAİME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5516"/>
            <a:ext cx="888240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İstanbul hanımlarından Saime Hanım, Milli Mücadele’ye fiilen katılıp cephede silah kullanmış ve yaralanmıştır. Saime Hanım 15 Mayıs 1919’da İzmir’in işgali dolayısıyla Kadıköy Belediye Dairesi önündeki mitingde bir konuşma yapmış,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tutuklanmış.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199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 SAİME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5516"/>
            <a:ext cx="9144000" cy="607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698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 SAİME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5516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sonra Anadolu’ya geçerek Milli Mücadele’ye katılmıştır. Savaştan sonra ise İstanbul Lisesi’nde edebiyat öğretmeni olarak görev yapmıştır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14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ASKER SAİME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9176574" cy="607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62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2912" y="770462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Eşini Balkan Harbi’nde kaybeden Ayşe Hanım, 15 Mayıs 1919’da Yunanlıların İzmir’e girmesiyle Milli Mücadele’ye katılmış ve Aydın’a geçmiştir.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08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3999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82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2912" y="770462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 Mayıs1919’da işgal edilen Aydın’da Yunanlılara karşı kahramanca dövüşmüş, büyük oğlu bu mücadelede şehit olmuştur.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546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626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HASAN TAHSİN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0067" y="763431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Yunanlılar İzmir’i işgal etmeye başlayınca; asıl mesleği gazetecilik olan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Hasan Tahsin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(Osman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Nevrez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 denir) çevresindeki aydınlarla birlikte “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Redd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-i İlhak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bildirisini hazırladı.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931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89140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89140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260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2912" y="770462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Ayşe Hanım, 21 Şubat-12 Mart’taki Birinci İnönü, 31 Mart-1 Nisan 1921’deki İkinci İnönü Savaşlarına da katılmış, küçük oğlu da bu savaşlarda şehit olmuştur.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424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AYŞE HANIM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2912" y="770462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23 Ağustos-13 Eylül 1922 tarihleri arasında Sakarya Meydan Muharebesi’nde yaralanmış, tedavisinden sonra yeniden müfrezesine dönmüştür. Ayşe Hanım 1942 yılında Ankara’da vefat etmiştir.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9447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387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HATİCE HATUN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Adana ve yöresinde Fransızlara karşı göstermiş olduğu mücadeleden övgüyle bahsedilenler arasında Hatice Hatun da bulunmaktadır.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HATİCE HATUN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836712"/>
            <a:ext cx="9078602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5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HATİCE HATUN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9400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bölgedeki milis kuvvetlerinde görev yapmakta olan Hatice Hatun, Tekir Yaylası’ndan Mersin’e ulaşacak en kısa yolu soran Fransız kuvvetlerine yanlış yol göstererek </a:t>
            </a:r>
            <a:r>
              <a:rPr lang="tr-TR" sz="3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Karboğazı’na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sokmuş, askerlerimizin tuzağına düşürerek mağlup olmalarını sağlamıştır.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78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TAYYAR RAHMİYE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Osmaniye’nin Kaypak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Bucağı’nın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Raziyeler Köyü’nden olan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Rahmiye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Hanım, bu bölge düşman işgaline uğrayınca Hüseyin Ağa’nın millî kuvvetlerine katılmıştır.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416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TAYYAR RAHMİYE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226252" cy="602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876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TAYYAR RAHMİYE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3553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Kendisine “ Bu er işidir, sen cephe gerisinde belki daha yararlı olursun.” diyen Hüseyin Ağa’ya şu yanıtı vermiştir: “Vatan savunmasında hepimiz eriz, düşman toprağımızı basmış, elim silah tutuyor, ben nasıl savaşmam…”.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350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GÖRDESLİ MAKBULE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Yunanlılar Sakarya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Muhaberesi’ni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kaybederek Afyon mevzilerine çekildiklerinde, bir taraftan da Halil Efe’nin Gördes-Sındırgı-Akhisar bölgesinde faaliyet gösteren çetesinin saldırıları ile karşılaşıyorlardı. 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506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GÖRDESLİ MAKBULE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3999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03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HASAN TAHSİN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931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89140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89140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asan tahs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3431"/>
            <a:ext cx="9144000" cy="609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187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GÖRDESLİ MAKBULE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Bunların içinde Halil Efe’nin karısı Makbule Hanım da vardı. Makbule Hanım 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yıllık evli iken eşinin yanında Millî Mücadele’ye katılmıştır. 16 Mart 1922’de </a:t>
            </a:r>
            <a:r>
              <a:rPr lang="tr-TR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Kocayayla’daki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çatışmada askerlere cesaret vermek için hızla öne atılınca şehit düşmüştür.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569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NEZAHAT ONBAŞI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815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Halime Çavuş (Kocabıyık)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420"/>
            <a:ext cx="112586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3999" cy="6165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704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Halide Onbaşı (Halide Edip Adıvar) (1884-1964)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1630"/>
            <a:ext cx="9144000" cy="5506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128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DİĞERLERİ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85429" y="947667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Hafız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Selman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İzbeli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0797" y="1655553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Tarsuslu Kara Fatma (Adile Onbaşı)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237829" y="2852936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Kılavuz Hatice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232826" y="371703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Yirik Fatma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103820" y="4653136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Naciye Hanım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32826" y="5589240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Faika Hakkı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803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4" grpId="0"/>
      <p:bldP spid="15" grpId="0"/>
      <p:bldP spid="16" grpId="0"/>
      <p:bldP spid="17" grpId="0"/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DİĞERLERİ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58838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7727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26" y="5178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85429" y="947667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Süreyya Sülün Hanım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103820" y="191683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Nazife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Kadın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237829" y="2852936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Domaniçli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Habibe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232826" y="371703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 Çırpan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103820" y="4653136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Binbaşı Ayşe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232826" y="5589240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İzmirli Ayşe Hanım</a:t>
            </a: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269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4" grpId="0"/>
      <p:bldP spid="15" grpId="0"/>
      <p:bldP spid="16" grpId="0"/>
      <p:bldP spid="17" grpId="0"/>
      <p:bldP spid="1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KURTULUŞ SAVAŞI’NDA KAHRAMANCA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MÜCADELE EDEN, BU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UĞURDA ŞEHİT OLAN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KADINLARIMIZI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RAHMET VE ŞÜKRANLA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ANIYORUZ. RUHLARI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ŞAD OLSUN.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219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KURTULUŞ  SAVAŞI KAHRAMANLARIMIZ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830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HASAN TAHSİN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0067" y="763431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İzmir Konak Meydanı’nda karaya çıkan Yunan askerlerine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 kurşunu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sıkarak saldırıda bulundu.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Açılan Yunan ateşiyle aynı yerde şehit edildi.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 Mayıs 1919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931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89140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304" y="589140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020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ŞAHİN BEY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2726" y="886728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Şahin Bey 1890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yılında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Antep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’te doğdu. Kurtuluş Savaşı’mızda Gaziantep ilimiz Fransızlar tarafından işgal edilmek istenince gösterdiği direnişle ünlendi.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5186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594928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0925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50" y="9813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ŞAHİN BEY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2726" y="886728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Gaziantep’in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savunması için asker sayımız henüz yeterli değildi.</a:t>
            </a:r>
          </a:p>
          <a:p>
            <a:pPr algn="ctr"/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durumda görev Gaziantep halkına düşüyordu.</a:t>
            </a:r>
          </a:p>
          <a:p>
            <a:pPr algn="ctr"/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Gaziantep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sayede Fransız işgaline iki yıl direndi.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5186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594928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0925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50" y="9813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630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ŞAHİN BEY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5186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594928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0925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50" y="9813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710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ŞAHİN BEY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2726" y="886728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Fransızların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Gaziantep’e girmesinde en büyük engel, direniş hareketlerinin lideri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Şahin Bey’di.</a:t>
            </a:r>
          </a:p>
          <a:p>
            <a:pPr algn="ctr"/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Fransızlar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ancak onu şehit ettikten sonra şehre girebildiler.</a:t>
            </a: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5186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594928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00925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50" y="98135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820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925</Words>
  <Application>Microsoft Office PowerPoint</Application>
  <PresentationFormat>Ekran Gösterisi (4:3)</PresentationFormat>
  <Paragraphs>149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4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yeni4242</cp:lastModifiedBy>
  <cp:revision>19</cp:revision>
  <dcterms:created xsi:type="dcterms:W3CDTF">2013-07-01T19:15:16Z</dcterms:created>
  <dcterms:modified xsi:type="dcterms:W3CDTF">2013-11-26T18:47:56Z</dcterms:modified>
  <cp:category>www.sorubak.com</cp:category>
  <cp:contentType>www.sorubak.com</cp:contentType>
  <cp:contentStatus>www.sorubak.com</cp:contentStatus>
</cp:coreProperties>
</file>