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01" r:id="rId4"/>
    <p:sldId id="308" r:id="rId5"/>
    <p:sldId id="260" r:id="rId6"/>
    <p:sldId id="259" r:id="rId7"/>
    <p:sldId id="284" r:id="rId8"/>
    <p:sldId id="283" r:id="rId9"/>
    <p:sldId id="337" r:id="rId10"/>
    <p:sldId id="294" r:id="rId11"/>
    <p:sldId id="340" r:id="rId12"/>
    <p:sldId id="339" r:id="rId13"/>
    <p:sldId id="338" r:id="rId14"/>
    <p:sldId id="345" r:id="rId15"/>
    <p:sldId id="344" r:id="rId16"/>
    <p:sldId id="343" r:id="rId17"/>
    <p:sldId id="262" r:id="rId18"/>
    <p:sldId id="307" r:id="rId19"/>
    <p:sldId id="359" r:id="rId20"/>
    <p:sldId id="358" r:id="rId21"/>
    <p:sldId id="357" r:id="rId22"/>
    <p:sldId id="356" r:id="rId23"/>
    <p:sldId id="355" r:id="rId24"/>
    <p:sldId id="354" r:id="rId25"/>
    <p:sldId id="353" r:id="rId26"/>
    <p:sldId id="352" r:id="rId27"/>
    <p:sldId id="351" r:id="rId28"/>
    <p:sldId id="350" r:id="rId29"/>
    <p:sldId id="349" r:id="rId30"/>
    <p:sldId id="348" r:id="rId31"/>
    <p:sldId id="311" r:id="rId32"/>
    <p:sldId id="319" r:id="rId33"/>
    <p:sldId id="360" r:id="rId34"/>
    <p:sldId id="331" r:id="rId35"/>
    <p:sldId id="361" r:id="rId36"/>
    <p:sldId id="329" r:id="rId37"/>
    <p:sldId id="362" r:id="rId38"/>
    <p:sldId id="293" r:id="rId39"/>
    <p:sldId id="300" r:id="rId40"/>
    <p:sldId id="306" r:id="rId41"/>
    <p:sldId id="313" r:id="rId42"/>
    <p:sldId id="320" r:id="rId43"/>
    <p:sldId id="363" r:id="rId44"/>
    <p:sldId id="328" r:id="rId45"/>
    <p:sldId id="364" r:id="rId46"/>
    <p:sldId id="316" r:id="rId47"/>
    <p:sldId id="365" r:id="rId48"/>
    <p:sldId id="366" r:id="rId49"/>
    <p:sldId id="292" r:id="rId50"/>
    <p:sldId id="367" r:id="rId51"/>
    <p:sldId id="368" r:id="rId52"/>
    <p:sldId id="299" r:id="rId53"/>
    <p:sldId id="369" r:id="rId54"/>
    <p:sldId id="305" r:id="rId55"/>
    <p:sldId id="315" r:id="rId56"/>
    <p:sldId id="322" r:id="rId57"/>
    <p:sldId id="370" r:id="rId58"/>
    <p:sldId id="371" r:id="rId59"/>
    <p:sldId id="327" r:id="rId60"/>
    <p:sldId id="373" r:id="rId61"/>
    <p:sldId id="372" r:id="rId62"/>
    <p:sldId id="333" r:id="rId63"/>
    <p:sldId id="374" r:id="rId64"/>
    <p:sldId id="375" r:id="rId65"/>
    <p:sldId id="376" r:id="rId66"/>
    <p:sldId id="377" r:id="rId67"/>
    <p:sldId id="378" r:id="rId68"/>
    <p:sldId id="379" r:id="rId69"/>
    <p:sldId id="380" r:id="rId70"/>
    <p:sldId id="291" r:id="rId71"/>
    <p:sldId id="381" r:id="rId72"/>
    <p:sldId id="298" r:id="rId73"/>
    <p:sldId id="281" r:id="rId7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hyperlink" Target="http://img36.imageshack.us/img36/8485/webokuratatrknresimlikr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hyperlink" Target="http://img36.imageshack.us/img36/1249/webokuratatrknresimlikrw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hyperlink" Target="http://img337.imageshack.us/img337/9216/webokuratatrknresimlikrb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hyperlink" Target="http://img692.imageshack.us/img692/6874/webokuratatrknresimlikro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hyperlink" Target="http://www.google.com.tr/url?sa=i&amp;rct=j&amp;q=&amp;esrc=s&amp;frm=1&amp;source=images&amp;cd=&amp;cad=rja&amp;docid=RG7-pLo8R59GaM&amp;tbnid=Bu70pWCTRP_XJM:&amp;ved=0CAUQjRw&amp;url=http://tr.hayatbilgisi.wikia.com/wiki/Dosya:Aile.GIF&amp;ei=xshGUuiUM4LQtQahqYCABQ&amp;bvm=bv.53217764,d.Yms&amp;psig=AFQjCNE_kH-zRDqxR31PHKdhSGnkvUaNzQ&amp;ust=1380457021121425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gif"/><Relationship Id="rId4" Type="http://schemas.openxmlformats.org/officeDocument/2006/relationships/hyperlink" Target="http://www.google.com.tr/url?sa=i&amp;source=images&amp;cd=&amp;cad=rja&amp;docid=9W4keu_x2JjnfM&amp;tbnid=LOY8jINeFwWFMM:&amp;ved=0CAgQjRwwAA&amp;url=http://www.5nnnnn1k.com/portal/tarihi-bilgiler-tartismalar/137560-ataturkun-olumuyle-ilgili-gercekler-atatukun-olum-sebepleri-ve-aciklamalari.html&amp;ei=59hGUue2LsbYtAbRkYGwCA&amp;psig=AFQjCNEsDJheu7RaRAw0Z2Qqyy4bWudPOA&amp;ust=1380461159805140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hyperlink" Target="http://www.google.com.tr/url?sa=i&amp;rct=j&amp;q=&amp;esrc=s&amp;frm=1&amp;source=images&amp;cd=&amp;cad=rja&amp;docid=Vf7RsouOcrJ8cM&amp;tbnid=JA7qSCLY9AoZlM:&amp;ved=0CAUQjRw&amp;url=http://urun.gittigidiyor.com/oyuncak/ahsap-egitici-oyuncak-dugmeli-aile-soy-agaci-66890601&amp;ei=u9tGUuy1KcfcsgaagoFQ&amp;bvm=bv.53217764,d.Yms&amp;psig=AFQjCNEIDLlxQCbxoPVeahxC9C9COdtYaQ&amp;ust=1380461838124737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hyperlink" Target="http://www.google.com.tr/url?sa=i&amp;rct=j&amp;q=&amp;esrc=s&amp;frm=1&amp;source=images&amp;cd=&amp;cad=rja&amp;docid=Vf7RsouOcrJ8cM&amp;tbnid=JA7qSCLY9AoZlM:&amp;ved=0CAUQjRw&amp;url=http://www.okuloncesiforum.com/kagit-isleri/21525-soyagaci.html&amp;ei=BNxGUvbdCMLItQaPjIGgCQ&amp;bvm=bv.53217764,d.Yms&amp;psig=AFQjCNEIDLlxQCbxoPVeahxC9C9COdtYaQ&amp;ust=1380461838124737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hyperlink" Target="http://www.google.com.tr/url?sa=i&amp;rct=j&amp;q=&amp;esrc=s&amp;frm=1&amp;source=images&amp;cd=&amp;cad=rja&amp;docid=umT6gr8HUECuoM&amp;tbnid=NUMSeZ8Tg_861M:&amp;ved=0CAUQjRw&amp;url=http://www.frmtr.com/ders-notlari-odev-istekleri/4272316-soy-agaci.html&amp;ei=VdxGUujsHIrlswa8mYDQBw&amp;bvm=bv.53217764,d.Yms&amp;psig=AFQjCNEIDLlxQCbxoPVeahxC9C9COdtYaQ&amp;ust=1380461838124737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1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://www.google.com.tr/url?sa=i&amp;rct=j&amp;q=&amp;esrc=s&amp;frm=1&amp;source=images&amp;cd=&amp;cad=rja&amp;docid=YFSPp0jTvFsaeM&amp;tbnid=qxrj80hG8v7zUM:&amp;ved=0CAUQjRw&amp;url=http://www.musegitimuygulama.com/default/index.php/haberler/83-aile-egitim-seminerleri&amp;ei=iMlGUrjQG8fWsgbh6oHIAw&amp;bvm=bv.53217764,d.Yms&amp;psig=AFQjCNE_kH-zRDqxR31PHKdhSGnkvUaNzQ&amp;ust=1380457021121425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hyperlink" Target="http://www.google.com.tr/url?sa=i&amp;rct=j&amp;q=%C3%B6%C4%9Frenci+kimlikleri&amp;source=images&amp;cd=&amp;cad=rja&amp;docid=PjxQC7x4jsJdjM&amp;tbnid=ikyvz0-WgVDqRM:&amp;ved=0CAUQjRw&amp;url=http://etkinsistem.com.tr/kategoriprint.php?bolum%3DBilgi-(Yaka)-kartlari%26sayfano%3D1&amp;ei=-h83UrapDsLKtQatk4DYCQ&amp;bvm=bv.52164340,d.Yms&amp;psig=AFQjCNHueKmYmDyk4ybDxKJVLx_HnQUNAQ&amp;ust=1379430757870501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hyperlink" Target="http://www.google.com.tr/url?sa=i&amp;rct=j&amp;q=&amp;esrc=s&amp;frm=1&amp;source=images&amp;cd=&amp;cad=rja&amp;docid=lqLoW0m-xaDz5M&amp;tbnid=5vLa1AHj5VzZmM:&amp;ved=0CAUQjRw&amp;url=http://senayergin.blogspot.com/2010/11/kronoloji.html&amp;ei=9stGUsfNN4_MtAa_4IDACA&amp;bvm=bv.53217764,d.Yms&amp;psig=AFQjCNGWN7PYp_9prT4qEfSHv48XOFsT6Q&amp;ust=1380457844033076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KRONOLOJİ- SOY AĞACI-KİMLİĞİMİZ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0378" y="3089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418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013203" cy="68580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8016"/>
            <a:ext cx="8964488" cy="527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199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672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39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44624"/>
            <a:ext cx="9129855" cy="681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495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300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453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4952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710" y="764704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*Örneğin;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 başvuruları için hazırladıkları öz geçmiş bu amaca hizmet eder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501008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geçmişlerde doğum tarihi, kişisel bilgiler bitirdiği okullar ve tarih sırasına göre yapılan işler yer alır.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01" y="-43654"/>
            <a:ext cx="582167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01" y="4404792"/>
            <a:ext cx="8702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1881 Selanik'te doğdu.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mkutup.gov.tr/bolum/ataturk/resim/r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17758"/>
            <a:ext cx="7113546" cy="414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1893 Askerî Rüştiye'ye başladı.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mkutup.gov.tr/bolum/ataturk/resim/r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20888"/>
            <a:ext cx="6207530" cy="423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828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 insanlar hayatlarında önemli anlar ve kişiler bulunur.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967335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Doğduğunuz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günden yürümeye, konuşmaya okula başladığınız ilk günler gibi.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6185" y="462939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Bunlardan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birçoğunu annemiz ve babamızdan öğreniriz.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1899 Harp Okuluna başladı.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36.imageshack.us/img36/8485/webokuratatrknresimlikr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6408712" cy="443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49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1905 Kurmay yüzbaşı olarak Harp Akademisinden mezun oldu.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mkutup.gov.tr/bolum/ataturk/resim/r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758" y="2564904"/>
            <a:ext cx="5147490" cy="42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976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1911 Trablusgarp Savaşı'na katıldı. Binbaşılığa yükseldi.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240.imageshack.us/img240/3038/ata8kpm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42817"/>
            <a:ext cx="6135522" cy="469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48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1916	Tuğgeneralliğe yükseldi. XVI. Kolordu Komutanlığına atandı.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mkutup.gov.tr/bolum/ataturk/resim/r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87089"/>
            <a:ext cx="6351546" cy="397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624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1917 II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Ordu Komutanlığına atandı.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img27.imageshack.us/img27/7673/ata17knz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01888"/>
            <a:ext cx="6135522" cy="472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122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1919 Samsun'a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 bastı.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mg36.imageshack.us/img36/1249/webokuratatrknresimlikrw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48880"/>
            <a:ext cx="627953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889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1920    Türkiye Büyük Millet Meclisinin açılışı.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mkutup.gov.tr/bolum/ataturk/resim/r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42818"/>
            <a:ext cx="6423554" cy="4815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468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1921  Başkomutanlığa getirildi.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www.mkutup.gov.tr/bolum/ataturk/resim/r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5"/>
            <a:ext cx="648072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29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1921 "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Gazi’lik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şanı ve mareşallik rütbesi verildi.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img337.imageshack.us/img337/9216/webokuratatrknresimlikrb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42817"/>
            <a:ext cx="6135522" cy="469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006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1923 Cumhuriyet ilan edildi ve Mustafa Kemal ilk cumhurbaşkanı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seçildi.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img692.imageshack.us/img692/6874/webokuratatrknresimlikro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12976"/>
            <a:ext cx="6351546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34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ages.wikia.com/hayatbilgisi/tr/images/e/e2/Aile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297" y="188641"/>
            <a:ext cx="687307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75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 KRONOLOJİSİ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1938 Mustafa Kemal Atatürk Dolmabahçe Sarayı'nda vefat etti.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53241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54218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img521.imageshack.us/img521/3883/ataninolumu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7473586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22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 AĞACI: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Herhangi bir bireyin aile geçmişini gösteren 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çizelge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 ağaç tarzındaki 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şemaya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 ağacı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7374"/>
            <a:ext cx="101734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mcdn01.gittigidiyor.net/6689/AHSAP-EGITICI-OYUNCAK-DUGMELI-AILE-SOY-AGACI__66890601_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"/>
            <a:ext cx="82089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19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 AĞACI: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ağacını oluşturan kişinin akrabalarının, 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tanınmasını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sağlar.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 ağacı hazırlanırken mümkün olduğunca bütün akrabalara ulaşılmaya çalışılır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7374"/>
            <a:ext cx="101734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03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okuloncesiforum.net/resim/upload/neresi/th/soyagaci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20" y="0"/>
            <a:ext cx="72728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90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 AĞACI: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847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konu ile ilgili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 bilimi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bir bilim dalı ortaya çıkmıştır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7374"/>
            <a:ext cx="101734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913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familyheritageconsulting.com/images/family-tree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71287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50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 AĞACI: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9255" y="764704"/>
            <a:ext cx="8882406" cy="67710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Sosyal, kültürel ve dini gelişmelerin açıklanmasında soy ağacından yararlanılır.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 ağacının yerine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şecere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 kullanılır.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7374"/>
            <a:ext cx="101734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01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8141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22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264" y="5157192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046327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ahmetexpress.com/image/data/Saat/resim%20%C3%A7er%C3%A7eveli%20saat%20ah%C5%9Fap%20%20(1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79208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34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KİMLİK BELGESİ: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 olduğumuzu kanıtlayan,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hakkımızda bilgi veren bizi tanıtan belgeye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kimlik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58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Hayatımızdaki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önemli olayların ve durumların oluş sırasına göre uygun olarak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Kimlik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Bilgileri: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5" name="3 Resim" descr="kimlik 1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2175" y="1124744"/>
            <a:ext cx="4104456" cy="4576614"/>
          </a:xfrm>
          <a:prstGeom prst="rect">
            <a:avLst/>
          </a:prstGeom>
        </p:spPr>
      </p:pic>
      <p:pic>
        <p:nvPicPr>
          <p:cNvPr id="16" name="4 Resim" descr="kimlik 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49011" y="1124744"/>
            <a:ext cx="3835102" cy="4576614"/>
          </a:xfrm>
          <a:prstGeom prst="rect">
            <a:avLst/>
          </a:prstGeom>
        </p:spPr>
      </p:pic>
      <p:sp>
        <p:nvSpPr>
          <p:cNvPr id="17" name="Dikdörtgen 16"/>
          <p:cNvSpPr/>
          <p:nvPr/>
        </p:nvSpPr>
        <p:spPr>
          <a:xfrm>
            <a:off x="1187624" y="5728466"/>
            <a:ext cx="28083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ERKEK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826631" y="5713052"/>
            <a:ext cx="28083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KIZ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534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KİMLİK BELGESİ: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cüzdanı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özellikle;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İnsanların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tanınmasında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Devlet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Vatandaş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ilişkilerinde önemlidir.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30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Kimlik Bilgileri:</a:t>
            </a: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nufus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250" y="797633"/>
            <a:ext cx="7874198" cy="583288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21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Kimlik Bilgileri:</a:t>
            </a: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42667"/>
            <a:ext cx="4117454" cy="553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014" y="814024"/>
            <a:ext cx="3947442" cy="5567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2840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KİMLİK BELGESİ: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141" y="78665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Kimlik belgelerimiz içerisinde en önemlisi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cüzdanımız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138" y="47410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6" y="32287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08" y="2636912"/>
            <a:ext cx="7657627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953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KİMLİK BELGESİ: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141" y="786652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Ülkemizde her vatandaşa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erkekse mavi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bayansa pembe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renkte nüfus cüzdanı verilir.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138" y="47410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6" y="32287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08" y="3341196"/>
            <a:ext cx="7657627" cy="340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8537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cüzdanı bizim Türkiye Cumhuriyeti vatandaşı olduğumuzu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belgelendirir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vatandaşın kendisine ait nüfus cüzdanı bulunmaktadır.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 kimlik belgesi bulundur-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mamız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kanuna göre zorunludur.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113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hizmetlerini ülkemizde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ve Vatandaşlık İşleri Genel Müdürlüğü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yürütmek-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tedir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 kurum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 İşleri Bakanlığına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bağlıdır. Nüfus cüzdanı ile veya ilçelerde bulunan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müdürlükleri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tarafından verilir.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327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963" y="332656"/>
            <a:ext cx="914400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kesin 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TC kimlik numarası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vardır. Resmi işlemlerde kolaylık sağlayan ve karışıklık-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önleyen bu numaraya biz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T.C. kimlik numarası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diyoruz.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22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Cüzdanında Yer Alan Bilgiler ve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Yararları, Ön yüz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4117" y="3174819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Fotoğraf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yapıştıracağımız yer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4163" y="1293241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Ülkemizin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3228" y="1916832"/>
            <a:ext cx="88732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Bayrağımızdaki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 ve yıldız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77450" y="4437112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Cüzdanın seri numarası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(Bu numara kimlikler arasında karışıklığı önemek için kullanılır.)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232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musegitimuygulama.com/default/images/haber/seminer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"/>
            <a:ext cx="6984775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Cüzdanında Yer Alan Bilgiler ve Yararları: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4163" y="1293241"/>
            <a:ext cx="901320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T.C. kimlik numarası 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numara vatandaşların devlet ile olan ilişkilerinde karışıklıkları önlemek için kullanılır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810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Cüzdanında Yer Alan Bilgiler ve Yararları: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683" y="3808093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Doğum yeri ve doğum tarihimiz bulunur.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4163" y="1293241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 ve soyadımız,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8093" y="2348880"/>
            <a:ext cx="88732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 ve baba adımız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247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ARKA YÜZÜNDE: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4908" y="72330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Medeni durumumuz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Kişinin evli ya da bekâr olduğunu belirten kısımdır.)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8214" y="3362969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Dinimiz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kan grubumuz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2963" y="4720016"/>
            <a:ext cx="88732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kayıtlı olduğumuz il, ilçe, köy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974" y="281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71" y="33569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241" y="328623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88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ARKA YÜZÜNDE: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4908" y="723308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Cüzdanın verildiği yer, veriliş nedeni ve tarihi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8214" y="3066697"/>
            <a:ext cx="901320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Nüfus cüzdanını veren yetkili kişilerin imza ve mühürleri vardır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974" y="281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4762500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774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767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05273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722" y="56612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04534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8208912" cy="6804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Yaşadığımız toplumda farklı alanlarda faaliyet gösteren birçok kulüp, dernek ya da vakfa üye olabiliriz.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kuruluşlara üye olduğumuz andan itibaren bize bir kimlik belgesi verilebilir.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kimlik belgeleri, üye olduğumuz kuruluştan dolayı bazı haklar sunar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248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Sürücü Belgesi (Ehliyet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1628800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Taşıt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sürücülerine ilgililerce verilen ve araç kullanmada yeterli olduklarını gösteren belgeye verilen addır.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05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67544" y="145334"/>
            <a:ext cx="77235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SÜRÜCÜ BELGESİ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3" name="Picture 7" descr="ehliy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600" y="914775"/>
            <a:ext cx="7219477" cy="546655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807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PASAPORT: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4742" y="864552"/>
            <a:ext cx="9013203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Yabancı ülkelere gidecek olanlara, yetkili kuruluşlarca verilen belgeye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pasaport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başka deyişle, yurtdışına çıkarken gerekli olan belgedir.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8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KİMLİK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3" name="Picture 4" descr="pasapo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6832" y="899817"/>
            <a:ext cx="7109544" cy="496659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2123728" y="5890791"/>
            <a:ext cx="432531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PASAPORT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44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KRONOLOJİK SIRALAMA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Yaşamımızda gerçekleşen olayların tarih sırasına göre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sıralanmasına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kronolojik sıralama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 diyoruz.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KİMLİK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1" name="Picture 4" descr="kimlik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842668"/>
            <a:ext cx="7240678" cy="488443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1059403" y="5727102"/>
            <a:ext cx="670157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ÖĞRENCİ KİMLİĞİ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230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ÖĞRENCİ KİMLİKLERİ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1" name="Picture 2" descr="http://etkinsistem.com.tr/images/urunler/01122011-1514---renci-kimlik-kart-2L-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7312686" cy="595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721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DA VAR: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İnsanlardan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bazıları doğuştan veya hastalık ya da kaza sonucu herhangi bir organını diğer insanlar gibi kullanamayabilir.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158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DA VAR: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904579"/>
            <a:ext cx="6912768" cy="576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341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DA VAR: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şekilde organlarını kullanamayan insanlara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engelli insanlar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078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DA VAR: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747" y="931495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199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836713"/>
            <a:ext cx="7781122" cy="5741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9731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DA VAR: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4704"/>
            <a:ext cx="8882406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Ülkemizde on milyona yakın engelli bulun-maktadır.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Engellilerin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sorunu sokakların, binaların ya da yolların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engelli olmayan insanlara göre yapılmasıdır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75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DA VAR: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84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370" y="1007695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505201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828" y="55892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488832" cy="602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0815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DA VAR: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4704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Bundan dolayı engelli insanların toplum içerisinde yaşayabilmeleri zordur.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847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DA VAR: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692223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861" y="96423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592" y="5517232"/>
            <a:ext cx="917612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861" y="55172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20" y="904579"/>
            <a:ext cx="7637412" cy="583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9231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2.bp.blogspot.com/_QwuzEFAEYTc/TPGSYpfYFXI/AAAAAAAAAik/6G8hzQTkl_w/s1600/PA120418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32" y="-11697"/>
            <a:ext cx="739757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Engelli insanların günlük yaşamını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kolaylaştırabilmek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için;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7515" y="5170319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Üst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geçitlere engelli asansörü yapmalıyız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7515" y="200626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oldukları gibi kabul etmeliyiz.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7468" y="3206591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Metro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tramvay gibi ulaşım araçlarına engelli rampaları yapmalıyız.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835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Engelli insanların günlük yaşamını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kolaylaştırabilmek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için;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7514" y="1842561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Yolları ve kaldırımları engelli insanlarımızın rahat hareket edeceği şekilde yapmalıyız.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7515" y="4661809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Engelli insanları olduğu gibi kabul etmeli ve acıyan gözlerle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bakmamalıyız.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22920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-11071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-151539"/>
            <a:ext cx="1256928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581128"/>
            <a:ext cx="1191817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762500"/>
            <a:ext cx="1472952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298" y="44624"/>
            <a:ext cx="7089102" cy="663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296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KRONOLOJİ- SOY AĞACI-KİMLİĞİMİZ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3536" y="3081715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653136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27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bilim dalıdır.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239" y="2924944"/>
            <a:ext cx="90132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Tarihteki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olayların oluş zamanlarını inceler.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823" y="838502"/>
            <a:ext cx="8882406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Kronolojik sıralama olayları anlatmada bizlere kolaylık sağlar.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4424" y="3212976"/>
            <a:ext cx="9013203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Sınıflarımızdaki tarih şeridi buna örnektir.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Kronoloji bireysel olarak da kullanılır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239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899</Words>
  <Application>Microsoft Office PowerPoint</Application>
  <PresentationFormat>Ekran Gösterisi (4:3)</PresentationFormat>
  <Paragraphs>135</Paragraphs>
  <Slides>73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73</vt:i4>
      </vt:variant>
    </vt:vector>
  </HeadingPairs>
  <TitlesOfParts>
    <vt:vector size="7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cp:lastModifiedBy>PC</cp:lastModifiedBy>
  <cp:revision>30</cp:revision>
  <dcterms:created xsi:type="dcterms:W3CDTF">2013-07-01T19:15:16Z</dcterms:created>
  <dcterms:modified xsi:type="dcterms:W3CDTF">2013-09-28T15:04:45Z</dcterms:modified>
  <cp:category>www.sorubak.com</cp:category>
  <cp:contentType>www.sorubak.com</cp:contentType>
  <cp:contentStatus>www.sorubak.com</cp:contentStatus>
</cp:coreProperties>
</file>