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9" r:id="rId5"/>
    <p:sldId id="278" r:id="rId6"/>
    <p:sldId id="282" r:id="rId7"/>
    <p:sldId id="281" r:id="rId8"/>
    <p:sldId id="277" r:id="rId9"/>
    <p:sldId id="276" r:id="rId10"/>
    <p:sldId id="283" r:id="rId11"/>
    <p:sldId id="275" r:id="rId12"/>
    <p:sldId id="291" r:id="rId13"/>
    <p:sldId id="290" r:id="rId14"/>
    <p:sldId id="289" r:id="rId15"/>
    <p:sldId id="288" r:id="rId16"/>
    <p:sldId id="287" r:id="rId17"/>
    <p:sldId id="286" r:id="rId18"/>
    <p:sldId id="285" r:id="rId19"/>
    <p:sldId id="284" r:id="rId20"/>
    <p:sldId id="258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270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KESİR-KESİR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34888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8778" y="530116"/>
            <a:ext cx="13983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90591" y="2289877"/>
            <a:ext cx="27556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31730" y="4804703"/>
            <a:ext cx="62122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tam, iki </a:t>
            </a:r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9551" y="1656676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19872" y="871765"/>
            <a:ext cx="150052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104" y="884341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522101" y="2104980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419872" y="1841155"/>
            <a:ext cx="154615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109770" y="2965081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924425" y="4804703"/>
            <a:ext cx="2099879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3965713" y="1528593"/>
            <a:ext cx="243266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4858010" y="1559979"/>
            <a:ext cx="2099879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2843809" y="2592558"/>
            <a:ext cx="262961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3123232" y="2317009"/>
            <a:ext cx="512664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4920393" y="3212976"/>
            <a:ext cx="153023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342991" y="1102597"/>
            <a:ext cx="27556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34794" y="4437112"/>
            <a:ext cx="7015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03648" y="3859307"/>
            <a:ext cx="7015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03648" y="5236750"/>
            <a:ext cx="7015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-161995" y="1314076"/>
            <a:ext cx="2099879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3800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üç 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altıda üç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436096" y="843838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altıya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bölünüp üç payı alınmış.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352" y="1268760"/>
            <a:ext cx="256222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436096" y="1936321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499992" y="1479121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>
            <a:off x="2697577" y="1670170"/>
            <a:ext cx="1914512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yedide dört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817189" y="853941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yediye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bölünüp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alınmış.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817189" y="1936321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938142" y="1479120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878"/>
            <a:ext cx="29146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ağ Ok 10"/>
          <p:cNvSpPr/>
          <p:nvPr/>
        </p:nvSpPr>
        <p:spPr>
          <a:xfrm>
            <a:off x="3382194" y="1670170"/>
            <a:ext cx="1693862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67423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yedide beş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817189" y="859189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yediye bölünüp beş payı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alınmış.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817189" y="1936321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5076056" y="1488431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241" y="1399296"/>
            <a:ext cx="29718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ağ Ok 11"/>
          <p:cNvSpPr/>
          <p:nvPr/>
        </p:nvSpPr>
        <p:spPr>
          <a:xfrm>
            <a:off x="3122247" y="1694832"/>
            <a:ext cx="18722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5572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sekizde beş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315143" y="822478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bölünüp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alınmış.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315143" y="1988840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5436096" y="1478740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78488"/>
            <a:ext cx="34004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ağ Ok 11"/>
          <p:cNvSpPr/>
          <p:nvPr/>
        </p:nvSpPr>
        <p:spPr>
          <a:xfrm>
            <a:off x="3631340" y="1628800"/>
            <a:ext cx="18722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032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beşte iki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436096" y="843838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bölünüp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alınmış.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436096" y="1936321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499992" y="1479121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0" y="1249710"/>
            <a:ext cx="2592288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ağ Ok 11"/>
          <p:cNvSpPr/>
          <p:nvPr/>
        </p:nvSpPr>
        <p:spPr>
          <a:xfrm>
            <a:off x="2607568" y="1679481"/>
            <a:ext cx="18722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9445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üç 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sekizde üç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88224" y="834527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bölünüp üç payı alınmış.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588224" y="1956756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5817189" y="1488431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544" y="1364415"/>
            <a:ext cx="34099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ağ Ok 11"/>
          <p:cNvSpPr/>
          <p:nvPr/>
        </p:nvSpPr>
        <p:spPr>
          <a:xfrm>
            <a:off x="3546198" y="1679480"/>
            <a:ext cx="18722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6005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sekizde iki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16216" y="722828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 sekize bölünüp iki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alınmış.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516216" y="1936321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5762566" y="1478740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352" y="1230660"/>
            <a:ext cx="34099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ağ Ok 11"/>
          <p:cNvSpPr/>
          <p:nvPr/>
        </p:nvSpPr>
        <p:spPr>
          <a:xfrm>
            <a:off x="3510076" y="1669789"/>
            <a:ext cx="18722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50712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üç 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sekizde üç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444208" y="764704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bölünüp üç payı alınmış.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444208" y="1936321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5755873" y="1488431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352" y="1383251"/>
            <a:ext cx="340042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ağ Ok 11"/>
          <p:cNvSpPr/>
          <p:nvPr/>
        </p:nvSpPr>
        <p:spPr>
          <a:xfrm>
            <a:off x="3535777" y="1679481"/>
            <a:ext cx="18722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2082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KESİRLERİ OKUMA: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6241" y="453709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Okurken;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sekizde altı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diye okuruz.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372200" y="764704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21297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sekize bölünüp altı payı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alınmış.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372200" y="1936321"/>
            <a:ext cx="7621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5580112" y="1479119"/>
            <a:ext cx="2520280" cy="74213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33" y="1369177"/>
            <a:ext cx="341947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ağ Ok 11"/>
          <p:cNvSpPr/>
          <p:nvPr/>
        </p:nvSpPr>
        <p:spPr>
          <a:xfrm>
            <a:off x="3558208" y="1670168"/>
            <a:ext cx="18722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103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NEDİR?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Matematikte bir birimin bölündüğü eşit parçalardan biri veya bir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kaçını gösteren sayıya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kesir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5576" y="4653136"/>
            <a:ext cx="8275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11560" y="5573422"/>
            <a:ext cx="8275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39752" y="4653136"/>
            <a:ext cx="8275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333193" y="5583836"/>
            <a:ext cx="8275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35896" y="4650092"/>
            <a:ext cx="8275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57398" y="5573422"/>
            <a:ext cx="11306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73824" y="4653136"/>
            <a:ext cx="8275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108645" y="5583836"/>
            <a:ext cx="15145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623181" y="5170239"/>
            <a:ext cx="226774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197260" y="5355236"/>
            <a:ext cx="165618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1918893" y="5326360"/>
            <a:ext cx="165618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3419872" y="5347866"/>
            <a:ext cx="165618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5078355" y="5326360"/>
            <a:ext cx="1293845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KESİR-KESİR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806" y="2357331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Kesirlerde terimler: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0329" y="1536567"/>
            <a:ext cx="69678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83221" y="3375733"/>
            <a:ext cx="54616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825512" y="1967454"/>
            <a:ext cx="181377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80528" y="2996952"/>
            <a:ext cx="2016224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>
            <a:off x="1179442" y="2150876"/>
            <a:ext cx="2562584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>
            <a:off x="1835696" y="3104964"/>
            <a:ext cx="1914512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Sağ Ok 10"/>
          <p:cNvSpPr/>
          <p:nvPr/>
        </p:nvSpPr>
        <p:spPr>
          <a:xfrm>
            <a:off x="1119825" y="3883564"/>
            <a:ext cx="2698182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3825512" y="2931041"/>
            <a:ext cx="43468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çizgisi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25512" y="3709641"/>
            <a:ext cx="47069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bölen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83671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kesirde çizginin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üstündeki sayıya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085" y="2060848"/>
            <a:ext cx="901320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 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Bayağı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kesirlerde birimin kaç eşit parçaya bölünmüş olduğunu gösteren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sayıya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038" y="4615393"/>
            <a:ext cx="88732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ÇİZGİSİ :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kesirde payın altına ve paydanın üstüne konulan bölüm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çizgisine denir.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36782"/>
            <a:ext cx="88824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Kesirler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0313" y="1556792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1=Basit kesir: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7081" y="2203123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paydasından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olan kesirlere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9552" y="4407640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4051" y="3645024"/>
            <a:ext cx="27784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39551" y="5512215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39752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39751" y="551563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95936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5538030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652120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52119" y="5538030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452320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452320" y="550941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87469" y="5221384"/>
            <a:ext cx="1779149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1528972" y="5209107"/>
            <a:ext cx="18188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347864" y="5209107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5025099" y="5205686"/>
            <a:ext cx="1851157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6949109" y="5205686"/>
            <a:ext cx="20162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8881" y="951522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 kesir):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8834" y="1700808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olan kesirlere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9552" y="4407640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4051" y="3645024"/>
            <a:ext cx="27784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39551" y="5512215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39752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91681" y="5515636"/>
            <a:ext cx="141025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95936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347864" y="5538030"/>
            <a:ext cx="20162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414304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724128" y="5538030"/>
            <a:ext cx="25922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87469" y="5221384"/>
            <a:ext cx="1779149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1528972" y="5209107"/>
            <a:ext cx="18188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347864" y="5209107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5950677" y="5205686"/>
            <a:ext cx="1851157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5582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ÇEŞİTLERİ: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0312" y="1052736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2=Bileşik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kesir: :</a:t>
            </a:r>
          </a:p>
        </p:txBody>
      </p:sp>
      <p:sp>
        <p:nvSpPr>
          <p:cNvPr id="8" name="Dikdörtgen 7"/>
          <p:cNvSpPr/>
          <p:nvPr/>
        </p:nvSpPr>
        <p:spPr>
          <a:xfrm>
            <a:off x="92038" y="1859043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 payı, paydasından büyükse böyle kesirlere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kesir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9552" y="4407640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4051" y="3645024"/>
            <a:ext cx="27784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39551" y="5512215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39752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39751" y="551563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995936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5538030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652120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52119" y="5538030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452320" y="429309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452320" y="5509416"/>
            <a:ext cx="7621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87469" y="5221384"/>
            <a:ext cx="1779149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1528972" y="5209107"/>
            <a:ext cx="18188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347864" y="5209107"/>
            <a:ext cx="18002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5025099" y="5205686"/>
            <a:ext cx="1851157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6949109" y="5205686"/>
            <a:ext cx="201622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9094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SAYILI KESİR: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5533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bileşik kesrin payı, paydasına bölünerek elde edilen kesre tam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sayılı kesir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3284984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kesri tam sayılı kesre çevirmek için pay paydaya bölünür. Bölüm, tam kısmına; kalan, paya; bölen de paydaya yazılır.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9552" y="548680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90591" y="2289877"/>
            <a:ext cx="27556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31730" y="4804703"/>
            <a:ext cx="62122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tam, üç bölü altı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9551" y="1656676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223606" y="871765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508104" y="884341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522101" y="2104980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09770" y="1857085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109770" y="2965081"/>
            <a:ext cx="6967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924425" y="4804703"/>
            <a:ext cx="2099879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3965713" y="1528593"/>
            <a:ext cx="243266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4858010" y="1559979"/>
            <a:ext cx="2099879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2843809" y="2592558"/>
            <a:ext cx="262961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3123232" y="2317009"/>
            <a:ext cx="73172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4920393" y="3212976"/>
            <a:ext cx="153023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342991" y="1102597"/>
            <a:ext cx="275567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34794" y="4437112"/>
            <a:ext cx="7015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03648" y="3859307"/>
            <a:ext cx="7015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403648" y="5236750"/>
            <a:ext cx="7015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-161995" y="1314076"/>
            <a:ext cx="2099879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  <p:bldP spid="18" grpId="0" animBg="1"/>
      <p:bldP spid="2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505</Words>
  <Application>Microsoft Office PowerPoint</Application>
  <PresentationFormat>Ekran Gösterisi (4:3)</PresentationFormat>
  <Paragraphs>154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cp:lastModifiedBy>GTR5KT587TI4OUT57YT675IKT8967690IN B</cp:lastModifiedBy>
  <cp:revision>22</cp:revision>
  <dcterms:created xsi:type="dcterms:W3CDTF">2013-07-01T19:15:16Z</dcterms:created>
  <dcterms:modified xsi:type="dcterms:W3CDTF">2014-02-10T07:41:51Z</dcterms:modified>
  <cp:category>www.sorubak.com</cp:category>
  <cp:contentType>www.sorubak.com</cp:contentType>
  <cp:contentStatus>www.sorubak.com</cp:contentStatus>
</cp:coreProperties>
</file>