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6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5" d="100"/>
          <a:sy n="75" d="100"/>
        </p:scale>
        <p:origin x="-2160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694839-B9BF-46D6-A1AA-60EF0B9CE689}" type="datetimeFigureOut">
              <a:rPr lang="tr-TR" smtClean="0"/>
              <a:t>19.10.2013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331E57-A380-4B66-88B5-A8D1E7B025A7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331E57-A380-4B66-88B5-A8D1E7B025A7}" type="slidenum">
              <a:rPr lang="tr-TR" smtClean="0"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331E57-A380-4B66-88B5-A8D1E7B025A7}" type="slidenum">
              <a:rPr lang="tr-TR" smtClean="0"/>
              <a:t>5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İkizkenar Üçgen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D9F75050-0E15-4C5B-92B0-66D068882F1F}" type="datetimeFigureOut">
              <a:rPr lang="tr-TR" smtClean="0"/>
              <a:pPr/>
              <a:t>19.10.2013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19.10.2013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 Üçgen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İkizkenar Üçgen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19.10.2013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1" name="10 Düz Bağlayıcı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19.10.2013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19.10.2013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19.10.2013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19.10.2013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D9F75050-0E15-4C5B-92B0-66D068882F1F}" type="datetimeFigureOut">
              <a:rPr lang="tr-TR" smtClean="0"/>
              <a:pPr/>
              <a:t>19.10.2013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D9F75050-0E15-4C5B-92B0-66D068882F1F}" type="datetimeFigureOut">
              <a:rPr lang="tr-TR" smtClean="0"/>
              <a:pPr/>
              <a:t>19.10.2013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 Üçgen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19.10.2013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Fen ve Teknoloji.</a:t>
            </a:r>
            <a:br>
              <a:rPr lang="tr-TR" dirty="0" smtClean="0"/>
            </a:br>
            <a:r>
              <a:rPr lang="tr-TR" dirty="0" smtClean="0"/>
              <a:t>İskeletin Yapısı ve Görevleri.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YAPIMCI</a:t>
            </a:r>
          </a:p>
          <a:p>
            <a:r>
              <a:rPr lang="tr-TR" dirty="0" smtClean="0"/>
              <a:t>Yusuf</a:t>
            </a:r>
          </a:p>
          <a:p>
            <a:r>
              <a:rPr lang="tr-TR" dirty="0" err="1" smtClean="0"/>
              <a:t>Öçınar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İskeletin Görevleri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/>
              <a:t>Evler yapılırken kolon ve kirişlerin içerisine inşaat demiri ile konur ve şekil verilir. Bunun nedeni inşaatın sağlam olmasını  ve ayakta durmasını sağlamaktır. Evler yapılırken demir </a:t>
            </a:r>
            <a:r>
              <a:rPr lang="tr-TR" dirty="0" err="1" smtClean="0"/>
              <a:t>kulllanılmazsa</a:t>
            </a:r>
            <a:r>
              <a:rPr lang="tr-TR" dirty="0" smtClean="0"/>
              <a:t> veya eksik kullanılırsa inşaat sağlam olmaz ve yıkılır. İnsan </a:t>
            </a:r>
            <a:r>
              <a:rPr lang="tr-TR" dirty="0" err="1" smtClean="0"/>
              <a:t>vücududa</a:t>
            </a:r>
            <a:r>
              <a:rPr lang="tr-TR" dirty="0" smtClean="0"/>
              <a:t> bir inşaata benzetilirse iskeletimizdeki kemikler inşaat demirine benzetilebilir.  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tr-TR" dirty="0" smtClean="0"/>
              <a:t>İskelet,vücudumuza </a:t>
            </a:r>
            <a:r>
              <a:rPr lang="tr-TR" dirty="0" smtClean="0"/>
              <a:t>genel şeklini verir.</a:t>
            </a:r>
          </a:p>
          <a:p>
            <a:r>
              <a:rPr lang="tr-TR" dirty="0" smtClean="0"/>
              <a:t>İskelet,vücudumuzun </a:t>
            </a:r>
            <a:r>
              <a:rPr lang="tr-TR" dirty="0" smtClean="0"/>
              <a:t>dik durmasını </a:t>
            </a:r>
            <a:r>
              <a:rPr lang="tr-TR" dirty="0" err="1" smtClean="0"/>
              <a:t>saglar</a:t>
            </a:r>
            <a:r>
              <a:rPr lang="tr-TR" dirty="0" smtClean="0"/>
              <a:t>.İskelet,vücudumuza destek olur.</a:t>
            </a:r>
          </a:p>
          <a:p>
            <a:r>
              <a:rPr lang="tr-TR" dirty="0" smtClean="0"/>
              <a:t>İskelette </a:t>
            </a:r>
            <a:r>
              <a:rPr lang="tr-TR" dirty="0" smtClean="0"/>
              <a:t>eklemler bulunur. </a:t>
            </a:r>
            <a:r>
              <a:rPr lang="tr-TR" dirty="0" err="1" smtClean="0"/>
              <a:t>Busayede</a:t>
            </a:r>
            <a:r>
              <a:rPr lang="tr-TR" dirty="0" smtClean="0"/>
              <a:t> iskelet,hareketlerimize yardımcı olur.</a:t>
            </a:r>
          </a:p>
          <a:p>
            <a:r>
              <a:rPr lang="tr-TR" dirty="0" smtClean="0"/>
              <a:t>İskelet,bazı </a:t>
            </a:r>
            <a:r>
              <a:rPr lang="tr-TR" dirty="0" smtClean="0"/>
              <a:t>iç organlarımızı korur.</a:t>
            </a:r>
          </a:p>
          <a:p>
            <a:r>
              <a:rPr lang="tr-TR" dirty="0" smtClean="0"/>
              <a:t>Kafatası,içerisinde </a:t>
            </a:r>
            <a:r>
              <a:rPr lang="tr-TR" dirty="0" smtClean="0"/>
              <a:t>bulunan beyni dış etkilerden korur.</a:t>
            </a:r>
          </a:p>
          <a:p>
            <a:r>
              <a:rPr lang="tr-TR" dirty="0" smtClean="0"/>
              <a:t>Göğüs </a:t>
            </a:r>
            <a:r>
              <a:rPr lang="tr-TR" dirty="0" smtClean="0"/>
              <a:t>kafesinin şekli gerçekte de bir kafes gibidir. Bu kafes içerisinde </a:t>
            </a:r>
            <a:r>
              <a:rPr lang="tr-TR" dirty="0" err="1" smtClean="0"/>
              <a:t>akciger</a:t>
            </a:r>
            <a:r>
              <a:rPr lang="tr-TR" dirty="0" smtClean="0"/>
              <a:t> ve kalp gibi hayati organlar bulunur. Bu hayati organlar </a:t>
            </a:r>
            <a:r>
              <a:rPr lang="tr-TR" dirty="0" err="1" smtClean="0"/>
              <a:t>gügüs</a:t>
            </a:r>
            <a:r>
              <a:rPr lang="tr-TR" dirty="0" smtClean="0"/>
              <a:t> kafesi tarafından </a:t>
            </a:r>
            <a:r>
              <a:rPr lang="tr-TR" dirty="0" err="1" smtClean="0"/>
              <a:t>dıs</a:t>
            </a:r>
            <a:r>
              <a:rPr lang="tr-TR" dirty="0" smtClean="0"/>
              <a:t> etkilere,çarpma ve darbelere karşı korunur.</a:t>
            </a:r>
            <a:br>
              <a:rPr lang="tr-TR" dirty="0" smtClean="0"/>
            </a:br>
            <a:r>
              <a:rPr lang="tr-TR" dirty="0" smtClean="0"/>
              <a:t>Omurga,içerisinde </a:t>
            </a:r>
            <a:r>
              <a:rPr lang="tr-TR" dirty="0" smtClean="0"/>
              <a:t>bulunan ve omurilik adı verilen yapıyı korur.</a:t>
            </a:r>
          </a:p>
          <a:p>
            <a:pPr>
              <a:buNone/>
            </a:pPr>
            <a:endParaRPr lang="tr-T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Kasların yapısı ve görevleri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tr-TR" dirty="0" smtClean="0"/>
              <a:t>Kaslar,</a:t>
            </a:r>
            <a:r>
              <a:rPr lang="tr-TR" dirty="0" err="1" smtClean="0"/>
              <a:t>iskeletimizn</a:t>
            </a:r>
            <a:r>
              <a:rPr lang="tr-TR" dirty="0" smtClean="0"/>
              <a:t> üzerini tamamen saran yapılardır.bu </a:t>
            </a:r>
            <a:r>
              <a:rPr lang="tr-TR" dirty="0" err="1" smtClean="0"/>
              <a:t>özelliginden</a:t>
            </a:r>
            <a:r>
              <a:rPr lang="tr-TR" dirty="0" smtClean="0"/>
              <a:t> dolayı vücuda genel şeklini,iskeletle kaslar verir.Kasların lifli bir yapısı vardır.Kas lifi adı verilen küçük yapıları bir araya gelmesiyle kas demetleri oluşur.Kas demetleri üzeri zarla </a:t>
            </a:r>
            <a:r>
              <a:rPr lang="tr-TR" dirty="0" err="1" smtClean="0"/>
              <a:t>cevrilidir</a:t>
            </a:r>
            <a:r>
              <a:rPr lang="tr-TR" dirty="0" smtClean="0"/>
              <a:t>.kas demetleri kemiklere </a:t>
            </a:r>
            <a:r>
              <a:rPr lang="tr-TR" dirty="0" err="1" smtClean="0"/>
              <a:t>baglıdır</a:t>
            </a:r>
            <a:r>
              <a:rPr lang="tr-TR" dirty="0" smtClean="0"/>
              <a:t>.</a:t>
            </a:r>
            <a:br>
              <a:rPr lang="tr-TR" dirty="0" smtClean="0"/>
            </a:br>
            <a:r>
              <a:rPr lang="tr-TR" dirty="0" smtClean="0"/>
              <a:t>Kas,kemik ve </a:t>
            </a:r>
            <a:r>
              <a:rPr lang="tr-TR" dirty="0" err="1" smtClean="0"/>
              <a:t>eklemelrin</a:t>
            </a:r>
            <a:r>
              <a:rPr lang="tr-TR" dirty="0" smtClean="0"/>
              <a:t> uyum içinde </a:t>
            </a:r>
            <a:r>
              <a:rPr lang="tr-TR" dirty="0" err="1" smtClean="0"/>
              <a:t>calışması</a:t>
            </a:r>
            <a:r>
              <a:rPr lang="tr-TR" dirty="0" smtClean="0"/>
              <a:t> </a:t>
            </a:r>
            <a:r>
              <a:rPr lang="tr-TR" dirty="0" err="1" smtClean="0"/>
              <a:t>hareketlerımızı</a:t>
            </a:r>
            <a:r>
              <a:rPr lang="tr-TR" dirty="0" smtClean="0"/>
              <a:t> </a:t>
            </a:r>
            <a:r>
              <a:rPr lang="tr-TR" dirty="0" err="1" smtClean="0"/>
              <a:t>saglar</a:t>
            </a:r>
            <a:r>
              <a:rPr lang="tr-TR" dirty="0" smtClean="0"/>
              <a:t>.Bir </a:t>
            </a:r>
            <a:r>
              <a:rPr lang="tr-TR" dirty="0" err="1" smtClean="0"/>
              <a:t>kemigin</a:t>
            </a:r>
            <a:r>
              <a:rPr lang="tr-TR" dirty="0" smtClean="0"/>
              <a:t> hareket etmesi, iki kas grubunun kasılıp </a:t>
            </a:r>
            <a:r>
              <a:rPr lang="tr-TR" dirty="0" err="1" smtClean="0"/>
              <a:t>gevsemesiyle</a:t>
            </a:r>
            <a:r>
              <a:rPr lang="tr-TR" dirty="0" smtClean="0"/>
              <a:t> </a:t>
            </a:r>
            <a:r>
              <a:rPr lang="tr-TR" dirty="0" err="1" smtClean="0"/>
              <a:t>gerceklesir</a:t>
            </a:r>
            <a:r>
              <a:rPr lang="tr-TR" dirty="0" smtClean="0"/>
              <a:t>.iki kas grubundan </a:t>
            </a:r>
            <a:r>
              <a:rPr lang="tr-TR" dirty="0" err="1" smtClean="0"/>
              <a:t>bırının</a:t>
            </a:r>
            <a:r>
              <a:rPr lang="tr-TR" dirty="0" smtClean="0"/>
              <a:t> </a:t>
            </a:r>
            <a:r>
              <a:rPr lang="tr-TR" dirty="0" err="1" smtClean="0"/>
              <a:t>kasıloması</a:t>
            </a:r>
            <a:r>
              <a:rPr lang="tr-TR" dirty="0" smtClean="0"/>
              <a:t> </a:t>
            </a:r>
            <a:r>
              <a:rPr lang="tr-TR" dirty="0" err="1" smtClean="0"/>
              <a:t>dıgerının</a:t>
            </a:r>
            <a:r>
              <a:rPr lang="tr-TR" dirty="0" smtClean="0"/>
              <a:t> </a:t>
            </a:r>
            <a:r>
              <a:rPr lang="tr-TR" dirty="0" err="1" smtClean="0"/>
              <a:t>gevsemesi</a:t>
            </a:r>
            <a:r>
              <a:rPr lang="tr-TR" dirty="0" smtClean="0"/>
              <a:t>,hareketi </a:t>
            </a:r>
            <a:r>
              <a:rPr lang="tr-TR" dirty="0" err="1" smtClean="0"/>
              <a:t>saglar</a:t>
            </a:r>
            <a:r>
              <a:rPr lang="tr-TR" dirty="0" smtClean="0"/>
              <a:t>.Kasılan kaslar kısalıp </a:t>
            </a:r>
            <a:r>
              <a:rPr lang="tr-TR" dirty="0" err="1" smtClean="0"/>
              <a:t>kalınlasır</a:t>
            </a:r>
            <a:r>
              <a:rPr lang="tr-TR" dirty="0" smtClean="0"/>
              <a:t>,</a:t>
            </a:r>
            <a:r>
              <a:rPr lang="tr-TR" dirty="0" err="1" smtClean="0"/>
              <a:t>gevseyen</a:t>
            </a:r>
            <a:r>
              <a:rPr lang="tr-TR" dirty="0" smtClean="0"/>
              <a:t> kaslar ise uzayıp incelir.kasların kasılıp </a:t>
            </a:r>
            <a:r>
              <a:rPr lang="tr-TR" dirty="0" err="1" smtClean="0"/>
              <a:t>gevseme</a:t>
            </a:r>
            <a:r>
              <a:rPr lang="tr-TR" dirty="0" smtClean="0"/>
              <a:t> </a:t>
            </a:r>
            <a:r>
              <a:rPr lang="tr-TR" dirty="0" err="1" smtClean="0"/>
              <a:t>sırasındakı</a:t>
            </a:r>
            <a:r>
              <a:rPr lang="tr-TR" dirty="0" smtClean="0"/>
              <a:t> durumlarını </a:t>
            </a:r>
            <a:r>
              <a:rPr lang="tr-TR" dirty="0" err="1" smtClean="0"/>
              <a:t>kollarımızdakı</a:t>
            </a:r>
            <a:r>
              <a:rPr lang="tr-TR" dirty="0" smtClean="0"/>
              <a:t> ve </a:t>
            </a:r>
            <a:r>
              <a:rPr lang="tr-TR" dirty="0" err="1" smtClean="0"/>
              <a:t>bacaklarımzdakı</a:t>
            </a:r>
            <a:r>
              <a:rPr lang="tr-TR" dirty="0" smtClean="0"/>
              <a:t> kaslarda </a:t>
            </a:r>
            <a:r>
              <a:rPr lang="tr-TR" dirty="0" err="1" smtClean="0"/>
              <a:t>gözlemleyebilirz</a:t>
            </a:r>
            <a:r>
              <a:rPr lang="tr-TR" dirty="0" smtClean="0"/>
              <a:t>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İskelet ve </a:t>
            </a:r>
            <a:r>
              <a:rPr lang="tr-TR" dirty="0" smtClean="0"/>
              <a:t>k</a:t>
            </a:r>
            <a:r>
              <a:rPr lang="tr-TR" dirty="0" smtClean="0"/>
              <a:t>as </a:t>
            </a:r>
            <a:r>
              <a:rPr lang="tr-TR" dirty="0" err="1" smtClean="0"/>
              <a:t>s</a:t>
            </a:r>
            <a:r>
              <a:rPr lang="tr-TR" dirty="0" err="1" smtClean="0"/>
              <a:t>ağlıgı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tr-TR" dirty="0" smtClean="0"/>
              <a:t>İskelet ve kas </a:t>
            </a:r>
            <a:r>
              <a:rPr lang="tr-TR" dirty="0" err="1" smtClean="0"/>
              <a:t>saglıgının</a:t>
            </a:r>
            <a:r>
              <a:rPr lang="tr-TR" dirty="0" smtClean="0"/>
              <a:t> korunması </a:t>
            </a:r>
            <a:r>
              <a:rPr lang="tr-TR" dirty="0" err="1" smtClean="0"/>
              <a:t>ıcın</a:t>
            </a:r>
            <a:r>
              <a:rPr lang="tr-TR" dirty="0" smtClean="0"/>
              <a:t> yapmamız gereken bazı </a:t>
            </a:r>
            <a:r>
              <a:rPr lang="tr-TR" dirty="0" err="1" smtClean="0"/>
              <a:t>davranıslar</a:t>
            </a:r>
            <a:r>
              <a:rPr lang="tr-TR" dirty="0" smtClean="0"/>
              <a:t> vardır. dengeli ve </a:t>
            </a:r>
            <a:r>
              <a:rPr lang="tr-TR" dirty="0" err="1" smtClean="0"/>
              <a:t>saglıklı</a:t>
            </a:r>
            <a:r>
              <a:rPr lang="tr-TR" dirty="0" smtClean="0"/>
              <a:t> beslenmeyi,bu </a:t>
            </a:r>
            <a:r>
              <a:rPr lang="tr-TR" dirty="0" err="1" smtClean="0"/>
              <a:t>davranışlarıın</a:t>
            </a:r>
            <a:r>
              <a:rPr lang="tr-TR" dirty="0" smtClean="0"/>
              <a:t> ilki olarak </a:t>
            </a:r>
            <a:r>
              <a:rPr lang="tr-TR" dirty="0" err="1" smtClean="0"/>
              <a:t>sayabılırz</a:t>
            </a:r>
            <a:r>
              <a:rPr lang="tr-TR" dirty="0" smtClean="0"/>
              <a:t>.Kemik ve kasların gelişimi </a:t>
            </a:r>
            <a:r>
              <a:rPr lang="tr-TR" dirty="0" err="1" smtClean="0"/>
              <a:t>saglıklı</a:t>
            </a:r>
            <a:r>
              <a:rPr lang="tr-TR" dirty="0" smtClean="0"/>
              <a:t> olması </a:t>
            </a:r>
            <a:r>
              <a:rPr lang="tr-TR" dirty="0" err="1" smtClean="0"/>
              <a:t>ıcın</a:t>
            </a:r>
            <a:r>
              <a:rPr lang="tr-TR" dirty="0" smtClean="0"/>
              <a:t> et,süt,yumurta,taze sebze ve meyvelerden yenmelidir.Yaşa, bünyeye uygun olarak ve düzenli yapılan egzersiz,iskelet ve kasların </a:t>
            </a:r>
            <a:r>
              <a:rPr lang="tr-TR" dirty="0" err="1" smtClean="0"/>
              <a:t>gelışmesine</a:t>
            </a:r>
            <a:r>
              <a:rPr lang="tr-TR" dirty="0" smtClean="0"/>
              <a:t> katkı </a:t>
            </a:r>
            <a:r>
              <a:rPr lang="tr-TR" dirty="0" err="1" smtClean="0"/>
              <a:t>saglar</a:t>
            </a:r>
            <a:r>
              <a:rPr lang="tr-TR" dirty="0" smtClean="0"/>
              <a:t>,Spor yaparken daha </a:t>
            </a:r>
            <a:r>
              <a:rPr lang="tr-TR" dirty="0" err="1" smtClean="0"/>
              <a:t>cok</a:t>
            </a:r>
            <a:r>
              <a:rPr lang="tr-TR" dirty="0" smtClean="0"/>
              <a:t> enerji </a:t>
            </a:r>
            <a:r>
              <a:rPr lang="tr-TR" dirty="0" err="1" smtClean="0"/>
              <a:t>harcanir</a:t>
            </a:r>
            <a:r>
              <a:rPr lang="tr-TR" dirty="0" smtClean="0"/>
              <a:t>.Dolaşım ve solunum hızı artar.Kaslar güçlenir ve </a:t>
            </a:r>
            <a:r>
              <a:rPr lang="tr-TR" dirty="0" err="1" smtClean="0"/>
              <a:t>saglıklı</a:t>
            </a:r>
            <a:r>
              <a:rPr lang="tr-TR" dirty="0" smtClean="0"/>
              <a:t> olur.</a:t>
            </a:r>
            <a:br>
              <a:rPr lang="tr-TR" dirty="0" smtClean="0"/>
            </a:br>
            <a:r>
              <a:rPr lang="tr-TR" dirty="0" smtClean="0"/>
              <a:t>güneş </a:t>
            </a:r>
            <a:r>
              <a:rPr lang="tr-TR" dirty="0" err="1" smtClean="0"/>
              <a:t>ışıgının</a:t>
            </a:r>
            <a:r>
              <a:rPr lang="tr-TR" dirty="0" smtClean="0"/>
              <a:t> iskelete olumlu katkısı vardır.Bundan dolayı güneş enerjisinden yeterince yararlanılması gerekir.Özellikle gelişme </a:t>
            </a:r>
            <a:r>
              <a:rPr lang="tr-TR" dirty="0" err="1" smtClean="0"/>
              <a:t>cagındakı</a:t>
            </a:r>
            <a:r>
              <a:rPr lang="tr-TR" dirty="0" smtClean="0"/>
              <a:t> </a:t>
            </a:r>
            <a:r>
              <a:rPr lang="tr-TR" dirty="0" err="1" smtClean="0"/>
              <a:t>cocuklarda</a:t>
            </a:r>
            <a:r>
              <a:rPr lang="tr-TR" dirty="0" smtClean="0"/>
              <a:t> hatalı duruş,oturuş ve yürüyüş </a:t>
            </a:r>
            <a:r>
              <a:rPr lang="tr-TR" dirty="0" err="1" smtClean="0"/>
              <a:t>iskekette</a:t>
            </a:r>
            <a:r>
              <a:rPr lang="tr-TR" dirty="0" smtClean="0"/>
              <a:t> şekil bozukluklarına </a:t>
            </a:r>
            <a:r>
              <a:rPr lang="tr-TR" dirty="0" err="1" smtClean="0"/>
              <a:t>sebeb</a:t>
            </a:r>
            <a:r>
              <a:rPr lang="tr-TR" dirty="0" smtClean="0"/>
              <a:t> </a:t>
            </a:r>
            <a:r>
              <a:rPr lang="tr-TR" dirty="0" err="1" smtClean="0"/>
              <a:t>olablir</a:t>
            </a:r>
            <a:r>
              <a:rPr lang="tr-TR" dirty="0" smtClean="0"/>
              <a:t>.Eşya taşırken ya da </a:t>
            </a:r>
            <a:r>
              <a:rPr lang="tr-TR" dirty="0" err="1" smtClean="0"/>
              <a:t>egilip</a:t>
            </a:r>
            <a:r>
              <a:rPr lang="tr-TR" dirty="0" smtClean="0"/>
              <a:t> doğrulurken ani hareketlerden kaçınmalıyız.</a:t>
            </a:r>
            <a:r>
              <a:rPr lang="tr-TR" dirty="0" err="1" smtClean="0"/>
              <a:t>carpma</a:t>
            </a:r>
            <a:r>
              <a:rPr lang="tr-TR" dirty="0" smtClean="0"/>
              <a:t> ve darbelerden iskeletimizi ve kaslarımızı korumalıyız.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12</TotalTime>
  <Words>197</Words>
  <PresentationFormat>Ekran Gösterisi (4:3)</PresentationFormat>
  <Paragraphs>18</Paragraphs>
  <Slides>5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6" baseType="lpstr">
      <vt:lpstr>Canlı</vt:lpstr>
      <vt:lpstr>Fen ve Teknoloji. İskeletin Yapısı ve Görevleri.</vt:lpstr>
      <vt:lpstr>İskeletin Görevleri</vt:lpstr>
      <vt:lpstr>Slayt 3</vt:lpstr>
      <vt:lpstr>Kasların yapısı ve görevleri</vt:lpstr>
      <vt:lpstr>İskelet ve kas sağlıgı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yusuf</dc:creator>
  <cp:keywords>www.sorubak.com</cp:keywords>
  <dc:description>www.sorubak.com</dc:description>
  <cp:lastModifiedBy>yusuf</cp:lastModifiedBy>
  <cp:revision>3</cp:revision>
  <dcterms:created xsi:type="dcterms:W3CDTF">2013-10-19T09:20:47Z</dcterms:created>
  <dcterms:modified xsi:type="dcterms:W3CDTF">2013-10-19T09:43:05Z</dcterms:modified>
  <cp:category>www.sorubak.com</cp:category>
  <cp:contentType>www.sorubak.com</cp:contentType>
  <cp:contentStatus>www.sorubak.com</cp:contentStatus>
</cp:coreProperties>
</file>