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57" r:id="rId4"/>
    <p:sldId id="258" r:id="rId5"/>
    <p:sldId id="259" r:id="rId6"/>
    <p:sldId id="260" r:id="rId7"/>
    <p:sldId id="261" r:id="rId8"/>
    <p:sldId id="263" r:id="rId9"/>
    <p:sldId id="264" r:id="rId1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145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750810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686587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031773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804267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849462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6596058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8590639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0126469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3810990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6286464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 dirty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101564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30EE67-3454-4132-8FDA-8EBC47739713}" type="datetimeFigureOut">
              <a:rPr lang="tr-TR" smtClean="0"/>
              <a:t>14.05.2013</a:t>
            </a:fld>
            <a:endParaRPr lang="tr-TR" dirty="0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 dirty="0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9EC88A-395D-4D51-9094-73AA4EE86F60}" type="slidenum">
              <a:rPr lang="tr-TR" smtClean="0"/>
              <a:t>‹#›</a:t>
            </a:fld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979001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2000" b="-3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tr-TR" sz="8000" dirty="0" smtClean="0"/>
              <a:t>ELEKTRİK OLMASAYDI…</a:t>
            </a:r>
            <a:endParaRPr lang="tr-TR" sz="8000" dirty="0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51561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ELEKTRİK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Elektrik bir enerji kaynağıdır. Günlük yaşamımızda elektriği çok fazla kullanırız. O olmasa hiçbir şey yapamayız. Bu yüzden çok önemlidir. 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91626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5000" b="-8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57200" y="1166018"/>
            <a:ext cx="8229600" cy="4525963"/>
          </a:xfrm>
        </p:spPr>
        <p:txBody>
          <a:bodyPr numCol="1"/>
          <a:lstStyle/>
          <a:p>
            <a:pPr algn="just"/>
            <a:r>
              <a:rPr lang="tr-TR" dirty="0" smtClean="0">
                <a:solidFill>
                  <a:srgbClr val="7030A0"/>
                </a:solidFill>
              </a:rPr>
              <a:t>Elektrik olmasaydı televizyonda haberlere bakamaz, çizgi film izleyemez, programlar ve filmler seyredemezdik.</a:t>
            </a:r>
          </a:p>
          <a:p>
            <a:pPr algn="just"/>
            <a:r>
              <a:rPr lang="tr-TR" dirty="0" smtClean="0">
                <a:solidFill>
                  <a:srgbClr val="7030A0"/>
                </a:solidFill>
              </a:rPr>
              <a:t>Bilgisayarda araştırma yapamaz, oyunlar oynayamaz, resim çıkartıp bulamazdık.</a:t>
            </a:r>
            <a:endParaRPr lang="tr-TR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0238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chemeClr val="bg1"/>
                </a:solidFill>
              </a:rPr>
              <a:t>Mutfakta çeşitli aletleri kullanamaz, güzel yiyecekler yapamazdık ve yiyemezdik.</a:t>
            </a:r>
          </a:p>
          <a:p>
            <a:endParaRPr lang="tr-TR" dirty="0" smtClean="0">
              <a:solidFill>
                <a:schemeClr val="bg1"/>
              </a:solidFill>
            </a:endParaRPr>
          </a:p>
          <a:p>
            <a:pPr marL="0" indent="0">
              <a:buNone/>
            </a:pPr>
            <a:r>
              <a:rPr lang="tr-TR" dirty="0" smtClean="0">
                <a:solidFill>
                  <a:schemeClr val="bg1"/>
                </a:solidFill>
              </a:rPr>
              <a:t>SİZCE ELEKTRİK OLMASA BAŞKA NELER YAPAMAZDIK?</a:t>
            </a:r>
            <a:endParaRPr lang="tr-TR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3506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Maçları kaçırırdık,</a:t>
            </a:r>
          </a:p>
          <a:p>
            <a:r>
              <a:rPr lang="tr-TR" dirty="0" smtClean="0"/>
              <a:t>Telefonu kullanamazdık,</a:t>
            </a:r>
          </a:p>
          <a:p>
            <a:r>
              <a:rPr lang="tr-TR" dirty="0" smtClean="0"/>
              <a:t>Karanlıkta kalırdık,</a:t>
            </a:r>
          </a:p>
          <a:p>
            <a:r>
              <a:rPr lang="tr-TR" dirty="0" smtClean="0"/>
              <a:t>Elektrikli gitar çalamaz,</a:t>
            </a:r>
          </a:p>
          <a:p>
            <a:r>
              <a:rPr lang="tr-TR" dirty="0" smtClean="0"/>
              <a:t>Ve daha bir sürü teknolojik aletlerden mahrum kalırdık.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42256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İşte bu yüzden elektrik çok önemlidir ve bu nedenlerle kanıtlamış bulunuyoruz.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498349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1000" b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SORULAR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00B050"/>
                </a:solidFill>
              </a:rPr>
              <a:t>Aşağıdakilerden hangisi yanlıştır?</a:t>
            </a:r>
          </a:p>
          <a:p>
            <a:endParaRPr lang="tr-TR" dirty="0" smtClean="0">
              <a:solidFill>
                <a:srgbClr val="00B050"/>
              </a:solidFill>
            </a:endParaRPr>
          </a:p>
          <a:p>
            <a:pPr marL="514350" indent="-514350">
              <a:buFont typeface="+mj-lt"/>
              <a:buAutoNum type="alphaLcParenR"/>
            </a:pPr>
            <a:r>
              <a:rPr lang="tr-TR" dirty="0" smtClean="0">
                <a:solidFill>
                  <a:srgbClr val="00B050"/>
                </a:solidFill>
              </a:rPr>
              <a:t>Elektrik olmazsa daha da güzel olur.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 smtClean="0">
                <a:solidFill>
                  <a:srgbClr val="00B050"/>
                </a:solidFill>
              </a:rPr>
              <a:t>Elektrik yaşamımızı kolaylaştırır.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 smtClean="0">
                <a:solidFill>
                  <a:srgbClr val="00B050"/>
                </a:solidFill>
              </a:rPr>
              <a:t>Her aleti elektrikle kullanamayız.</a:t>
            </a:r>
            <a:endParaRPr lang="tr-TR" dirty="0">
              <a:solidFill>
                <a:srgbClr val="00B050"/>
              </a:solidFill>
            </a:endParaRPr>
          </a:p>
        </p:txBody>
      </p:sp>
      <p:sp>
        <p:nvSpPr>
          <p:cNvPr id="4" name="Halka 3"/>
          <p:cNvSpPr/>
          <p:nvPr/>
        </p:nvSpPr>
        <p:spPr>
          <a:xfrm>
            <a:off x="177778" y="2584416"/>
            <a:ext cx="1008112" cy="864096"/>
          </a:xfrm>
          <a:prstGeom prst="donut">
            <a:avLst>
              <a:gd name="adj" fmla="val 808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46650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Elektrik </a:t>
            </a:r>
            <a:r>
              <a:rPr lang="tr-TR" dirty="0"/>
              <a:t>i</a:t>
            </a:r>
            <a:r>
              <a:rPr lang="tr-TR" dirty="0" smtClean="0"/>
              <a:t>le ilgili hangisi doğrudur?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 smtClean="0"/>
              <a:t>Diğer adı pildir.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 smtClean="0"/>
              <a:t>İpekten yapılan bir etektir.</a:t>
            </a:r>
          </a:p>
          <a:p>
            <a:pPr marL="514350" indent="-514350">
              <a:buFont typeface="+mj-lt"/>
              <a:buAutoNum type="alphaLcParenR"/>
            </a:pPr>
            <a:r>
              <a:rPr lang="tr-TR" dirty="0" smtClean="0"/>
              <a:t>Bir enerji türüdür</a:t>
            </a:r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917" y="3245937"/>
            <a:ext cx="1036637" cy="890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27401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16000" b="-1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HAZIRLAYAN: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Bu slaydı ZÜLAL BERİA AKPOLAT HAZIRLAMIŞTIR.</a:t>
            </a:r>
          </a:p>
          <a:p>
            <a:r>
              <a:rPr lang="tr-TR" dirty="0" smtClean="0"/>
              <a:t>4-E / 1586</a:t>
            </a:r>
          </a:p>
          <a:p>
            <a:r>
              <a:rPr lang="tr-TR" dirty="0" smtClean="0"/>
              <a:t>MALATYA ATATÜRK İLK ÖĞRETİM OKULU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5745021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124</TotalTime>
  <Words>161</Words>
  <Application>Microsoft Office PowerPoint</Application>
  <PresentationFormat>Ekran Gösterisi (4:3)</PresentationFormat>
  <Paragraphs>28</Paragraphs>
  <Slides>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9</vt:i4>
      </vt:variant>
    </vt:vector>
  </HeadingPairs>
  <TitlesOfParts>
    <vt:vector size="10" baseType="lpstr">
      <vt:lpstr>Ofis Teması</vt:lpstr>
      <vt:lpstr>ELEKTRİK OLMASAYDI…</vt:lpstr>
      <vt:lpstr>ELEKTRİK </vt:lpstr>
      <vt:lpstr>PowerPoint Sunusu</vt:lpstr>
      <vt:lpstr>PowerPoint Sunusu</vt:lpstr>
      <vt:lpstr>PowerPoint Sunusu</vt:lpstr>
      <vt:lpstr>PowerPoint Sunusu</vt:lpstr>
      <vt:lpstr>SORULAR</vt:lpstr>
      <vt:lpstr>PowerPoint Sunusu</vt:lpstr>
      <vt:lpstr>HAZIRLAYAN: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ELEKTRİK OLMASAYDI…</dc:title>
  <dc:creator>acer</dc:creator>
  <cp:lastModifiedBy>acer</cp:lastModifiedBy>
  <cp:revision>6</cp:revision>
  <dcterms:created xsi:type="dcterms:W3CDTF">2013-05-14T15:39:32Z</dcterms:created>
  <dcterms:modified xsi:type="dcterms:W3CDTF">2013-05-14T17:44:18Z</dcterms:modified>
</cp:coreProperties>
</file>