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81" r:id="rId5"/>
    <p:sldId id="282" r:id="rId6"/>
    <p:sldId id="279" r:id="rId7"/>
    <p:sldId id="278" r:id="rId8"/>
    <p:sldId id="277" r:id="rId9"/>
    <p:sldId id="276" r:id="rId10"/>
    <p:sldId id="283" r:id="rId11"/>
    <p:sldId id="284" r:id="rId12"/>
    <p:sldId id="285" r:id="rId13"/>
    <p:sldId id="275" r:id="rId14"/>
    <p:sldId id="274" r:id="rId15"/>
    <p:sldId id="286" r:id="rId16"/>
    <p:sldId id="287" r:id="rId17"/>
    <p:sldId id="273" r:id="rId18"/>
    <p:sldId id="272" r:id="rId19"/>
    <p:sldId id="288" r:id="rId20"/>
    <p:sldId id="290" r:id="rId21"/>
    <p:sldId id="289" r:id="rId22"/>
    <p:sldId id="292" r:id="rId23"/>
    <p:sldId id="291" r:id="rId24"/>
    <p:sldId id="271" r:id="rId25"/>
    <p:sldId id="270" r:id="rId26"/>
    <p:sldId id="269" r:id="rId27"/>
    <p:sldId id="258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14.08.2013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14.08.2013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14.08.2013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14.08.2013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OYNAR+EKLEM+RES%C4%B0MLER%C4%B0&amp;source=images&amp;cd=&amp;cad=rja&amp;docid=oe15-8tyQ89RqM&amp;tbnid=cqSRh_t53i7HdM:&amp;ved=0CAUQjRw&amp;url=http://okul.erguven.net/foto/Oynar-Eklem-Nedir179&amp;ei=8tILUrq7M8zFswbM3oGQCg&amp;bvm=bv.50723672,d.Yms&amp;psig=AFQjCNGLqrpuENpwjtI5pxzN-qQpIl_-1A&amp;ust=1376592927014999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OYNAR+EKLEM+RES%C4%B0MLER%C4%B0&amp;source=images&amp;cd=&amp;cad=rja&amp;docid=N3kB6RIJpa2ANM&amp;tbnid=BjeiU4HpgWSl6M:&amp;ved=0CAUQjRw&amp;url=http://www.soruhane.com/anasayfa/yazigoster/Biyoloji-Oynar-Eklem-Resimli-Gorsel-Konu-Anlatimi&amp;ei=Q9MLUpmiK4iVtAbtioGoBg&amp;bvm=bv.50723672,d.Yms&amp;psig=AFQjCNGLqrpuENpwjtI5pxzN-qQpIl_-1A&amp;ust=1376592927014999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OYNAR+EKLEM+RES%C4%B0MLER%C4%B0&amp;source=images&amp;cd=&amp;cad=rja&amp;docid=b2Jdcppj9iBfUM&amp;tbnid=HIQMN290oaTfYM:&amp;ved=0CAUQjRw&amp;url=http://www.erguven.net/anasayfa/yazigoster/Vucudumuzdaki-Hareketli-Oynar-Eklemler-Hangileridir-6-Sinif-Fen407&amp;ei=hNQLUoG9FcySswbK2IGgCw&amp;bvm=bv.50723672,d.Yms&amp;psig=AFQjCNGLqrpuENpwjtI5pxzN-qQpIl_-1A&amp;ust=1376592927014999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YARI+OYNAR+EKLEM+RES%C4%B0MLER%C4%B0&amp;source=images&amp;cd=&amp;cad=rja&amp;docid=zokU38DFqgCxkM&amp;tbnid=fjO6morAY5Ms-M:&amp;ved=0CAUQjRw&amp;url=http://www.sorusitem.com/ders/yari-oynar-ve-tam-oynar-eklemler097&amp;ei=FtYLUpnmLsKVtQb0t4GQBA&amp;bvm=bv.50723672,d.Yms&amp;psig=AFQjCNHnRBm5jUIotC8hwauOGl_u8nDo6w&amp;ust=1376593778554655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YARI+OYNAR+EKLEM+RES%C4%B0MLER%C4%B0&amp;source=images&amp;cd=&amp;cad=rja&amp;docid=YqMUrtkIFPm6_M&amp;tbnid=-uW8DzetmTDpdM:&amp;ved=0CAUQjRw&amp;url=http://www.lokmanbas.net/ders-notlari/4-sinif-destek-ve-hareket/4-sinif-eklem&amp;ei=IdgLUqiyOsySswbK2IGgCw&amp;bvm=bv.50723672,d.Yms&amp;psig=AFQjCNGO65r_plY1c_Dysnv57gnn27TBDw&amp;ust=1376594280988459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png"/><Relationship Id="rId4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source=images&amp;cd=&amp;cad=rja&amp;docid=FLz0OpnVMwVLVM&amp;tbnid=fEfoEjKAuFofjM:&amp;ved=0CAgQjRwwAA&amp;url=http://www.delinetciler.net/vucudumuzu-taniyalim/145133-oynamaz-eklem-nedir.html&amp;ei=NNoLUqDJDane4QS8s4HIDQ&amp;psig=AFQjCNGUnzWp7dXHO0NE8m2qG7T4zeF-Ig&amp;ust=1376594868259738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source=images&amp;cd=&amp;cad=rja&amp;docid=FLz0OpnVMwVLVM&amp;tbnid=fEfoEjKAuFofjM:&amp;ved=0CAUQjRw&amp;url=http://atanesa.atauni.edu.tr/AtaNesADosya/dosya//9082//destek%20ve%20hareket%20sistemi.htm&amp;ei=XNoLUvqAKsTmtQajqYHQCw&amp;psig=AFQjCNGUnzWp7dXHO0NE8m2qG7T4zeF-Ig&amp;ust=1376594868259738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4.png"/><Relationship Id="rId4" Type="http://schemas.openxmlformats.org/officeDocument/2006/relationships/oleObject" Target="../embeddings/oleObject2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5.png"/><Relationship Id="rId4" Type="http://schemas.openxmlformats.org/officeDocument/2006/relationships/oleObject" Target="../embeddings/oleObject3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6.png"/><Relationship Id="rId4" Type="http://schemas.openxmlformats.org/officeDocument/2006/relationships/oleObject" Target="../embeddings/oleObject4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7.png"/><Relationship Id="rId4" Type="http://schemas.openxmlformats.org/officeDocument/2006/relationships/oleObject" Target="../embeddings/oleObject5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7.png"/><Relationship Id="rId4" Type="http://schemas.openxmlformats.org/officeDocument/2006/relationships/oleObject" Target="../embeddings/oleObject6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source=images&amp;cd=&amp;cad=rja&amp;docid=hfHSAkLmu3KvZM&amp;tbnid=IFLQxihvOa3gVM:&amp;ved=&amp;url=http://www.tedavin.com/iskelet-ve-kas-sistemi/15551-artroz.html&amp;ei=FssLUvqjMsvKsgb02YHgBA&amp;psig=AFQjCNEmppB0dUY3Ge4TmZtfB-Z2BYdRtQ&amp;ust=1376590998872827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EKLEM+RES%C4%B0MLER%C4%B0&amp;source=images&amp;cd=&amp;cad=rja&amp;docid=PzU5jtydY2O4RM&amp;tbnid=cTl6qKc91DB5nM:&amp;ved=0CAUQjRw&amp;url=http://kactanevar.com/kac-tane-eklem-var/&amp;ei=7MsLUpuZCtHMtAbS6YDoBw&amp;bvm=bv.50768961,d.Yms&amp;psig=AFQjCNGZKLVyC-LhOZjiyU-W9ki_rotVzQ&amp;ust=1376591147416300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EKLEM+RES%C4%B0MLER%C4%B0&amp;source=images&amp;cd=&amp;cad=rja&amp;docid=qSZebjfld0S26M&amp;tbnid=O7chomVtbPsSgM:&amp;ved=0CAUQjRw&amp;url=http://www.lisebiyoloji.com/destek-hareket.html&amp;ei=Is0LUqj-O4rCswbn14HQDg&amp;bvm=bv.50768961,d.Yms&amp;psig=AFQjCNGZKLVyC-LhOZjiyU-W9ki_rotVzQ&amp;ust=1376591147416300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OYNAR+EKLEM+RES%C4%B0MLER%C4%B0&amp;source=images&amp;cd=&amp;cad=rja&amp;docid=oe15-8tyQ89RqM&amp;tbnid=cqSRh_t53i7HdM:&amp;ved=0CAUQjRw&amp;url=http://dersyorum.com/oynar-eklemin-yapisi&amp;ei=rtILUpjiMYWutAaBg4HACg&amp;bvm=bv.50723672,d.Yms&amp;psig=AFQjCNGLqrpuENpwjtI5pxzN-qQpIl_-1A&amp;ust=1376592927014999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5567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64" y="234888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393305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t1.gstatic.com/images?q=tbn:ANd9GcSIWZVnJjZDfXak9iOiHBTJHRScsMke78m3obbEfv33VP1AwAcO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2623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soruhane.com/dosya/biyoloji/RESIMLI_KONU_ANLATIMI/Oynar_Eklem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762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www.erguven.net/medya/www.erguven.net-eklemler_ve_kaslar_(20)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6772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YARI OYNAR EKLEMLER: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820" y="737805"/>
            <a:ext cx="888240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Omurlar arasında ve göğüs kafesinde görülen eklemlerdir. Omurlar arasındaki kıkırdak diskler esneklik sağlanmasında yardımcı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6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sorusitem.com/medya/www.sorusitem.com-Slide60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41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Yarı Oynar Eklemler Nerelerde Bulunur?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272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lokmanbas.net/sites/default/files/ders-notlari/yari_oynar_eklem_omur_eklemi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74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3=OYNAMAZ EKLEMLER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92234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Kafatası, kalça kemiği, leğen kemiği gibi iskeletin hareket etmeyen kısımlarındaki kemiklerde görülür.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4431" y="3290500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Eklemleşen kemikler çok sıkı bir şekilde birbirlerine testere dişi gibi girinti ve çıkıntılarla bağlanmışlardır.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8697" y="5463685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Eklem kapsülü ve sıvısı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yoktur.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38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049834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Bit Eşlem Resmi" r:id="rId4" imgW="1390844" imgH="1552792" progId="PBrush">
                  <p:embed/>
                </p:oleObj>
              </mc:Choice>
              <mc:Fallback>
                <p:oleObj name="Bit Eşlem Resmi" r:id="rId4" imgW="1390844" imgH="1552792" progId="PBrush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3293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delinetciler.net/attachments/25115d1321361121-b-405631-kafatasi_kemikleri_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7336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EKLEM: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9745" y="763431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kemiğin, vücut bölümlerinin hareket edebilmesini sağlamak için, birleştiği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kısma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eklem 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t0.gstatic.com/images?q=tbn:ANd9GcR2RFwcVSaArAXnBmf-WWTOh4xV8Cgv2OPV8NHmLiUmSgTphhuK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8374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5950144"/>
              </p:ext>
            </p:extLst>
          </p:nvPr>
        </p:nvGraphicFramePr>
        <p:xfrm>
          <a:off x="107504" y="0"/>
          <a:ext cx="6264696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Bit Eşlem Resmi" r:id="rId4" imgW="2048161" imgH="3172268" progId="PBrush">
                  <p:embed/>
                </p:oleObj>
              </mc:Choice>
              <mc:Fallback>
                <p:oleObj name="Bit Eşlem Resmi" r:id="rId4" imgW="2048161" imgH="3172268" progId="PBrush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0"/>
                        <a:ext cx="6264696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0" y="6421"/>
            <a:ext cx="89644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EL RÖNTGEN FİLMİ</a:t>
            </a:r>
            <a:endParaRPr lang="tr-T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5796136" y="4008437"/>
            <a:ext cx="3124200" cy="39687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dirty="0">
                <a:solidFill>
                  <a:schemeClr val="tx1"/>
                </a:solidFill>
              </a:rPr>
              <a:t>EL PARMAK KEMİKLERİ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508104" y="5013176"/>
            <a:ext cx="2976563" cy="39687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altLang="tr-TR" dirty="0">
                <a:solidFill>
                  <a:schemeClr val="tx1"/>
                </a:solidFill>
              </a:rPr>
              <a:t>AVUÇ  İÇİ  KEMİKLERİ</a:t>
            </a:r>
            <a:r>
              <a:rPr lang="tr-TR" altLang="tr-TR" sz="1600" dirty="0">
                <a:solidFill>
                  <a:srgbClr val="CC0000"/>
                </a:solidFill>
              </a:rPr>
              <a:t> 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5334000" y="5877272"/>
            <a:ext cx="3124200" cy="39687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altLang="tr-TR" dirty="0">
                <a:solidFill>
                  <a:schemeClr val="tx1"/>
                </a:solidFill>
              </a:rPr>
              <a:t>EL  BİLEĞİ  KEMİKLERİ</a:t>
            </a:r>
            <a:endParaRPr lang="tr-TR" altLang="tr-TR" sz="1600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015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  <p:bldP spid="8" grpId="0" animBg="1" autoUpdateAnimBg="0"/>
      <p:bldP spid="9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641608"/>
              </p:ext>
            </p:extLst>
          </p:nvPr>
        </p:nvGraphicFramePr>
        <p:xfrm>
          <a:off x="0" y="0"/>
          <a:ext cx="6516216" cy="6813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Bit Eşlem Resmi" r:id="rId4" imgW="2238687" imgH="3172268" progId="PBrush">
                  <p:embed/>
                </p:oleObj>
              </mc:Choice>
              <mc:Fallback>
                <p:oleObj name="Bit Eşlem Resmi" r:id="rId4" imgW="2238687" imgH="3172268" progId="PBrush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6516216" cy="68133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ikdörtgen 5"/>
          <p:cNvSpPr/>
          <p:nvPr/>
        </p:nvSpPr>
        <p:spPr>
          <a:xfrm>
            <a:off x="0" y="6421"/>
            <a:ext cx="896448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OMURGANIN RÖNTGEN FİLMİ</a:t>
            </a:r>
            <a:endParaRPr lang="tr-T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4025954" y="3789040"/>
            <a:ext cx="1499730" cy="523220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altLang="tr-TR" sz="2800" dirty="0"/>
              <a:t>OMUR</a:t>
            </a: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4211960" y="4509120"/>
            <a:ext cx="2083199" cy="52322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2800" dirty="0"/>
              <a:t>KEMİKLİ YAPI</a:t>
            </a: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4233062" y="5157192"/>
            <a:ext cx="1587166" cy="523220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2800" dirty="0"/>
              <a:t>OMURGA</a:t>
            </a:r>
            <a:endParaRPr lang="tr-TR" altLang="tr-TR" sz="2800" dirty="0">
              <a:solidFill>
                <a:schemeClr val="tx1"/>
              </a:solidFill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4211960" y="5805264"/>
            <a:ext cx="3567323" cy="461665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2400" dirty="0"/>
              <a:t>OMULAR ARASINDAKİ DİSK</a:t>
            </a: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5665046" y="6269228"/>
            <a:ext cx="1995675" cy="461665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2400" dirty="0"/>
              <a:t>LEĞEN KEMİĞİ</a:t>
            </a:r>
          </a:p>
        </p:txBody>
      </p:sp>
    </p:spTree>
    <p:extLst>
      <p:ext uri="{BB962C8B-B14F-4D97-AF65-F5344CB8AC3E}">
        <p14:creationId xmlns:p14="http://schemas.microsoft.com/office/powerpoint/2010/main" val="2005689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75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75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0" dur="75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75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75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  <p:bldP spid="8" grpId="0" animBg="1" autoUpdateAnimBg="0"/>
      <p:bldP spid="9" grpId="0" animBg="1" autoUpdateAnimBg="0"/>
      <p:bldP spid="10" grpId="0" animBg="1" autoUpdateAnimBg="0"/>
      <p:bldP spid="11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594593"/>
              </p:ext>
            </p:extLst>
          </p:nvPr>
        </p:nvGraphicFramePr>
        <p:xfrm>
          <a:off x="0" y="0"/>
          <a:ext cx="702027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Bit Eşlem Resmi" r:id="rId4" imgW="2219635" imgH="3142857" progId="PBrush">
                  <p:embed/>
                </p:oleObj>
              </mc:Choice>
              <mc:Fallback>
                <p:oleObj name="Bit Eşlem Resmi" r:id="rId4" imgW="2219635" imgH="3142857" progId="PBrush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7020272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ikdörtgen 4"/>
          <p:cNvSpPr/>
          <p:nvPr/>
        </p:nvSpPr>
        <p:spPr>
          <a:xfrm>
            <a:off x="0" y="6421"/>
            <a:ext cx="89644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DİZİN RÖNTGEN FİLMİ</a:t>
            </a:r>
            <a:endParaRPr lang="tr-T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6084168" y="3564618"/>
            <a:ext cx="2736304" cy="523220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altLang="tr-TR" sz="2800" dirty="0">
                <a:solidFill>
                  <a:srgbClr val="FFFF00"/>
                </a:solidFill>
              </a:rPr>
              <a:t>UYLUK KEMİĞİ</a:t>
            </a: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5952661" y="4457246"/>
            <a:ext cx="1829347" cy="523220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2800" dirty="0">
                <a:solidFill>
                  <a:srgbClr val="00B050"/>
                </a:solidFill>
              </a:rPr>
              <a:t>DİZ EKLEMİ</a:t>
            </a: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5417478" y="5517232"/>
            <a:ext cx="2566536" cy="584775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altLang="tr-TR" sz="3200" dirty="0">
                <a:solidFill>
                  <a:srgbClr val="FF0000"/>
                </a:solidFill>
              </a:rPr>
              <a:t>KAVAL KEMİĞİ</a:t>
            </a:r>
          </a:p>
        </p:txBody>
      </p:sp>
    </p:spTree>
    <p:extLst>
      <p:ext uri="{BB962C8B-B14F-4D97-AF65-F5344CB8AC3E}">
        <p14:creationId xmlns:p14="http://schemas.microsoft.com/office/powerpoint/2010/main" val="3740974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75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75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0" dur="75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7" grpId="0" animBg="1" autoUpdateAnimBg="0"/>
      <p:bldP spid="8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KEMİĞİN İÇ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YAPISI: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8451" y="836712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İskeletimizi oluşturan kemikler çok güçlüdür ama zannettiğimiz kadar sert ve ağır değildirler.</a:t>
            </a: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280310"/>
              </p:ext>
            </p:extLst>
          </p:nvPr>
        </p:nvGraphicFramePr>
        <p:xfrm>
          <a:off x="0" y="3145036"/>
          <a:ext cx="9121080" cy="371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Bit Eşlem Resmi" r:id="rId4" imgW="3438095" imgH="2295238" progId="PBrush">
                  <p:embed/>
                </p:oleObj>
              </mc:Choice>
              <mc:Fallback>
                <p:oleObj name="Bit Eşlem Resmi" r:id="rId4" imgW="3438095" imgH="2295238" progId="PBrush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145036"/>
                        <a:ext cx="9121080" cy="37129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324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97396" y="11663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Kemiğin çeşitli tabakaları vardır: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10699" y="1457377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Dışta bulunan, katı sütunlardan oluşan sıkı kemik ve merkezdeki süngersi kemik.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16581" y="3284984"/>
            <a:ext cx="8873295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Süngersi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kemikte, kemiği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destekleyen kan damarları, yağ ve kemik iliği bulunur.</a:t>
            </a:r>
          </a:p>
        </p:txBody>
      </p:sp>
    </p:spTree>
    <p:extLst>
      <p:ext uri="{BB962C8B-B14F-4D97-AF65-F5344CB8AC3E}">
        <p14:creationId xmlns:p14="http://schemas.microsoft.com/office/powerpoint/2010/main" val="2313507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4672164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Bit Eşlem Resmi" r:id="rId4" imgW="3438095" imgH="2295238" progId="Paint.Picture">
                  <p:embed/>
                </p:oleObj>
              </mc:Choice>
              <mc:Fallback>
                <p:oleObj name="Bit Eşlem Resmi" r:id="rId4" imgW="3438095" imgH="2295238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57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4421" y="162880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EKLEM</a:t>
            </a:r>
          </a:p>
        </p:txBody>
      </p:sp>
      <p:sp>
        <p:nvSpPr>
          <p:cNvPr id="6" name="Dikdörtgen 5"/>
          <p:cNvSpPr/>
          <p:nvPr/>
        </p:nvSpPr>
        <p:spPr>
          <a:xfrm>
            <a:off x="44421" y="270892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272677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</a:p>
        </p:txBody>
      </p:sp>
    </p:spTree>
    <p:extLst>
      <p:ext uri="{BB962C8B-B14F-4D97-AF65-F5344CB8AC3E}">
        <p14:creationId xmlns:p14="http://schemas.microsoft.com/office/powerpoint/2010/main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t0.gstatic.com/images?q=tbn:ANd9GcQtY85OpVg3N6EkV1f3QxWUIssb9nTdgZ2iFH-2Kb_844uFodu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kactanevar.com/wp-content/uploads/2012/02/eklemler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557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lisebiyoloji.com/resim/1_clip_image004_0000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255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EKLEMLER: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770462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Bacağımızı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büktüğümüzde ya da yumruğumuzu her  sıktığımızda eklemlerimiz çalışır.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30796" y="3789040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Eklemlerimiz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kemiklerin birleştiği yerlerde bulunur. Onlar olmadan vücudumuz hareket edemez dimdik dururdu.</a:t>
            </a:r>
          </a:p>
        </p:txBody>
      </p:sp>
    </p:spTree>
    <p:extLst>
      <p:ext uri="{BB962C8B-B14F-4D97-AF65-F5344CB8AC3E}">
        <p14:creationId xmlns:p14="http://schemas.microsoft.com/office/powerpoint/2010/main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temel eklem türü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vardır: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198884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 HAREKETLİ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                   (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OYNAR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)EKLEMLER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74374" y="3573016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2-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YARI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HAREKETLİ(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OYNAR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EKLEMLER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9907" y="5236310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HAREKETSİZ (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OYNAMAZ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EKLEMLER</a:t>
            </a:r>
          </a:p>
        </p:txBody>
      </p:sp>
    </p:spTree>
    <p:extLst>
      <p:ext uri="{BB962C8B-B14F-4D97-AF65-F5344CB8AC3E}">
        <p14:creationId xmlns:p14="http://schemas.microsoft.com/office/powerpoint/2010/main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1=OYNAR EKLEMLER: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5352" y="548680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Vücudun hareket işlevini üstlenmiş kemiklerde görülen, tam hareketli eklemler olup kol ve bacak kemiklerinde görülür.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3573016"/>
            <a:ext cx="8873295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Eklemleri oluşturan kemiklerin uçları bağ dokusundan meydana gelmiş ortak bir kapsül ile çevrilidir.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kapsülünün iç yüzeyi ince bir zar ile örtülüdür.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dersyorum.com/wp-content/uploads/Oynar-Eklemin-Yap%C4%B1s%C4%B1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270</Words>
  <Application>Microsoft Office PowerPoint</Application>
  <PresentationFormat>Ekran Gösterisi (4:3)</PresentationFormat>
  <Paragraphs>50</Paragraphs>
  <Slides>27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9" baseType="lpstr">
      <vt:lpstr>Ofis Teması</vt:lpstr>
      <vt:lpstr>Bit Eşlem Resmi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www.sorubak.com; PC</dc:creator>
  <cp:keywords>www.sorubak.com</cp:keywords>
  <dc:description>www.sorubak.com</dc:description>
  <cp:lastModifiedBy>PC</cp:lastModifiedBy>
  <cp:revision>16</cp:revision>
  <dcterms:created xsi:type="dcterms:W3CDTF">2013-07-01T19:15:16Z</dcterms:created>
  <dcterms:modified xsi:type="dcterms:W3CDTF">2013-08-14T19:54:15Z</dcterms:modified>
</cp:coreProperties>
</file>