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79" r:id="rId5"/>
    <p:sldId id="284" r:id="rId6"/>
    <p:sldId id="283" r:id="rId7"/>
    <p:sldId id="282" r:id="rId8"/>
    <p:sldId id="281" r:id="rId9"/>
    <p:sldId id="285" r:id="rId10"/>
    <p:sldId id="290" r:id="rId11"/>
    <p:sldId id="289" r:id="rId12"/>
    <p:sldId id="288" r:id="rId13"/>
    <p:sldId id="287" r:id="rId14"/>
    <p:sldId id="286" r:id="rId15"/>
    <p:sldId id="294" r:id="rId16"/>
    <p:sldId id="293" r:id="rId17"/>
    <p:sldId id="292" r:id="rId18"/>
    <p:sldId id="291" r:id="rId19"/>
    <p:sldId id="278" r:id="rId20"/>
    <p:sldId id="298" r:id="rId21"/>
    <p:sldId id="297" r:id="rId22"/>
    <p:sldId id="296" r:id="rId23"/>
    <p:sldId id="295" r:id="rId24"/>
    <p:sldId id="301" r:id="rId25"/>
    <p:sldId id="300" r:id="rId26"/>
    <p:sldId id="302" r:id="rId27"/>
    <p:sldId id="307" r:id="rId28"/>
    <p:sldId id="309" r:id="rId29"/>
    <p:sldId id="308" r:id="rId30"/>
    <p:sldId id="313" r:id="rId31"/>
    <p:sldId id="312" r:id="rId32"/>
    <p:sldId id="311" r:id="rId33"/>
    <p:sldId id="310" r:id="rId34"/>
    <p:sldId id="258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03.07.2013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BASAMAKLI DOĞAL SAYILAR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49289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270" y="407707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631518" y="2509241"/>
            <a:ext cx="2200470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585620" y="2910653"/>
            <a:ext cx="299256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467142" y="3286404"/>
            <a:ext cx="3855068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605447" y="3827575"/>
            <a:ext cx="4647155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707904" y="2592988"/>
            <a:ext cx="5400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551040" y="262783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8428890" y="262783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223707" y="3442630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211047" y="3442630"/>
            <a:ext cx="10801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8064388" y="3379773"/>
            <a:ext cx="9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624349" y="4293096"/>
            <a:ext cx="7920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830960" y="4293096"/>
            <a:ext cx="13681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7704348" y="4133883"/>
            <a:ext cx="1296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976277" y="5010854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382955" y="5010854"/>
            <a:ext cx="16561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344308" y="4841769"/>
            <a:ext cx="16561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043608" y="5877272"/>
            <a:ext cx="6480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005826" y="5728612"/>
            <a:ext cx="19442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6876256" y="5523329"/>
            <a:ext cx="20162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876256" y="6099393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45367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6084168" y="5998703"/>
            <a:ext cx="3384376" cy="43204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6444208" y="5699876"/>
            <a:ext cx="576064" cy="493107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Çarpma 37"/>
          <p:cNvSpPr/>
          <p:nvPr/>
        </p:nvSpPr>
        <p:spPr>
          <a:xfrm>
            <a:off x="4218519" y="2729748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Eşittir 38"/>
          <p:cNvSpPr/>
          <p:nvPr/>
        </p:nvSpPr>
        <p:spPr>
          <a:xfrm>
            <a:off x="5010133" y="2717819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0" name="Çarpma 39"/>
          <p:cNvSpPr/>
          <p:nvPr/>
        </p:nvSpPr>
        <p:spPr>
          <a:xfrm>
            <a:off x="3834172" y="3544545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Çarpma 40"/>
          <p:cNvSpPr/>
          <p:nvPr/>
        </p:nvSpPr>
        <p:spPr>
          <a:xfrm>
            <a:off x="3416437" y="4395011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Çarpma 41"/>
          <p:cNvSpPr/>
          <p:nvPr/>
        </p:nvSpPr>
        <p:spPr>
          <a:xfrm>
            <a:off x="2780012" y="5136089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Çarpma 42"/>
          <p:cNvSpPr/>
          <p:nvPr/>
        </p:nvSpPr>
        <p:spPr>
          <a:xfrm>
            <a:off x="2275956" y="5924294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Eşittir 43"/>
          <p:cNvSpPr/>
          <p:nvPr/>
        </p:nvSpPr>
        <p:spPr>
          <a:xfrm>
            <a:off x="5140255" y="3515254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5" name="Eşittir 44"/>
          <p:cNvSpPr/>
          <p:nvPr/>
        </p:nvSpPr>
        <p:spPr>
          <a:xfrm>
            <a:off x="5029978" y="4383082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6" name="Eşittir 45"/>
          <p:cNvSpPr/>
          <p:nvPr/>
        </p:nvSpPr>
        <p:spPr>
          <a:xfrm>
            <a:off x="4950042" y="5072054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7" name="Eşittir 46"/>
          <p:cNvSpPr/>
          <p:nvPr/>
        </p:nvSpPr>
        <p:spPr>
          <a:xfrm>
            <a:off x="4872845" y="5776535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50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8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631518" y="2509241"/>
            <a:ext cx="2200470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585620" y="2910653"/>
            <a:ext cx="299256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467142" y="3286404"/>
            <a:ext cx="3855068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605447" y="3827575"/>
            <a:ext cx="4647155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707904" y="2592988"/>
            <a:ext cx="5400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551040" y="262783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8428890" y="262783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223707" y="3442630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211047" y="3442630"/>
            <a:ext cx="10801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8064388" y="3379773"/>
            <a:ext cx="9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624349" y="4293096"/>
            <a:ext cx="7920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830960" y="4293096"/>
            <a:ext cx="13681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7704348" y="4133883"/>
            <a:ext cx="1296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976277" y="5010854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382955" y="5010854"/>
            <a:ext cx="16561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344308" y="4841769"/>
            <a:ext cx="16561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043608" y="5877272"/>
            <a:ext cx="6480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005826" y="5728612"/>
            <a:ext cx="19442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6876256" y="5523329"/>
            <a:ext cx="20162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876256" y="6099393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87854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6084168" y="5998703"/>
            <a:ext cx="3384376" cy="43204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6444208" y="5699876"/>
            <a:ext cx="576064" cy="493107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Çarpma 37"/>
          <p:cNvSpPr/>
          <p:nvPr/>
        </p:nvSpPr>
        <p:spPr>
          <a:xfrm>
            <a:off x="4218519" y="2729748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Eşittir 38"/>
          <p:cNvSpPr/>
          <p:nvPr/>
        </p:nvSpPr>
        <p:spPr>
          <a:xfrm>
            <a:off x="5010133" y="2717819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0" name="Çarpma 39"/>
          <p:cNvSpPr/>
          <p:nvPr/>
        </p:nvSpPr>
        <p:spPr>
          <a:xfrm>
            <a:off x="3834172" y="3544545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Çarpma 40"/>
          <p:cNvSpPr/>
          <p:nvPr/>
        </p:nvSpPr>
        <p:spPr>
          <a:xfrm>
            <a:off x="3416437" y="4395011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Çarpma 41"/>
          <p:cNvSpPr/>
          <p:nvPr/>
        </p:nvSpPr>
        <p:spPr>
          <a:xfrm>
            <a:off x="2780012" y="5136089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Çarpma 42"/>
          <p:cNvSpPr/>
          <p:nvPr/>
        </p:nvSpPr>
        <p:spPr>
          <a:xfrm>
            <a:off x="2275956" y="5924294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Eşittir 43"/>
          <p:cNvSpPr/>
          <p:nvPr/>
        </p:nvSpPr>
        <p:spPr>
          <a:xfrm>
            <a:off x="5140255" y="3515254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5" name="Eşittir 44"/>
          <p:cNvSpPr/>
          <p:nvPr/>
        </p:nvSpPr>
        <p:spPr>
          <a:xfrm>
            <a:off x="5029978" y="4383082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6" name="Eşittir 45"/>
          <p:cNvSpPr/>
          <p:nvPr/>
        </p:nvSpPr>
        <p:spPr>
          <a:xfrm>
            <a:off x="4950042" y="5072054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7" name="Eşittir 46"/>
          <p:cNvSpPr/>
          <p:nvPr/>
        </p:nvSpPr>
        <p:spPr>
          <a:xfrm>
            <a:off x="4872845" y="5776535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29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8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631518" y="2509241"/>
            <a:ext cx="2200470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585620" y="2910653"/>
            <a:ext cx="299256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467142" y="3286404"/>
            <a:ext cx="3855068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605447" y="3827575"/>
            <a:ext cx="4647155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707904" y="2592988"/>
            <a:ext cx="5400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551040" y="262783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8428890" y="262783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223707" y="3442630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211047" y="3442630"/>
            <a:ext cx="10801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8064388" y="3379773"/>
            <a:ext cx="9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624349" y="4293096"/>
            <a:ext cx="7920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830960" y="4293096"/>
            <a:ext cx="13681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7704348" y="4133883"/>
            <a:ext cx="1296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976277" y="5010854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382955" y="5010854"/>
            <a:ext cx="16561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344308" y="4841769"/>
            <a:ext cx="16561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043608" y="5877272"/>
            <a:ext cx="6480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005826" y="5728612"/>
            <a:ext cx="19442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6876256" y="5523329"/>
            <a:ext cx="20162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876256" y="6099393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77615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6084168" y="5998703"/>
            <a:ext cx="3384376" cy="43204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6444208" y="5699876"/>
            <a:ext cx="576064" cy="493107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Çarpma 37"/>
          <p:cNvSpPr/>
          <p:nvPr/>
        </p:nvSpPr>
        <p:spPr>
          <a:xfrm>
            <a:off x="4218519" y="2729748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Eşittir 38"/>
          <p:cNvSpPr/>
          <p:nvPr/>
        </p:nvSpPr>
        <p:spPr>
          <a:xfrm>
            <a:off x="5010133" y="2717819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0" name="Çarpma 39"/>
          <p:cNvSpPr/>
          <p:nvPr/>
        </p:nvSpPr>
        <p:spPr>
          <a:xfrm>
            <a:off x="3834172" y="3544545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Çarpma 40"/>
          <p:cNvSpPr/>
          <p:nvPr/>
        </p:nvSpPr>
        <p:spPr>
          <a:xfrm>
            <a:off x="3416437" y="4395011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Çarpma 41"/>
          <p:cNvSpPr/>
          <p:nvPr/>
        </p:nvSpPr>
        <p:spPr>
          <a:xfrm>
            <a:off x="2780012" y="5136089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Çarpma 42"/>
          <p:cNvSpPr/>
          <p:nvPr/>
        </p:nvSpPr>
        <p:spPr>
          <a:xfrm>
            <a:off x="2275956" y="5924294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Eşittir 43"/>
          <p:cNvSpPr/>
          <p:nvPr/>
        </p:nvSpPr>
        <p:spPr>
          <a:xfrm>
            <a:off x="5140255" y="3515254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5" name="Eşittir 44"/>
          <p:cNvSpPr/>
          <p:nvPr/>
        </p:nvSpPr>
        <p:spPr>
          <a:xfrm>
            <a:off x="5029978" y="4383082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6" name="Eşittir 45"/>
          <p:cNvSpPr/>
          <p:nvPr/>
        </p:nvSpPr>
        <p:spPr>
          <a:xfrm>
            <a:off x="4950042" y="5072054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7" name="Eşittir 46"/>
          <p:cNvSpPr/>
          <p:nvPr/>
        </p:nvSpPr>
        <p:spPr>
          <a:xfrm>
            <a:off x="4872845" y="5776535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91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8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631518" y="2509241"/>
            <a:ext cx="2200470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585620" y="2910653"/>
            <a:ext cx="299256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467142" y="3286404"/>
            <a:ext cx="3855068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605447" y="3827575"/>
            <a:ext cx="4647155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707904" y="2592988"/>
            <a:ext cx="5400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551040" y="262783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8428890" y="262783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223707" y="3442630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211047" y="3442630"/>
            <a:ext cx="10801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8064388" y="3379773"/>
            <a:ext cx="9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624349" y="4293096"/>
            <a:ext cx="7920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830960" y="4293096"/>
            <a:ext cx="13681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7704348" y="4133883"/>
            <a:ext cx="1296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976277" y="5010854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382955" y="5010854"/>
            <a:ext cx="16561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344308" y="4841769"/>
            <a:ext cx="16561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043608" y="5877272"/>
            <a:ext cx="6480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005826" y="5728612"/>
            <a:ext cx="19442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6876256" y="5523329"/>
            <a:ext cx="20162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876256" y="6099393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98649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6084168" y="5998703"/>
            <a:ext cx="3384376" cy="43204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6444208" y="5699876"/>
            <a:ext cx="576064" cy="493107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Çarpma 37"/>
          <p:cNvSpPr/>
          <p:nvPr/>
        </p:nvSpPr>
        <p:spPr>
          <a:xfrm>
            <a:off x="4218519" y="2729748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Eşittir 38"/>
          <p:cNvSpPr/>
          <p:nvPr/>
        </p:nvSpPr>
        <p:spPr>
          <a:xfrm>
            <a:off x="5010133" y="2717819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0" name="Çarpma 39"/>
          <p:cNvSpPr/>
          <p:nvPr/>
        </p:nvSpPr>
        <p:spPr>
          <a:xfrm>
            <a:off x="3834172" y="3544545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Çarpma 40"/>
          <p:cNvSpPr/>
          <p:nvPr/>
        </p:nvSpPr>
        <p:spPr>
          <a:xfrm>
            <a:off x="3416437" y="4395011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Çarpma 41"/>
          <p:cNvSpPr/>
          <p:nvPr/>
        </p:nvSpPr>
        <p:spPr>
          <a:xfrm>
            <a:off x="2780012" y="5136089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Çarpma 42"/>
          <p:cNvSpPr/>
          <p:nvPr/>
        </p:nvSpPr>
        <p:spPr>
          <a:xfrm>
            <a:off x="2275956" y="5924294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Eşittir 43"/>
          <p:cNvSpPr/>
          <p:nvPr/>
        </p:nvSpPr>
        <p:spPr>
          <a:xfrm>
            <a:off x="5140255" y="3515254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5" name="Eşittir 44"/>
          <p:cNvSpPr/>
          <p:nvPr/>
        </p:nvSpPr>
        <p:spPr>
          <a:xfrm>
            <a:off x="5029978" y="4383082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6" name="Eşittir 45"/>
          <p:cNvSpPr/>
          <p:nvPr/>
        </p:nvSpPr>
        <p:spPr>
          <a:xfrm>
            <a:off x="4950042" y="5072054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7" name="Eşittir 46"/>
          <p:cNvSpPr/>
          <p:nvPr/>
        </p:nvSpPr>
        <p:spPr>
          <a:xfrm>
            <a:off x="4872845" y="5776535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2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8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734390" y="2406369"/>
            <a:ext cx="1994725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801645" y="2694628"/>
            <a:ext cx="256051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179109" y="2998371"/>
            <a:ext cx="3279002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242805" y="3464931"/>
            <a:ext cx="3921867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707904" y="2592988"/>
            <a:ext cx="5400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599892" y="3300874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458797" y="3943278"/>
            <a:ext cx="7920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515998" y="470644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530806" y="5365382"/>
            <a:ext cx="6480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2458616" y="5719325"/>
            <a:ext cx="2498576" cy="642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rtı 16"/>
          <p:cNvSpPr/>
          <p:nvPr/>
        </p:nvSpPr>
        <p:spPr>
          <a:xfrm>
            <a:off x="2731752" y="5414335"/>
            <a:ext cx="648072" cy="498445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Dikdörtgen 47"/>
          <p:cNvSpPr/>
          <p:nvPr/>
        </p:nvSpPr>
        <p:spPr>
          <a:xfrm>
            <a:off x="3218415" y="6073268"/>
            <a:ext cx="113756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164070" y="6148211"/>
            <a:ext cx="45123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 top.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00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7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734390" y="2406369"/>
            <a:ext cx="1994725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801645" y="2694628"/>
            <a:ext cx="256051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179109" y="2998371"/>
            <a:ext cx="3279002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242805" y="3464931"/>
            <a:ext cx="3921867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707904" y="2592988"/>
            <a:ext cx="5400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599892" y="3300874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458797" y="3943278"/>
            <a:ext cx="7920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515998" y="470644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530806" y="5365382"/>
            <a:ext cx="6480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2458616" y="5719325"/>
            <a:ext cx="2498576" cy="642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rtı 16"/>
          <p:cNvSpPr/>
          <p:nvPr/>
        </p:nvSpPr>
        <p:spPr>
          <a:xfrm>
            <a:off x="2731752" y="5414335"/>
            <a:ext cx="648072" cy="498445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Dikdörtgen 47"/>
          <p:cNvSpPr/>
          <p:nvPr/>
        </p:nvSpPr>
        <p:spPr>
          <a:xfrm>
            <a:off x="3218415" y="6073268"/>
            <a:ext cx="113756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164070" y="6148211"/>
            <a:ext cx="45123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 top.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4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7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734390" y="2406369"/>
            <a:ext cx="1994725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801645" y="2694628"/>
            <a:ext cx="256051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179109" y="2998371"/>
            <a:ext cx="3279002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242805" y="3464931"/>
            <a:ext cx="3921867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707904" y="2592988"/>
            <a:ext cx="5400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599892" y="3300874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458797" y="3943278"/>
            <a:ext cx="7920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515998" y="470644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530806" y="5365382"/>
            <a:ext cx="6480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2458616" y="5719325"/>
            <a:ext cx="2498576" cy="642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rtı 16"/>
          <p:cNvSpPr/>
          <p:nvPr/>
        </p:nvSpPr>
        <p:spPr>
          <a:xfrm>
            <a:off x="2731752" y="5414335"/>
            <a:ext cx="648072" cy="498445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Dikdörtgen 47"/>
          <p:cNvSpPr/>
          <p:nvPr/>
        </p:nvSpPr>
        <p:spPr>
          <a:xfrm>
            <a:off x="3218415" y="6073268"/>
            <a:ext cx="113756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164070" y="6148211"/>
            <a:ext cx="45123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 top.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79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7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734390" y="2406369"/>
            <a:ext cx="1994725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801645" y="2694628"/>
            <a:ext cx="256051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179109" y="2998371"/>
            <a:ext cx="3279002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242805" y="3464931"/>
            <a:ext cx="3921867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707904" y="2592988"/>
            <a:ext cx="5400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599892" y="3300874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458797" y="3943278"/>
            <a:ext cx="7920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515998" y="470644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530806" y="5365382"/>
            <a:ext cx="6480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2458616" y="5719325"/>
            <a:ext cx="2498576" cy="642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rtı 16"/>
          <p:cNvSpPr/>
          <p:nvPr/>
        </p:nvSpPr>
        <p:spPr>
          <a:xfrm>
            <a:off x="2731752" y="5414335"/>
            <a:ext cx="648072" cy="498445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Dikdörtgen 47"/>
          <p:cNvSpPr/>
          <p:nvPr/>
        </p:nvSpPr>
        <p:spPr>
          <a:xfrm>
            <a:off x="3218415" y="6073268"/>
            <a:ext cx="113756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164070" y="6148211"/>
            <a:ext cx="45123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 top.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61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7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734390" y="2406369"/>
            <a:ext cx="1994725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801645" y="2694628"/>
            <a:ext cx="256051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179109" y="2998371"/>
            <a:ext cx="3279002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242805" y="3464931"/>
            <a:ext cx="3921867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707904" y="2592988"/>
            <a:ext cx="5400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599892" y="3300874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458797" y="3943278"/>
            <a:ext cx="7920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515998" y="470644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530806" y="5365382"/>
            <a:ext cx="6480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ksi 6"/>
          <p:cNvSpPr/>
          <p:nvPr/>
        </p:nvSpPr>
        <p:spPr>
          <a:xfrm>
            <a:off x="2458616" y="5719325"/>
            <a:ext cx="2498576" cy="64240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rtı 16"/>
          <p:cNvSpPr/>
          <p:nvPr/>
        </p:nvSpPr>
        <p:spPr>
          <a:xfrm>
            <a:off x="2731752" y="5414335"/>
            <a:ext cx="648072" cy="498445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Dikdörtgen 47"/>
          <p:cNvSpPr/>
          <p:nvPr/>
        </p:nvSpPr>
        <p:spPr>
          <a:xfrm>
            <a:off x="3218415" y="6073268"/>
            <a:ext cx="113756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164070" y="6148211"/>
            <a:ext cx="45123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 top.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2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7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48769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125" y="134076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Kırk sekiz bin yedi yüz altmış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5296" y="4365104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98378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270" y="306896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Otuz dört bin iki yüz kırk sekiz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270" y="4989075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Doksan sekiz bin üç yüz yetmiş sekiz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5296" y="2531642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34248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BASAMAKLI DOĞAL SAYI: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244" y="1412776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rakamla yazılan sayılara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basamaklı doğal sayılar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3284984"/>
            <a:ext cx="901320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3481" y="3992870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43608" y="3992870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619672" y="3992870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95736" y="3992869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203848" y="3992870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41177" y="3992868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88024" y="3992867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64088" y="3992866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940152" y="3992865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516216" y="3992864"/>
            <a:ext cx="66164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rtı 4"/>
          <p:cNvSpPr/>
          <p:nvPr/>
        </p:nvSpPr>
        <p:spPr>
          <a:xfrm>
            <a:off x="2812283" y="4215814"/>
            <a:ext cx="576064" cy="648072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Eşittir 17"/>
          <p:cNvSpPr/>
          <p:nvPr/>
        </p:nvSpPr>
        <p:spPr>
          <a:xfrm>
            <a:off x="3694330" y="4272101"/>
            <a:ext cx="546847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97244" y="4894041"/>
            <a:ext cx="901320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Yukarıdaki sayı beş rakamla yazıldığı için beş basamaklı bir sayıdır.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67869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125" y="134076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Altmış yedi bin sekiz yüz altmış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5296" y="4365104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76879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270" y="306896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Elli sekiz bin dört yüz otuz sekiz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270" y="4989075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Yetmiş altı bin sekiz yüz yetmiş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5296" y="2531642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58438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52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28667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125" y="134076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Yirmi sekiz bin altı yüz altmış yedi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5296" y="4365104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50879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270" y="306896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Seksen sekiz bin  altmış üç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270" y="4989075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Elli bin sekiz </a:t>
            </a:r>
            <a:r>
              <a:rPr lang="tr-TR" sz="3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 yetmiş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5296" y="2531642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88063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93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78709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4125" y="1340768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Yetmiş sekiz bin yedi yüz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65296" y="4365104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78089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270" y="306896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Otuz sekiz bin yedi yüz altmış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270" y="4989075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Yetmiş sekiz </a:t>
            </a:r>
            <a:r>
              <a:rPr lang="tr-TR" sz="3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 seksen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65296" y="2531642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38760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11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4" y="1999787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48769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803" y="79945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Kırk sekiz bin yedi yüz altmış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53074" y="5838879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43575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8608" y="2717747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Elli sekiz bin  altmış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7803" y="463855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Kırk üç bin beş yüz yetmiş beş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67544" y="3918076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58069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87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543" y="1645844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98009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803" y="799458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Doksan sekiz bin   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53074" y="5838879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48019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8608" y="2717747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Yetmiş altı bin altmış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7803" y="463855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Kırk sekiz bin on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67544" y="3918076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76069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60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YAZILIP OKUNMASI:3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0986" y="1653545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40009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803" y="799458"/>
            <a:ext cx="510026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Kırk bin 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53073" y="5484936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99700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8609" y="2717747"/>
            <a:ext cx="719768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Yetmiş bin kırk dokuz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7803" y="4638550"/>
            <a:ext cx="812459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Doksan dokuz bin yedi yüz 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67544" y="3918076"/>
            <a:ext cx="21369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70049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86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ÇÖZÜMLEME:1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26642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43452: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00164" y="1299537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471601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8"/>
          <p:cNvSpPr/>
          <p:nvPr/>
        </p:nvSpPr>
        <p:spPr>
          <a:xfrm>
            <a:off x="6192180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rtı 9"/>
          <p:cNvSpPr/>
          <p:nvPr/>
        </p:nvSpPr>
        <p:spPr>
          <a:xfrm>
            <a:off x="4247964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2206689" y="26490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rtı 11"/>
          <p:cNvSpPr/>
          <p:nvPr/>
        </p:nvSpPr>
        <p:spPr>
          <a:xfrm>
            <a:off x="7309318" y="264698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5004048" y="264698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7380312" y="145565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1969975" y="37244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292080" y="1299536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0394" y="2492895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580112" y="249289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51892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529237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860032" y="3573016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7985" y="4581128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685029" y="3418381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063384" y="4580928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580112" y="4580926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97699" y="5703562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07122" y="4581128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33817" y="4580927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11254" y="5721151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299860" y="5721150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602055" y="5721149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Artı 32"/>
          <p:cNvSpPr/>
          <p:nvPr/>
        </p:nvSpPr>
        <p:spPr>
          <a:xfrm>
            <a:off x="8029398" y="357450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rtı 33"/>
          <p:cNvSpPr/>
          <p:nvPr/>
        </p:nvSpPr>
        <p:spPr>
          <a:xfrm>
            <a:off x="1439652" y="473704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rtı 34"/>
          <p:cNvSpPr/>
          <p:nvPr/>
        </p:nvSpPr>
        <p:spPr>
          <a:xfrm>
            <a:off x="3429337" y="471723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rtı 35"/>
          <p:cNvSpPr/>
          <p:nvPr/>
        </p:nvSpPr>
        <p:spPr>
          <a:xfrm>
            <a:off x="4921628" y="473704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6447689" y="473704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rtı 37"/>
          <p:cNvSpPr/>
          <p:nvPr/>
        </p:nvSpPr>
        <p:spPr>
          <a:xfrm>
            <a:off x="7891534" y="473724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Artı 38"/>
          <p:cNvSpPr/>
          <p:nvPr/>
        </p:nvSpPr>
        <p:spPr>
          <a:xfrm>
            <a:off x="1151620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Artı 39"/>
          <p:cNvSpPr/>
          <p:nvPr/>
        </p:nvSpPr>
        <p:spPr>
          <a:xfrm>
            <a:off x="2656553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Artı 40"/>
          <p:cNvSpPr/>
          <p:nvPr/>
        </p:nvSpPr>
        <p:spPr>
          <a:xfrm>
            <a:off x="3938026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41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ÇÖZÜMLEME:2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26642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34263: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00164" y="1299537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471601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8"/>
          <p:cNvSpPr/>
          <p:nvPr/>
        </p:nvSpPr>
        <p:spPr>
          <a:xfrm>
            <a:off x="6192180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rtı 9"/>
          <p:cNvSpPr/>
          <p:nvPr/>
        </p:nvSpPr>
        <p:spPr>
          <a:xfrm>
            <a:off x="4247964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2206689" y="26490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rtı 11"/>
          <p:cNvSpPr/>
          <p:nvPr/>
        </p:nvSpPr>
        <p:spPr>
          <a:xfrm>
            <a:off x="7309318" y="264698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5004048" y="264698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7380312" y="145565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1969975" y="37244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292080" y="1299536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0394" y="2492895"/>
            <a:ext cx="187562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580112" y="249289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51892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529237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860032" y="3573016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7985" y="4581128"/>
            <a:ext cx="127166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685029" y="3418381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063384" y="4580928"/>
            <a:ext cx="12364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580112" y="4580926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97699" y="5703562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07122" y="4581128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33817" y="4580927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11254" y="5721151"/>
            <a:ext cx="68346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299860" y="5721150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602055" y="5721149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Artı 32"/>
          <p:cNvSpPr/>
          <p:nvPr/>
        </p:nvSpPr>
        <p:spPr>
          <a:xfrm>
            <a:off x="8029398" y="357450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rtı 33"/>
          <p:cNvSpPr/>
          <p:nvPr/>
        </p:nvSpPr>
        <p:spPr>
          <a:xfrm>
            <a:off x="1439652" y="473704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rtı 34"/>
          <p:cNvSpPr/>
          <p:nvPr/>
        </p:nvSpPr>
        <p:spPr>
          <a:xfrm>
            <a:off x="3429337" y="471723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rtı 35"/>
          <p:cNvSpPr/>
          <p:nvPr/>
        </p:nvSpPr>
        <p:spPr>
          <a:xfrm>
            <a:off x="4921628" y="473704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6447689" y="473704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rtı 37"/>
          <p:cNvSpPr/>
          <p:nvPr/>
        </p:nvSpPr>
        <p:spPr>
          <a:xfrm>
            <a:off x="7891534" y="473724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Artı 38"/>
          <p:cNvSpPr/>
          <p:nvPr/>
        </p:nvSpPr>
        <p:spPr>
          <a:xfrm>
            <a:off x="1151620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Artı 39"/>
          <p:cNvSpPr/>
          <p:nvPr/>
        </p:nvSpPr>
        <p:spPr>
          <a:xfrm>
            <a:off x="2656553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Artı 40"/>
          <p:cNvSpPr/>
          <p:nvPr/>
        </p:nvSpPr>
        <p:spPr>
          <a:xfrm>
            <a:off x="3938026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749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ÇÖZÜMLEME:3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26642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52443: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00164" y="1299537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471601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rtı 8"/>
          <p:cNvSpPr/>
          <p:nvPr/>
        </p:nvSpPr>
        <p:spPr>
          <a:xfrm>
            <a:off x="6192180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rtı 9"/>
          <p:cNvSpPr/>
          <p:nvPr/>
        </p:nvSpPr>
        <p:spPr>
          <a:xfrm>
            <a:off x="4247964" y="372913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2206689" y="26490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rtı 11"/>
          <p:cNvSpPr/>
          <p:nvPr/>
        </p:nvSpPr>
        <p:spPr>
          <a:xfrm>
            <a:off x="7837157" y="260926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5004048" y="264698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7380312" y="145565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1969975" y="37244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292080" y="1299536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840394" y="2492895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580112" y="2492896"/>
            <a:ext cx="23875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51892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529237" y="3573016"/>
            <a:ext cx="18002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860032" y="3573016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7985" y="4581128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685029" y="3418381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063384" y="4580928"/>
            <a:ext cx="14401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580112" y="4580926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97699" y="5703562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7007122" y="4581128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33817" y="4580927"/>
            <a:ext cx="96054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811254" y="5721151"/>
            <a:ext cx="7889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299860" y="5721150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4602055" y="5721149"/>
            <a:ext cx="64070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Artı 32"/>
          <p:cNvSpPr/>
          <p:nvPr/>
        </p:nvSpPr>
        <p:spPr>
          <a:xfrm>
            <a:off x="8029398" y="357450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rtı 33"/>
          <p:cNvSpPr/>
          <p:nvPr/>
        </p:nvSpPr>
        <p:spPr>
          <a:xfrm>
            <a:off x="1439652" y="4737049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Artı 34"/>
          <p:cNvSpPr/>
          <p:nvPr/>
        </p:nvSpPr>
        <p:spPr>
          <a:xfrm>
            <a:off x="3429337" y="471723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Artı 35"/>
          <p:cNvSpPr/>
          <p:nvPr/>
        </p:nvSpPr>
        <p:spPr>
          <a:xfrm>
            <a:off x="4921628" y="473704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6447689" y="473704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rtı 37"/>
          <p:cNvSpPr/>
          <p:nvPr/>
        </p:nvSpPr>
        <p:spPr>
          <a:xfrm>
            <a:off x="7891534" y="473724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Artı 38"/>
          <p:cNvSpPr/>
          <p:nvPr/>
        </p:nvSpPr>
        <p:spPr>
          <a:xfrm>
            <a:off x="1151620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Artı 39"/>
          <p:cNvSpPr/>
          <p:nvPr/>
        </p:nvSpPr>
        <p:spPr>
          <a:xfrm>
            <a:off x="2656553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Artı 40"/>
          <p:cNvSpPr/>
          <p:nvPr/>
        </p:nvSpPr>
        <p:spPr>
          <a:xfrm>
            <a:off x="3938026" y="587727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466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GRUPLAMA:1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26642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67452: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00164" y="1299537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471601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1681943" y="26490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3215512" y="267254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7380312" y="145565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292080" y="1299536"/>
            <a:ext cx="20172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16953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91527" y="2490868"/>
            <a:ext cx="10115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791576" y="2490867"/>
            <a:ext cx="6120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930102" y="3463987"/>
            <a:ext cx="38440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şittir 6"/>
          <p:cNvSpPr/>
          <p:nvPr/>
        </p:nvSpPr>
        <p:spPr>
          <a:xfrm>
            <a:off x="250835" y="3620344"/>
            <a:ext cx="696297" cy="456728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3" name="Artı 42"/>
          <p:cNvSpPr/>
          <p:nvPr/>
        </p:nvSpPr>
        <p:spPr>
          <a:xfrm>
            <a:off x="4667132" y="3620344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963853" y="3463987"/>
            <a:ext cx="30519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115888" y="4412431"/>
            <a:ext cx="29799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405994" y="4412430"/>
            <a:ext cx="2736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6489831" y="4412429"/>
            <a:ext cx="26199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Artı 47"/>
          <p:cNvSpPr/>
          <p:nvPr/>
        </p:nvSpPr>
        <p:spPr>
          <a:xfrm>
            <a:off x="7804011" y="3624841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Artı 48"/>
          <p:cNvSpPr/>
          <p:nvPr/>
        </p:nvSpPr>
        <p:spPr>
          <a:xfrm>
            <a:off x="3006332" y="4542283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Artı 49"/>
          <p:cNvSpPr/>
          <p:nvPr/>
        </p:nvSpPr>
        <p:spPr>
          <a:xfrm>
            <a:off x="6003978" y="4542283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371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  <p:bldP spid="7" grpId="0" animBg="1"/>
      <p:bldP spid="43" grpId="0" animBg="1"/>
      <p:bldP spid="48" grpId="0" animBg="1"/>
      <p:bldP spid="49" grpId="0" animBg="1"/>
      <p:bldP spid="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KÜÇÜK-EN BÜYÜK SAYI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1006" y="908720"/>
            <a:ext cx="480124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67439" y="2060848"/>
            <a:ext cx="480124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büyük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83197" y="3212976"/>
            <a:ext cx="565695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 tek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67443" y="4077072"/>
            <a:ext cx="57891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büyük  tek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7442" y="4941168"/>
            <a:ext cx="58476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 çift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67440" y="5877272"/>
            <a:ext cx="578910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büyük çift sayı: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84440" y="980728"/>
            <a:ext cx="22238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142958" y="2060848"/>
            <a:ext cx="216534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940152" y="3212976"/>
            <a:ext cx="22322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6056548" y="4067200"/>
            <a:ext cx="23318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20444" y="4941168"/>
            <a:ext cx="23679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020444" y="5877272"/>
            <a:ext cx="23679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GRUPLAMA:2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26642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73289: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00164" y="1299537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471601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1681943" y="26490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3215512" y="267254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7380312" y="145565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292080" y="1299536"/>
            <a:ext cx="20172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16953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91527" y="2490868"/>
            <a:ext cx="10115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791576" y="2490867"/>
            <a:ext cx="6120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930102" y="3463987"/>
            <a:ext cx="38440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şittir 6"/>
          <p:cNvSpPr/>
          <p:nvPr/>
        </p:nvSpPr>
        <p:spPr>
          <a:xfrm>
            <a:off x="250835" y="3620344"/>
            <a:ext cx="696297" cy="456728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3" name="Artı 42"/>
          <p:cNvSpPr/>
          <p:nvPr/>
        </p:nvSpPr>
        <p:spPr>
          <a:xfrm>
            <a:off x="4667132" y="3620344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963853" y="3463987"/>
            <a:ext cx="30519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115888" y="4412431"/>
            <a:ext cx="29799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405994" y="4412430"/>
            <a:ext cx="2736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6489831" y="4412429"/>
            <a:ext cx="26199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Artı 47"/>
          <p:cNvSpPr/>
          <p:nvPr/>
        </p:nvSpPr>
        <p:spPr>
          <a:xfrm>
            <a:off x="7804011" y="3624841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Artı 48"/>
          <p:cNvSpPr/>
          <p:nvPr/>
        </p:nvSpPr>
        <p:spPr>
          <a:xfrm>
            <a:off x="3006332" y="4542283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Artı 49"/>
          <p:cNvSpPr/>
          <p:nvPr/>
        </p:nvSpPr>
        <p:spPr>
          <a:xfrm>
            <a:off x="6003978" y="4542283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123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  <p:bldP spid="7" grpId="0" animBg="1"/>
      <p:bldP spid="43" grpId="0" animBg="1"/>
      <p:bldP spid="48" grpId="0" animBg="1"/>
      <p:bldP spid="49" grpId="0" animBg="1"/>
      <p:bldP spid="5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GRUPLAMA:3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26642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98756: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00164" y="1299537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471601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1681943" y="26490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3215512" y="267254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7380312" y="145565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292080" y="1299536"/>
            <a:ext cx="20172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16953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91527" y="2490868"/>
            <a:ext cx="10115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791576" y="2490867"/>
            <a:ext cx="6120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930102" y="3463987"/>
            <a:ext cx="38440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şittir 6"/>
          <p:cNvSpPr/>
          <p:nvPr/>
        </p:nvSpPr>
        <p:spPr>
          <a:xfrm>
            <a:off x="250835" y="3620344"/>
            <a:ext cx="696297" cy="456728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3" name="Artı 42"/>
          <p:cNvSpPr/>
          <p:nvPr/>
        </p:nvSpPr>
        <p:spPr>
          <a:xfrm>
            <a:off x="4667132" y="3620344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963853" y="3463987"/>
            <a:ext cx="30519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115888" y="4412431"/>
            <a:ext cx="29799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405994" y="4412430"/>
            <a:ext cx="2736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6489831" y="4412429"/>
            <a:ext cx="26199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Artı 47"/>
          <p:cNvSpPr/>
          <p:nvPr/>
        </p:nvSpPr>
        <p:spPr>
          <a:xfrm>
            <a:off x="7804011" y="3624841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Artı 48"/>
          <p:cNvSpPr/>
          <p:nvPr/>
        </p:nvSpPr>
        <p:spPr>
          <a:xfrm>
            <a:off x="3006332" y="4542283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Artı 49"/>
          <p:cNvSpPr/>
          <p:nvPr/>
        </p:nvSpPr>
        <p:spPr>
          <a:xfrm>
            <a:off x="6003978" y="4542283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604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  <p:bldP spid="7" grpId="0" animBg="1"/>
      <p:bldP spid="43" grpId="0" animBg="1"/>
      <p:bldP spid="48" grpId="0" animBg="1"/>
      <p:bldP spid="49" grpId="0" animBg="1"/>
      <p:bldP spid="5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GRUPLAMA:4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26642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58967: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00164" y="1299537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471601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1681943" y="26490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3215512" y="267254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7380312" y="145565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292080" y="1299536"/>
            <a:ext cx="20172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16953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91527" y="2490868"/>
            <a:ext cx="10115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791576" y="2490867"/>
            <a:ext cx="6120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930102" y="3463987"/>
            <a:ext cx="38440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şittir 6"/>
          <p:cNvSpPr/>
          <p:nvPr/>
        </p:nvSpPr>
        <p:spPr>
          <a:xfrm>
            <a:off x="250835" y="3620344"/>
            <a:ext cx="696297" cy="456728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3" name="Artı 42"/>
          <p:cNvSpPr/>
          <p:nvPr/>
        </p:nvSpPr>
        <p:spPr>
          <a:xfrm>
            <a:off x="4667132" y="3620344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963853" y="3463987"/>
            <a:ext cx="30519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115888" y="4412431"/>
            <a:ext cx="29799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405994" y="4412430"/>
            <a:ext cx="2736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6489831" y="4412429"/>
            <a:ext cx="26199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Artı 47"/>
          <p:cNvSpPr/>
          <p:nvPr/>
        </p:nvSpPr>
        <p:spPr>
          <a:xfrm>
            <a:off x="7804011" y="3624841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Artı 48"/>
          <p:cNvSpPr/>
          <p:nvPr/>
        </p:nvSpPr>
        <p:spPr>
          <a:xfrm>
            <a:off x="3006332" y="4542283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Artı 49"/>
          <p:cNvSpPr/>
          <p:nvPr/>
        </p:nvSpPr>
        <p:spPr>
          <a:xfrm>
            <a:off x="6003978" y="4542283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073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  <p:bldP spid="7" grpId="0" animBg="1"/>
      <p:bldP spid="43" grpId="0" animBg="1"/>
      <p:bldP spid="48" grpId="0" animBg="1"/>
      <p:bldP spid="49" grpId="0" animBg="1"/>
      <p:bldP spid="5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8569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GRUPLAMA:5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268760"/>
            <a:ext cx="26642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99776: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00164" y="1299537"/>
            <a:ext cx="22238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rtı 7"/>
          <p:cNvSpPr/>
          <p:nvPr/>
        </p:nvSpPr>
        <p:spPr>
          <a:xfrm>
            <a:off x="4716016" y="145565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rtı 10"/>
          <p:cNvSpPr/>
          <p:nvPr/>
        </p:nvSpPr>
        <p:spPr>
          <a:xfrm>
            <a:off x="1681943" y="264901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rtı 12"/>
          <p:cNvSpPr/>
          <p:nvPr/>
        </p:nvSpPr>
        <p:spPr>
          <a:xfrm>
            <a:off x="3215512" y="267254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rtı 13"/>
          <p:cNvSpPr/>
          <p:nvPr/>
        </p:nvSpPr>
        <p:spPr>
          <a:xfrm>
            <a:off x="7380312" y="145565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5292080" y="1299536"/>
            <a:ext cx="201723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5888" y="2492896"/>
            <a:ext cx="16953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291527" y="2490868"/>
            <a:ext cx="10115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791576" y="2490867"/>
            <a:ext cx="6120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930102" y="3463987"/>
            <a:ext cx="38440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Eşittir 6"/>
          <p:cNvSpPr/>
          <p:nvPr/>
        </p:nvSpPr>
        <p:spPr>
          <a:xfrm>
            <a:off x="250835" y="3620344"/>
            <a:ext cx="696297" cy="456728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3" name="Artı 42"/>
          <p:cNvSpPr/>
          <p:nvPr/>
        </p:nvSpPr>
        <p:spPr>
          <a:xfrm>
            <a:off x="4667132" y="3620344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4963853" y="3463987"/>
            <a:ext cx="305195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binlik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115888" y="4412431"/>
            <a:ext cx="29799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yüzlük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3405994" y="4412430"/>
            <a:ext cx="2736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6489831" y="4412429"/>
            <a:ext cx="261990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birlik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Artı 47"/>
          <p:cNvSpPr/>
          <p:nvPr/>
        </p:nvSpPr>
        <p:spPr>
          <a:xfrm>
            <a:off x="7804011" y="3624841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Artı 48"/>
          <p:cNvSpPr/>
          <p:nvPr/>
        </p:nvSpPr>
        <p:spPr>
          <a:xfrm>
            <a:off x="3006332" y="4542283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Artı 49"/>
          <p:cNvSpPr/>
          <p:nvPr/>
        </p:nvSpPr>
        <p:spPr>
          <a:xfrm>
            <a:off x="6003978" y="4542283"/>
            <a:ext cx="593441" cy="50973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28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  <p:bldP spid="7" grpId="0" animBg="1"/>
      <p:bldP spid="43" grpId="0" animBg="1"/>
      <p:bldP spid="48" grpId="0" animBg="1"/>
      <p:bldP spid="49" grpId="0" animBg="1"/>
      <p:bldP spid="5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BASAMAKLI DOĞAL SAYILAR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3691" y="242088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5300" y="400506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71881" y="2702143"/>
            <a:ext cx="503256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631518" y="2509241"/>
            <a:ext cx="2200470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585620" y="2910653"/>
            <a:ext cx="299256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467142" y="3286404"/>
            <a:ext cx="3855068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605447" y="3827575"/>
            <a:ext cx="4647155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127341" y="3520141"/>
            <a:ext cx="45410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72121" y="4293096"/>
            <a:ext cx="47525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07704" y="5085184"/>
            <a:ext cx="46698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013080" y="6021288"/>
            <a:ext cx="55644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71881" y="2702143"/>
            <a:ext cx="503256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631518" y="2509241"/>
            <a:ext cx="2200470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585620" y="2910653"/>
            <a:ext cx="299256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467142" y="3286404"/>
            <a:ext cx="3855068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605447" y="3827575"/>
            <a:ext cx="4647155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127341" y="3520141"/>
            <a:ext cx="45410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72121" y="4293096"/>
            <a:ext cx="47525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07704" y="5085184"/>
            <a:ext cx="46698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013080" y="6021288"/>
            <a:ext cx="55644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07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71881" y="2702143"/>
            <a:ext cx="503256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631518" y="2509241"/>
            <a:ext cx="2200470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585620" y="2910653"/>
            <a:ext cx="299256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467142" y="3286404"/>
            <a:ext cx="3855068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605447" y="3827575"/>
            <a:ext cx="4647155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127341" y="3520141"/>
            <a:ext cx="45410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72121" y="4293096"/>
            <a:ext cx="47525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07704" y="5085184"/>
            <a:ext cx="46698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013080" y="6021288"/>
            <a:ext cx="55644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33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71881" y="2702143"/>
            <a:ext cx="503256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631518" y="2509241"/>
            <a:ext cx="2200470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585620" y="2910653"/>
            <a:ext cx="299256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467142" y="3286404"/>
            <a:ext cx="3855068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605447" y="3827575"/>
            <a:ext cx="4647155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127341" y="3520141"/>
            <a:ext cx="45410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72121" y="4293096"/>
            <a:ext cx="47525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07704" y="5085184"/>
            <a:ext cx="46698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013080" y="6021288"/>
            <a:ext cx="55644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86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71881" y="2702143"/>
            <a:ext cx="503256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631518" y="2509241"/>
            <a:ext cx="2200470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585620" y="2910653"/>
            <a:ext cx="299256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467142" y="3286404"/>
            <a:ext cx="3855068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605447" y="3827575"/>
            <a:ext cx="4647155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127341" y="3520141"/>
            <a:ext cx="45410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72121" y="4293096"/>
            <a:ext cx="47525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907704" y="5085184"/>
            <a:ext cx="46698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013080" y="6021288"/>
            <a:ext cx="55644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 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14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9512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84142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59783" y="95152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51720" y="97160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706940" y="951521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Yukarı Ok 4"/>
          <p:cNvSpPr/>
          <p:nvPr/>
        </p:nvSpPr>
        <p:spPr>
          <a:xfrm rot="5400000">
            <a:off x="2599992" y="2224995"/>
            <a:ext cx="1368152" cy="527349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ol Yukarı Ok 12"/>
          <p:cNvSpPr/>
          <p:nvPr/>
        </p:nvSpPr>
        <p:spPr>
          <a:xfrm rot="5400000">
            <a:off x="1631518" y="2509241"/>
            <a:ext cx="2200470" cy="791175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ol Yukarı Ok 13"/>
          <p:cNvSpPr/>
          <p:nvPr/>
        </p:nvSpPr>
        <p:spPr>
          <a:xfrm rot="5400000">
            <a:off x="585620" y="2910653"/>
            <a:ext cx="2992560" cy="780442"/>
          </a:xfrm>
          <a:prstGeom prst="leftUpArrow">
            <a:avLst>
              <a:gd name="adj1" fmla="val 25000"/>
              <a:gd name="adj2" fmla="val 22936"/>
              <a:gd name="adj3" fmla="val 25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ol Yukarı Ok 14"/>
          <p:cNvSpPr/>
          <p:nvPr/>
        </p:nvSpPr>
        <p:spPr>
          <a:xfrm rot="5400000">
            <a:off x="-467142" y="3286404"/>
            <a:ext cx="3855068" cy="894624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ol Yukarı Ok 15"/>
          <p:cNvSpPr/>
          <p:nvPr/>
        </p:nvSpPr>
        <p:spPr>
          <a:xfrm rot="5400000">
            <a:off x="-1605447" y="3827575"/>
            <a:ext cx="4647155" cy="604367"/>
          </a:xfrm>
          <a:prstGeom prst="lef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3707904" y="2592988"/>
            <a:ext cx="5400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551040" y="262783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8428890" y="262783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223707" y="3442630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211047" y="3442630"/>
            <a:ext cx="108012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8064388" y="3379773"/>
            <a:ext cx="9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624349" y="4293096"/>
            <a:ext cx="7920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830960" y="4293096"/>
            <a:ext cx="13681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7704348" y="4133883"/>
            <a:ext cx="1296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976277" y="5010854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382955" y="5010854"/>
            <a:ext cx="16561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344308" y="4841769"/>
            <a:ext cx="16561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043608" y="5877272"/>
            <a:ext cx="64807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005826" y="5728612"/>
            <a:ext cx="19442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6876256" y="5523329"/>
            <a:ext cx="20162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876256" y="6099393"/>
            <a:ext cx="20882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67372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6084168" y="5998703"/>
            <a:ext cx="3384376" cy="432048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Artı 36"/>
          <p:cNvSpPr/>
          <p:nvPr/>
        </p:nvSpPr>
        <p:spPr>
          <a:xfrm>
            <a:off x="6444208" y="5699876"/>
            <a:ext cx="576064" cy="493107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Çarpma 37"/>
          <p:cNvSpPr/>
          <p:nvPr/>
        </p:nvSpPr>
        <p:spPr>
          <a:xfrm>
            <a:off x="4218519" y="2729748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Eşittir 38"/>
          <p:cNvSpPr/>
          <p:nvPr/>
        </p:nvSpPr>
        <p:spPr>
          <a:xfrm>
            <a:off x="5010133" y="2717819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0" name="Çarpma 39"/>
          <p:cNvSpPr/>
          <p:nvPr/>
        </p:nvSpPr>
        <p:spPr>
          <a:xfrm>
            <a:off x="3834172" y="3544545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Çarpma 40"/>
          <p:cNvSpPr/>
          <p:nvPr/>
        </p:nvSpPr>
        <p:spPr>
          <a:xfrm>
            <a:off x="3416437" y="4395011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Çarpma 41"/>
          <p:cNvSpPr/>
          <p:nvPr/>
        </p:nvSpPr>
        <p:spPr>
          <a:xfrm>
            <a:off x="2780012" y="5136089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Çarpma 42"/>
          <p:cNvSpPr/>
          <p:nvPr/>
        </p:nvSpPr>
        <p:spPr>
          <a:xfrm>
            <a:off x="2275956" y="5924294"/>
            <a:ext cx="504056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Eşittir 43"/>
          <p:cNvSpPr/>
          <p:nvPr/>
        </p:nvSpPr>
        <p:spPr>
          <a:xfrm>
            <a:off x="5140255" y="3515254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5" name="Eşittir 44"/>
          <p:cNvSpPr/>
          <p:nvPr/>
        </p:nvSpPr>
        <p:spPr>
          <a:xfrm>
            <a:off x="5029978" y="4383082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6" name="Eşittir 45"/>
          <p:cNvSpPr/>
          <p:nvPr/>
        </p:nvSpPr>
        <p:spPr>
          <a:xfrm>
            <a:off x="4950042" y="5072054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7" name="Eşittir 46"/>
          <p:cNvSpPr/>
          <p:nvPr/>
        </p:nvSpPr>
        <p:spPr>
          <a:xfrm>
            <a:off x="4872845" y="5776535"/>
            <a:ext cx="652534" cy="52791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5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6" grpId="0" animBg="1"/>
      <p:bldP spid="8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709</Words>
  <Application>Microsoft Office PowerPoint</Application>
  <PresentationFormat>Ekran Gösterisi (4:3)</PresentationFormat>
  <Paragraphs>438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cp:lastModifiedBy>PC</cp:lastModifiedBy>
  <cp:revision>26</cp:revision>
  <dcterms:created xsi:type="dcterms:W3CDTF">2013-07-01T19:15:16Z</dcterms:created>
  <dcterms:modified xsi:type="dcterms:W3CDTF">2013-07-03T13:00:00Z</dcterms:modified>
  <cp:category>www.sorubak.com</cp:category>
  <cp:contentType>www.sorubak.com</cp:contentType>
  <cp:contentStatus>www.sorubak.com</cp:contentStatus>
</cp:coreProperties>
</file>