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av" ContentType="audio/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337" r:id="rId4"/>
    <p:sldId id="338" r:id="rId5"/>
    <p:sldId id="339" r:id="rId6"/>
    <p:sldId id="349" r:id="rId7"/>
    <p:sldId id="350" r:id="rId8"/>
    <p:sldId id="351" r:id="rId9"/>
    <p:sldId id="354" r:id="rId10"/>
    <p:sldId id="352" r:id="rId11"/>
    <p:sldId id="353" r:id="rId12"/>
    <p:sldId id="301" r:id="rId13"/>
    <p:sldId id="340" r:id="rId14"/>
    <p:sldId id="348" r:id="rId15"/>
    <p:sldId id="355" r:id="rId16"/>
    <p:sldId id="260" r:id="rId17"/>
    <p:sldId id="283" r:id="rId18"/>
    <p:sldId id="341" r:id="rId19"/>
    <p:sldId id="294" r:id="rId20"/>
    <p:sldId id="342" r:id="rId21"/>
    <p:sldId id="262" r:id="rId22"/>
    <p:sldId id="259" r:id="rId23"/>
    <p:sldId id="307" r:id="rId24"/>
    <p:sldId id="343" r:id="rId25"/>
    <p:sldId id="311" r:id="rId26"/>
    <p:sldId id="356" r:id="rId27"/>
    <p:sldId id="284" r:id="rId28"/>
    <p:sldId id="344" r:id="rId29"/>
    <p:sldId id="345" r:id="rId30"/>
    <p:sldId id="346" r:id="rId31"/>
    <p:sldId id="347" r:id="rId32"/>
    <p:sldId id="319" r:id="rId33"/>
    <p:sldId id="359" r:id="rId34"/>
    <p:sldId id="357" r:id="rId35"/>
    <p:sldId id="329" r:id="rId36"/>
    <p:sldId id="358" r:id="rId37"/>
    <p:sldId id="293" r:id="rId38"/>
    <p:sldId id="300" r:id="rId39"/>
    <p:sldId id="306" r:id="rId40"/>
    <p:sldId id="360" r:id="rId41"/>
    <p:sldId id="313" r:id="rId42"/>
    <p:sldId id="281" r:id="rId4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062" y="-15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6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image" Target="../media/image15.png"/></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image" Target="../media/image18.png"/></Relationships>
</file>

<file path=ppt/drawings/_rels/vmlDrawing3.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2.png"/></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image" Target="../media/image24.png"/></Relationship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t>16.09.2013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t>‹#›</a:t>
            </a:fld>
            <a:endParaRPr lang="tr-TR"/>
          </a:p>
        </p:txBody>
      </p:sp>
    </p:spTree>
  </p:cSld>
  <p:clrMapOvr>
    <a:masterClrMapping/>
  </p:clrMapOvr>
  <mc:AlternateContent xmlns:mc="http://schemas.openxmlformats.org/markup-compatibility/2006">
    <mc:Choice xmlns:p14="http://schemas.microsoft.com/office/powerpoint/2010/main" Requires="p14">
      <p:transition spd="slow" p14:dur="4750">
        <p14:vortex dir="r"/>
        <p:sndAc>
          <p:stSnd>
            <p:snd r:embed="rId1" name="chimes.wav"/>
          </p:stSnd>
        </p:sndAc>
      </p:transition>
    </mc:Choice>
    <mc:Fallback>
      <p:transition spd="slow">
        <p:fade/>
        <p:sndAc>
          <p:stSnd>
            <p:snd r:embed="rId1" name="chimes.wav"/>
          </p:stSnd>
        </p:sndAc>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t>16.09.2013</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4750">
        <p14:vortex dir="r"/>
        <p:sndAc>
          <p:stSnd>
            <p:snd r:embed="rId13" name="chimes.wav"/>
          </p:stSnd>
        </p:sndAc>
      </p:transition>
    </mc:Choice>
    <mc:Fallback>
      <p:transition spd="slow">
        <p:fade/>
        <p:sndAc>
          <p:stSnd>
            <p:snd r:embed="rId13" name="chimes.wav"/>
          </p:stSnd>
        </p:sndAc>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7.gif"/><Relationship Id="rId4" Type="http://schemas.openxmlformats.org/officeDocument/2006/relationships/image" Target="../media/image9.gif"/></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9.gif"/></Relationships>
</file>

<file path=ppt/slides/_rels/slide1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audio" Target="../media/audio1.wav"/><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15.png"/><Relationship Id="rId5" Type="http://schemas.openxmlformats.org/officeDocument/2006/relationships/oleObject" Target="../embeddings/oleObject1.bin"/><Relationship Id="rId4" Type="http://schemas.openxmlformats.org/officeDocument/2006/relationships/image" Target="../media/image17.gif"/></Relationships>
</file>

<file path=ppt/slides/_rels/slide18.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4.bin"/><Relationship Id="rId3" Type="http://schemas.openxmlformats.org/officeDocument/2006/relationships/audio" Target="../media/audio1.wav"/><Relationship Id="rId7" Type="http://schemas.openxmlformats.org/officeDocument/2006/relationships/image" Target="../media/image18.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oleObject" Target="../embeddings/oleObject3.bin"/><Relationship Id="rId5" Type="http://schemas.openxmlformats.org/officeDocument/2006/relationships/image" Target="../media/image2.gif"/><Relationship Id="rId4" Type="http://schemas.openxmlformats.org/officeDocument/2006/relationships/hyperlink" Target="http://www.goktepeliler.com/" TargetMode="External"/><Relationship Id="rId9"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hyperlink" Target="http://www.goktepeliler.com/"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hyperlink" Target="http://www.google.com.tr/url?sa=i&amp;rct=j&amp;q=FARKLI+%C4%B0NSAN+RES%C4%B0MLER%C4%B0&amp;source=images&amp;cd=&amp;cad=rja&amp;docid=exDEVaavFiQOzM&amp;tbnid=gT30pfg32qJWDM:&amp;ved=0CAUQjRw&amp;url=http://www.darwinizminsonu.com/20soru5.html&amp;ei=eoAgUpytMoWStAbszYHgCg&amp;bvm=bv.51495398,d.Yms&amp;psig=AFQjCNG4EXtFsjYWk_434Rnf1hjVV7-Qzw&amp;ust=1377948104262075" TargetMode="External"/><Relationship Id="rId4" Type="http://schemas.openxmlformats.org/officeDocument/2006/relationships/image" Target="../media/image2.gif"/></Relationships>
</file>

<file path=ppt/slides/_rels/slide20.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2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audio" Target="../media/audio1.wav"/><Relationship Id="rId7" Type="http://schemas.openxmlformats.org/officeDocument/2006/relationships/oleObject" Target="../embeddings/oleObject6.bin"/><Relationship Id="rId2" Type="http://schemas.openxmlformats.org/officeDocument/2006/relationships/slideLayout" Target="../slideLayouts/slideLayout1.xml"/><Relationship Id="rId1" Type="http://schemas.openxmlformats.org/officeDocument/2006/relationships/vmlDrawing" Target="../drawings/vmlDrawing3.vml"/><Relationship Id="rId6" Type="http://schemas.openxmlformats.org/officeDocument/2006/relationships/image" Target="../media/image22.png"/><Relationship Id="rId5" Type="http://schemas.openxmlformats.org/officeDocument/2006/relationships/oleObject" Target="../embeddings/oleObject5.bin"/><Relationship Id="rId10" Type="http://schemas.openxmlformats.org/officeDocument/2006/relationships/image" Target="../media/image9.gif"/><Relationship Id="rId4" Type="http://schemas.openxmlformats.org/officeDocument/2006/relationships/image" Target="../media/image1.gif"/><Relationship Id="rId9"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s>
</file>

<file path=ppt/slides/_rels/slide26.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audio" Target="../media/audio1.wav"/><Relationship Id="rId7" Type="http://schemas.openxmlformats.org/officeDocument/2006/relationships/oleObject" Target="../embeddings/oleObject7.bin"/><Relationship Id="rId2" Type="http://schemas.openxmlformats.org/officeDocument/2006/relationships/slideLayout" Target="../slideLayouts/slideLayout1.xml"/><Relationship Id="rId1" Type="http://schemas.openxmlformats.org/officeDocument/2006/relationships/vmlDrawing" Target="../drawings/vmlDrawing4.vml"/><Relationship Id="rId6" Type="http://schemas.openxmlformats.org/officeDocument/2006/relationships/image" Target="../media/image9.gif"/><Relationship Id="rId5"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 Id="rId10" Type="http://schemas.openxmlformats.org/officeDocument/2006/relationships/image" Target="../media/image25.png"/><Relationship Id="rId4" Type="http://schemas.openxmlformats.org/officeDocument/2006/relationships/image" Target="../media/image1.gif"/><Relationship Id="rId9" Type="http://schemas.openxmlformats.org/officeDocument/2006/relationships/oleObject" Target="../embeddings/oleObject8.bin"/></Relationships>
</file>

<file path=ppt/slides/_rels/slide27.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hyperlink" Target="http://www.goktepeliler.com/"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hyperlink" Target="http://www.google.com.tr/url?sa=i&amp;rct=j&amp;q=FARKLI+%C4%B0NSAN+RES%C4%B0MLER%C4%B0&amp;source=images&amp;cd=&amp;cad=rja&amp;docid=exDEVaavFiQOzM&amp;tbnid=gT30pfg32qJWDM:&amp;ved=0CAUQjRw&amp;url=http://forum.vatan.tc/darwinizmin-kirli-tarihi-t69203.0.html&amp;ei=rYAgUpfTMcmbtQaqi4CIBg&amp;bvm=bv.51495398,d.Yms&amp;psig=AFQjCNG4EXtFsjYWk_434Rnf1hjVV7-Qzw&amp;ust=1377948104262075" TargetMode="External"/><Relationship Id="rId4" Type="http://schemas.openxmlformats.org/officeDocument/2006/relationships/image" Target="../media/image2.gif"/></Relationships>
</file>

<file path=ppt/slides/_rels/slide30.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28.gif"/><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3" Type="http://schemas.openxmlformats.org/officeDocument/2006/relationships/hyperlink" Target="http://www.goktepeliler.com/" TargetMode="External"/><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2.gif"/></Relationships>
</file>

<file path=ppt/slides/_rels/slide38.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3.jpeg"/><Relationship Id="rId4" Type="http://schemas.openxmlformats.org/officeDocument/2006/relationships/image" Target="../media/image32.jpeg"/></Relationships>
</file>

<file path=ppt/slides/_rels/slide4.xml.rels><?xml version="1.0" encoding="UTF-8" standalone="yes"?>
<Relationships xmlns="http://schemas.openxmlformats.org/package/2006/relationships"><Relationship Id="rId3" Type="http://schemas.openxmlformats.org/officeDocument/2006/relationships/hyperlink" Target="http://www.goktepeliler.com/"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hyperlink" Target="http://www.google.com.tr/url?sa=i&amp;rct=j&amp;q=FARKLI+%C4%B0NSAN+RES%C4%B0MLER%C4%B0&amp;source=images&amp;cd=&amp;cad=rja&amp;docid=UBmGKp46-TiwMM&amp;tbnid=AlRdvuRxNw-NlM:&amp;ved=0CAUQjRw&amp;url=http://m.harunyahya.org/tr/works/653/Evrimcilere-Net-Cevap-4/chapter/3951/Insan-derisinin-rengindeki-farkliliklarin-nedeni-evrim-degildir&amp;ei=64AgUrmmMsXsswbJu4GwCg&amp;bvm=bv.51495398,d.Yms&amp;psig=AFQjCNG4EXtFsjYWk_434Rnf1hjVV7-Qzw&amp;ust=1377948104262075" TargetMode="External"/><Relationship Id="rId4" Type="http://schemas.openxmlformats.org/officeDocument/2006/relationships/image" Target="../media/image2.gif"/></Relationships>
</file>

<file path=ppt/slides/_rels/slide4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41.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35.jpeg"/><Relationship Id="rId4" Type="http://schemas.openxmlformats.org/officeDocument/2006/relationships/hyperlink" Target="http://www.google.com.tr/url?sa=i&amp;rct=j&amp;q=%C3%B6%C4%9Frenci+kimlikleri&amp;source=images&amp;cd=&amp;cad=rja&amp;docid=PjxQC7x4jsJdjM&amp;tbnid=ikyvz0-WgVDqRM:&amp;ved=0CAUQjRw&amp;url=http://etkinsistem.com.tr/kategoriprint.php?bolum%3DBilgi-(Yaka)-kartlari%26sayfano%3D1&amp;ei=-h83UrapDsLKtQatk4DYCQ&amp;bvm=bv.52164340,d.Yms&amp;psig=AFQjCNHueKmYmDyk4ybDxKJVLx_HnQUNAQ&amp;ust=1379430757870501"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www.goktepeliler.com/" TargetMode="External"/><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hyperlink" Target="http://www.google.com.tr/url?sa=i&amp;rct=j&amp;q=FARKLI+%C4%B0NSAN+RES%C4%B0MLER%C4%B0&amp;source=images&amp;cd=&amp;cad=rja&amp;docid=UBmGKp46-TiwMM&amp;tbnid=AlRdvuRxNw-NlM:&amp;ved=0CAUQjRw&amp;url=http://aylascorner.blogg.se/category/adoption-eller-inte.html&amp;ei=F4MgUv6QLIjGtAaCl4D4DQ&amp;bvm=bv.51495398,d.Yms&amp;psig=AFQjCNG4EXtFsjYWk_434Rnf1hjVV7-Qzw&amp;ust=1377948104262075" TargetMode="External"/><Relationship Id="rId4" Type="http://schemas.openxmlformats.org/officeDocument/2006/relationships/image" Target="../media/image2.gif"/></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audio" Target="../media/audio1.wav"/><Relationship Id="rId1" Type="http://schemas.openxmlformats.org/officeDocument/2006/relationships/slideLayout" Target="../slideLayouts/slideLayout1.xml"/><Relationship Id="rId5" Type="http://schemas.openxmlformats.org/officeDocument/2006/relationships/image" Target="../media/image8.jpeg"/><Relationship Id="rId4" Type="http://schemas.openxmlformats.org/officeDocument/2006/relationships/hyperlink" Target="http://www.google.com.tr/url?sa=i&amp;rct=j&amp;q=%C3%B6%C4%9Frenci+resimleri&amp;source=images&amp;cd=&amp;cad=rja&amp;docid=udrbs-KmX6beaM&amp;tbnid=GTDOKoifCBhWnM:&amp;ved=0CAUQjRw&amp;url=http://haberdesin.com/haber/komedi/tembel-ogrenci-sozlugu&amp;ei=Ik4jUveiG8OctAbR3oDwBg&amp;bvm=bv.51495398,d.Yms&amp;psig=AFQjCNGDgMMXsd_il-g1bdgZfGiox8fuqA&amp;ust=1378131861636899"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7.gif"/><Relationship Id="rId4" Type="http://schemas.openxmlformats.org/officeDocument/2006/relationships/image" Target="../media/image9.gif"/></Relationships>
</file>

<file path=ppt/slides/_rels/slide8.xml.rels><?xml version="1.0" encoding="UTF-8" standalone="yes"?>
<Relationships xmlns="http://schemas.openxmlformats.org/package/2006/relationships"><Relationship Id="rId3"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7.gif"/><Relationship Id="rId4" Type="http://schemas.openxmlformats.org/officeDocument/2006/relationships/image" Target="../media/image9.gif"/></Relationships>
</file>

<file path=ppt/slides/_rels/slide9.xml.rels><?xml version="1.0" encoding="UTF-8" standalone="yes"?>
<Relationships xmlns="http://schemas.openxmlformats.org/package/2006/relationships"><Relationship Id="rId3" Type="http://schemas.openxmlformats.org/officeDocument/2006/relationships/hyperlink" Target="http://www.google.com.tr/url?sa=i&amp;rct=j&amp;q=hareketli+%C3%B6%C4%9Frenci+gifleri&amp;source=images&amp;cd=&amp;cad=rja&amp;docid=953wCF81un3j3M&amp;tbnid=2YtZliyuUgv_uM:&amp;ved=0CAUQjRw&amp;url=http://www.tulaybidan.com/&amp;ei=s1AjUrinLsHVtAae2IHoCA&amp;bvm=bv.51495398,d.Yms&amp;psig=AFQjCNGfNBDbulj1Cx6YkGJUNgFIhhgUrQ&amp;ust=1378132507417797" TargetMode="External"/><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7.gif"/><Relationship Id="rId4" Type="http://schemas.openxmlformats.org/officeDocument/2006/relationships/image" Target="../media/image9.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SOSYAL BİLGİLER</a:t>
            </a:r>
          </a:p>
        </p:txBody>
      </p:sp>
      <p:sp>
        <p:nvSpPr>
          <p:cNvPr id="5" name="Dikdörtgen 4"/>
          <p:cNvSpPr/>
          <p:nvPr/>
        </p:nvSpPr>
        <p:spPr>
          <a:xfrm>
            <a:off x="-36782" y="1556792"/>
            <a:ext cx="9144000"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cap="none" spc="0"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BENZER VE FARKLI YÖNLERİM</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30967" y="3068960"/>
            <a:ext cx="9144000"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HAZIRLAYAN: </a:t>
            </a:r>
            <a:r>
              <a:rPr lang="tr-TR" sz="5400" b="1" cap="none" spc="0"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CUMA ARAYICI</a:t>
            </a:r>
            <a:endParaRPr lang="tr-TR" sz="5400" b="1" cap="none" spc="0"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33536" y="4549676"/>
            <a:ext cx="9144000" cy="2308324"/>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ÖZEL İDARE İLKOKULU</a:t>
            </a:r>
          </a:p>
          <a:p>
            <a:pPr algn="ctr"/>
            <a:r>
              <a:rPr lang="tr-TR" sz="48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4.SINIF ÖĞRETMENİ</a:t>
            </a:r>
            <a:endParaRPr lang="tr-TR" sz="48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endParaRPr>
          </a:p>
          <a:p>
            <a:pPr algn="ctr"/>
            <a:r>
              <a:rPr lang="tr-TR" sz="48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MALATYA</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MERKEZ</a:t>
            </a:r>
            <a:endParaRPr lang="tr-TR" sz="48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pic>
        <p:nvPicPr>
          <p:cNvPr id="8"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3536" y="514868"/>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631191"/>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0968" y="3716183"/>
            <a:ext cx="1192323" cy="11334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020272" y="3861048"/>
            <a:ext cx="1485900"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8436878"/>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7">
                                            <p:txEl>
                                              <p:pRg st="1" end="1"/>
                                            </p:txEl>
                                          </p:spTgt>
                                        </p:tgtEl>
                                        <p:attrNameLst>
                                          <p:attrName>style.visibility</p:attrName>
                                        </p:attrNameLst>
                                      </p:cBhvr>
                                      <p:to>
                                        <p:strVal val="visible"/>
                                      </p:to>
                                    </p:set>
                                    <p:anim by="(-#ppt_w*2)" calcmode="lin" valueType="num">
                                      <p:cBhvr rctx="PPT">
                                        <p:cTn id="41" dur="500" autoRev="1" fill="hold">
                                          <p:stCondLst>
                                            <p:cond delay="0"/>
                                          </p:stCondLst>
                                        </p:cTn>
                                        <p:tgtEl>
                                          <p:spTgt spid="7">
                                            <p:txEl>
                                              <p:pRg st="1" end="1"/>
                                            </p:txEl>
                                          </p:spTgt>
                                        </p:tgtEl>
                                        <p:attrNameLst>
                                          <p:attrName>ppt_w</p:attrName>
                                        </p:attrNameLst>
                                      </p:cBhvr>
                                    </p:anim>
                                    <p:anim by="(#ppt_w*0.50)" calcmode="lin" valueType="num">
                                      <p:cBhvr>
                                        <p:cTn id="42" dur="500" decel="50000" autoRev="1" fill="hold">
                                          <p:stCondLst>
                                            <p:cond delay="0"/>
                                          </p:stCondLst>
                                        </p:cTn>
                                        <p:tgtEl>
                                          <p:spTgt spid="7">
                                            <p:txEl>
                                              <p:pRg st="1" end="1"/>
                                            </p:txEl>
                                          </p:spTgt>
                                        </p:tgtEl>
                                        <p:attrNameLst>
                                          <p:attrName>ppt_x</p:attrName>
                                        </p:attrNameLst>
                                      </p:cBhvr>
                                    </p:anim>
                                    <p:anim from="(-#ppt_h/2)" to="(#ppt_y)" calcmode="lin" valueType="num">
                                      <p:cBhvr>
                                        <p:cTn id="43" dur="1000" fill="hold">
                                          <p:stCondLst>
                                            <p:cond delay="0"/>
                                          </p:stCondLst>
                                        </p:cTn>
                                        <p:tgtEl>
                                          <p:spTgt spid="7">
                                            <p:txEl>
                                              <p:pRg st="1" end="1"/>
                                            </p:txEl>
                                          </p:spTgt>
                                        </p:tgtEl>
                                        <p:attrNameLst>
                                          <p:attrName>ppt_y</p:attrName>
                                        </p:attrNameLst>
                                      </p:cBhvr>
                                    </p:anim>
                                    <p:animRot by="21600000">
                                      <p:cBhvr>
                                        <p:cTn id="44" dur="1000" fill="hold">
                                          <p:stCondLst>
                                            <p:cond delay="0"/>
                                          </p:stCondLst>
                                        </p:cTn>
                                        <p:tgtEl>
                                          <p:spTgt spid="7">
                                            <p:txEl>
                                              <p:pRg st="1" end="1"/>
                                            </p:txEl>
                                          </p:spTgt>
                                        </p:tgtEl>
                                        <p:attrNameLst>
                                          <p:attrName>r</p:attrName>
                                        </p:attrNameLst>
                                      </p:cBhvr>
                                    </p:animRot>
                                  </p:childTnLst>
                                </p:cTn>
                              </p:par>
                              <p:par>
                                <p:cTn id="45" presetID="56" presetClass="entr" presetSubtype="0" fill="hold" nodeType="withEffect">
                                  <p:stCondLst>
                                    <p:cond delay="0"/>
                                  </p:stCondLst>
                                  <p:iterate type="lt">
                                    <p:tmPct val="10000"/>
                                  </p:iterate>
                                  <p:childTnLst>
                                    <p:set>
                                      <p:cBhvr>
                                        <p:cTn id="46" dur="1" fill="hold">
                                          <p:stCondLst>
                                            <p:cond delay="0"/>
                                          </p:stCondLst>
                                        </p:cTn>
                                        <p:tgtEl>
                                          <p:spTgt spid="7">
                                            <p:txEl>
                                              <p:pRg st="2" end="2"/>
                                            </p:txEl>
                                          </p:spTgt>
                                        </p:tgtEl>
                                        <p:attrNameLst>
                                          <p:attrName>style.visibility</p:attrName>
                                        </p:attrNameLst>
                                      </p:cBhvr>
                                      <p:to>
                                        <p:strVal val="visible"/>
                                      </p:to>
                                    </p:set>
                                    <p:anim by="(-#ppt_w*2)" calcmode="lin" valueType="num">
                                      <p:cBhvr rctx="PPT">
                                        <p:cTn id="47" dur="500" autoRev="1" fill="hold">
                                          <p:stCondLst>
                                            <p:cond delay="0"/>
                                          </p:stCondLst>
                                        </p:cTn>
                                        <p:tgtEl>
                                          <p:spTgt spid="7">
                                            <p:txEl>
                                              <p:pRg st="2" end="2"/>
                                            </p:txEl>
                                          </p:spTgt>
                                        </p:tgtEl>
                                        <p:attrNameLst>
                                          <p:attrName>ppt_w</p:attrName>
                                        </p:attrNameLst>
                                      </p:cBhvr>
                                    </p:anim>
                                    <p:anim by="(#ppt_w*0.50)" calcmode="lin" valueType="num">
                                      <p:cBhvr>
                                        <p:cTn id="48" dur="500" decel="50000" autoRev="1" fill="hold">
                                          <p:stCondLst>
                                            <p:cond delay="0"/>
                                          </p:stCondLst>
                                        </p:cTn>
                                        <p:tgtEl>
                                          <p:spTgt spid="7">
                                            <p:txEl>
                                              <p:pRg st="2" end="2"/>
                                            </p:txEl>
                                          </p:spTgt>
                                        </p:tgtEl>
                                        <p:attrNameLst>
                                          <p:attrName>ppt_x</p:attrName>
                                        </p:attrNameLst>
                                      </p:cBhvr>
                                    </p:anim>
                                    <p:anim from="(-#ppt_h/2)" to="(#ppt_y)" calcmode="lin" valueType="num">
                                      <p:cBhvr>
                                        <p:cTn id="49" dur="1000" fill="hold">
                                          <p:stCondLst>
                                            <p:cond delay="0"/>
                                          </p:stCondLst>
                                        </p:cTn>
                                        <p:tgtEl>
                                          <p:spTgt spid="7">
                                            <p:txEl>
                                              <p:pRg st="2" end="2"/>
                                            </p:txEl>
                                          </p:spTgt>
                                        </p:tgtEl>
                                        <p:attrNameLst>
                                          <p:attrName>ppt_y</p:attrName>
                                        </p:attrNameLst>
                                      </p:cBhvr>
                                    </p:anim>
                                    <p:animRot by="21600000">
                                      <p:cBhvr>
                                        <p:cTn id="50" dur="1000" fill="hold">
                                          <p:stCondLst>
                                            <p:cond delay="0"/>
                                          </p:stCondLst>
                                        </p:cTn>
                                        <p:tgtEl>
                                          <p:spTgt spid="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56950" y="116632"/>
            <a:ext cx="8979546" cy="2769989"/>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4000" b="1" dirty="0" smtClean="0">
                <a:ln/>
                <a:solidFill>
                  <a:srgbClr val="FF0000"/>
                </a:solidFill>
                <a:latin typeface="Rockwell Extra Bold" panose="02060903040505020403" pitchFamily="18" charset="0"/>
              </a:rPr>
              <a:t>Fotoğraftaki çocukların birbirinden farklı özelliklerini söyleyebilir misiniz ?</a:t>
            </a:r>
            <a:r>
              <a:rPr lang="tr-TR" sz="5400" b="1" dirty="0" smtClean="0">
                <a:ln/>
                <a:solidFill>
                  <a:srgbClr val="FF0000"/>
                </a:solidFill>
                <a:latin typeface="Rockwell Extra Bold" panose="02060903040505020403" pitchFamily="18" charset="0"/>
              </a:rPr>
              <a:t> </a:t>
            </a:r>
            <a:endParaRPr lang="tr-TR" sz="5400" b="1" cap="none" spc="0" dirty="0">
              <a:ln/>
              <a:solidFill>
                <a:srgbClr val="FF0000"/>
              </a:solidFill>
              <a:effectLst/>
              <a:latin typeface="Rockwell Extra Bold" panose="02060903040505020403" pitchFamily="18" charset="0"/>
            </a:endParaRPr>
          </a:p>
        </p:txBody>
      </p:sp>
      <p:pic>
        <p:nvPicPr>
          <p:cNvPr id="2050" name="Picture 2" descr="http://www.tulaybidan.com/userfiles/image/Hareketli-Gif-606.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950" y="1916832"/>
            <a:ext cx="1675613" cy="21320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2061" y="5623385"/>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751547" y="54868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8513547" y="5684777"/>
            <a:ext cx="762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56950" y="54868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3933" y="2118515"/>
            <a:ext cx="7609614" cy="4754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8643116"/>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4098"/>
                                        </p:tgtEl>
                                        <p:attrNameLst>
                                          <p:attrName>style.visibility</p:attrName>
                                        </p:attrNameLst>
                                      </p:cBhvr>
                                      <p:to>
                                        <p:strVal val="visible"/>
                                      </p:to>
                                    </p:set>
                                    <p:animEffect transition="in" filter="circle(in)">
                                      <p:cBhvr>
                                        <p:cTn id="21"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 name="Picture 2" descr="http://www.tulaybidan.com/userfiles/image/Hareketli-Gif-606.gif">
            <a:hlinkClick r:id="rId3"/>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951" y="0"/>
            <a:ext cx="1274690" cy="100811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http://www.tulaybidan.com/userfiles/image/Hareketli-Gif-606.gif">
            <a:hlinkClick r:id="rId3"/>
          </p:cNvPr>
          <p:cNvPicPr>
            <a:picLocks noChangeAspect="1" noChangeArrowheads="1" noCrop="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13326" y="0"/>
            <a:ext cx="1130674" cy="864096"/>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51" y="1039958"/>
            <a:ext cx="2057400" cy="25330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AutoShape 5"/>
          <p:cNvSpPr>
            <a:spLocks noChangeArrowheads="1"/>
          </p:cNvSpPr>
          <p:nvPr/>
        </p:nvSpPr>
        <p:spPr bwMode="auto">
          <a:xfrm flipV="1">
            <a:off x="2195736" y="116631"/>
            <a:ext cx="6840760" cy="6552725"/>
          </a:xfrm>
          <a:prstGeom prst="verticalScroll">
            <a:avLst>
              <a:gd name="adj" fmla="val 12500"/>
            </a:avLst>
          </a:prstGeom>
          <a:ln>
            <a:headEnd/>
            <a:tailEnd/>
          </a:ln>
        </p:spPr>
        <p:style>
          <a:lnRef idx="0">
            <a:schemeClr val="accent2"/>
          </a:lnRef>
          <a:fillRef idx="3">
            <a:schemeClr val="accent2"/>
          </a:fillRef>
          <a:effectRef idx="3">
            <a:schemeClr val="accent2"/>
          </a:effectRef>
          <a:fontRef idx="minor">
            <a:schemeClr val="lt1"/>
          </a:fontRef>
        </p:style>
        <p:txBody>
          <a:bodyPr rot="10800000" wrap="none" anchor="ctr"/>
          <a:lstStyle/>
          <a:p>
            <a:pPr algn="ctr"/>
            <a:endParaRPr lang="tr-TR" altLang="tr-TR"/>
          </a:p>
        </p:txBody>
      </p:sp>
      <p:sp>
        <p:nvSpPr>
          <p:cNvPr id="9" name="Text Box 7"/>
          <p:cNvSpPr txBox="1">
            <a:spLocks noChangeArrowheads="1"/>
          </p:cNvSpPr>
          <p:nvPr/>
        </p:nvSpPr>
        <p:spPr bwMode="auto">
          <a:xfrm>
            <a:off x="3059832" y="188640"/>
            <a:ext cx="5112568" cy="5940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tr-TR" altLang="tr-TR" sz="2000" dirty="0">
                <a:solidFill>
                  <a:srgbClr val="FFFFFF"/>
                </a:solidFill>
              </a:rPr>
              <a:t>Sevgili günlük,</a:t>
            </a:r>
          </a:p>
          <a:p>
            <a:r>
              <a:rPr lang="tr-TR" altLang="tr-TR" sz="2000" dirty="0">
                <a:solidFill>
                  <a:srgbClr val="FFFFFF"/>
                </a:solidFill>
              </a:rPr>
              <a:t>Seninle birkaç gündür yaşadığım mutluluğu paylaşmak istiyorum</a:t>
            </a:r>
            <a:r>
              <a:rPr lang="tr-TR" altLang="tr-TR" sz="2000" dirty="0" smtClean="0">
                <a:solidFill>
                  <a:srgbClr val="FFFFFF"/>
                </a:solidFill>
              </a:rPr>
              <a:t>. ne </a:t>
            </a:r>
            <a:r>
              <a:rPr lang="tr-TR" altLang="tr-TR" sz="2000" dirty="0">
                <a:solidFill>
                  <a:srgbClr val="FFFFFF"/>
                </a:solidFill>
              </a:rPr>
              <a:t>zamandır merakla beklediğimiz kardeşim ailemize katıldı. Artık dört </a:t>
            </a:r>
            <a:r>
              <a:rPr lang="tr-TR" altLang="tr-TR" sz="2000" dirty="0" smtClean="0">
                <a:solidFill>
                  <a:srgbClr val="FFFFFF"/>
                </a:solidFill>
              </a:rPr>
              <a:t>kişilik </a:t>
            </a:r>
            <a:r>
              <a:rPr lang="tr-TR" altLang="tr-TR" sz="2000" dirty="0">
                <a:solidFill>
                  <a:srgbClr val="FFFFFF"/>
                </a:solidFill>
              </a:rPr>
              <a:t>bir aileyiz. Annem kucağında bebekle eve geldiğinde tüm aile bir aradaydık. Evdeki herkes onu birine benzetti. Dayıma göre, burnu ve gözleri anneminkinin kopyasıydı. Halama göre kaşları aynen onunkiler gibiydi. Herkes buna benzer çeşitli yorumlar yaptı. Babam ’Her zaman hepinizin söylediklerinde doğruluk payı var. Ama saçıyla, gözüyle, burnuyla, minicikte olsa hepimiz gibi o da bir </a:t>
            </a:r>
            <a:r>
              <a:rPr lang="tr-TR" altLang="tr-TR" sz="2000" dirty="0">
                <a:solidFill>
                  <a:srgbClr val="FFFF00"/>
                </a:solidFill>
              </a:rPr>
              <a:t>birey</a:t>
            </a:r>
            <a:r>
              <a:rPr lang="tr-TR" altLang="tr-TR" sz="2000" dirty="0">
                <a:solidFill>
                  <a:srgbClr val="FFFFFF"/>
                </a:solidFill>
              </a:rPr>
              <a:t>. Benzerliklerimiz olsa da herkesten farklı özelliklere sahip’ </a:t>
            </a:r>
            <a:r>
              <a:rPr lang="tr-TR" altLang="tr-TR" sz="2000" dirty="0" err="1">
                <a:solidFill>
                  <a:srgbClr val="FFFFFF"/>
                </a:solidFill>
              </a:rPr>
              <a:t>dedi.biraz</a:t>
            </a:r>
            <a:r>
              <a:rPr lang="tr-TR" altLang="tr-TR" sz="2000" dirty="0">
                <a:solidFill>
                  <a:srgbClr val="FFFFFF"/>
                </a:solidFill>
              </a:rPr>
              <a:t> düşündüm etrafımdaki insanları dikkatlice inceledim. Birbirimize benzeyen özelliklerimiz olmasına rağmen bizi birbirimizden ayıran </a:t>
            </a:r>
            <a:r>
              <a:rPr lang="tr-TR" altLang="tr-TR" sz="2000" dirty="0">
                <a:solidFill>
                  <a:srgbClr val="FFFF00"/>
                </a:solidFill>
              </a:rPr>
              <a:t>bireysel farklılıklarımız </a:t>
            </a:r>
            <a:r>
              <a:rPr lang="tr-TR" altLang="tr-TR" sz="2000" dirty="0">
                <a:solidFill>
                  <a:srgbClr val="FFFFFF"/>
                </a:solidFill>
              </a:rPr>
              <a:t>var</a:t>
            </a:r>
            <a:r>
              <a:rPr lang="tr-TR" altLang="tr-TR" sz="2000" dirty="0">
                <a:solidFill>
                  <a:schemeClr val="tx1"/>
                </a:solidFill>
              </a:rPr>
              <a:t>.   </a:t>
            </a:r>
          </a:p>
        </p:txBody>
      </p:sp>
    </p:spTree>
    <p:extLst>
      <p:ext uri="{BB962C8B-B14F-4D97-AF65-F5344CB8AC3E}">
        <p14:creationId xmlns:p14="http://schemas.microsoft.com/office/powerpoint/2010/main" val="3588676795"/>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ircle(in)">
                                      <p:cBhvr>
                                        <p:cTn id="12" dur="2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027"/>
                                        </p:tgtEl>
                                        <p:attrNameLst>
                                          <p:attrName>style.visibility</p:attrName>
                                        </p:attrNameLst>
                                      </p:cBhvr>
                                      <p:to>
                                        <p:strVal val="visible"/>
                                      </p:to>
                                    </p:set>
                                    <p:animEffect transition="in" filter="circle(in)">
                                      <p:cBhvr>
                                        <p:cTn id="17" dur="2000"/>
                                        <p:tgtEl>
                                          <p:spTgt spid="1027"/>
                                        </p:tgtEl>
                                      </p:cBhvr>
                                    </p:animEffect>
                                  </p:childTnLst>
                                </p:cTn>
                              </p:par>
                            </p:childTnLst>
                          </p:cTn>
                        </p:par>
                      </p:childTnLst>
                    </p:cTn>
                  </p:par>
                  <p:par>
                    <p:cTn id="18" fill="hold">
                      <p:stCondLst>
                        <p:cond delay="indefinite"/>
                      </p:stCondLst>
                      <p:childTnLst>
                        <p:par>
                          <p:cTn id="19" fill="hold">
                            <p:stCondLst>
                              <p:cond delay="0"/>
                            </p:stCondLst>
                            <p:childTnLst>
                              <p:par>
                                <p:cTn id="20" presetID="21" presetClass="entr" presetSubtype="1"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heel(1)">
                                      <p:cBhvr>
                                        <p:cTn id="22" dur="2000"/>
                                        <p:tgtEl>
                                          <p:spTgt spid="8"/>
                                        </p:tgtEl>
                                      </p:cBhvr>
                                    </p:animEffect>
                                  </p:childTnLst>
                                </p:cTn>
                              </p:par>
                            </p:childTnLst>
                          </p:cTn>
                        </p:par>
                        <p:par>
                          <p:cTn id="23" fill="hold">
                            <p:stCondLst>
                              <p:cond delay="2000"/>
                            </p:stCondLst>
                            <p:childTnLst>
                              <p:par>
                                <p:cTn id="24" presetID="1" presetClass="emph" presetSubtype="2" fill="hold" nodeType="afterEffect">
                                  <p:stCondLst>
                                    <p:cond delay="0"/>
                                  </p:stCondLst>
                                  <p:childTnLst>
                                    <p:animClr clrSpc="rgb" dir="cw">
                                      <p:cBhvr>
                                        <p:cTn id="25" dur="5000" fill="hold"/>
                                        <p:tgtEl>
                                          <p:spTgt spid="9"/>
                                        </p:tgtEl>
                                        <p:attrNameLst>
                                          <p:attrName>fillcolor</p:attrName>
                                        </p:attrNameLst>
                                      </p:cBhvr>
                                      <p:to>
                                        <a:schemeClr val="accent2"/>
                                      </p:to>
                                    </p:animClr>
                                    <p:set>
                                      <p:cBhvr>
                                        <p:cTn id="26" dur="5000" fill="hold"/>
                                        <p:tgtEl>
                                          <p:spTgt spid="9"/>
                                        </p:tgtEl>
                                        <p:attrNameLst>
                                          <p:attrName>fill.type</p:attrName>
                                        </p:attrNameLst>
                                      </p:cBhvr>
                                      <p:to>
                                        <p:strVal val="solid"/>
                                      </p:to>
                                    </p:set>
                                    <p:set>
                                      <p:cBhvr>
                                        <p:cTn id="27" dur="5000" fill="hold"/>
                                        <p:tgtEl>
                                          <p:spTgt spid="9"/>
                                        </p:tgtEl>
                                        <p:attrNameLst>
                                          <p:attrName>fill.on</p:attrName>
                                        </p:attrNameLst>
                                      </p:cBhvr>
                                      <p:to>
                                        <p:strVal val="true"/>
                                      </p:to>
                                    </p:se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nodeType="clickEffect">
                                  <p:stCondLst>
                                    <p:cond delay="0"/>
                                  </p:stCondLst>
                                  <p:iterate type="lt">
                                    <p:tmPct val="10000"/>
                                  </p:iterate>
                                  <p:childTnLst>
                                    <p:set>
                                      <p:cBhvr>
                                        <p:cTn id="31" dur="1" fill="hold">
                                          <p:stCondLst>
                                            <p:cond delay="0"/>
                                          </p:stCondLst>
                                        </p:cTn>
                                        <p:tgtEl>
                                          <p:spTgt spid="9">
                                            <p:txEl>
                                              <p:pRg st="0" end="0"/>
                                            </p:txEl>
                                          </p:spTgt>
                                        </p:tgtEl>
                                        <p:attrNameLst>
                                          <p:attrName>style.visibility</p:attrName>
                                        </p:attrNameLst>
                                      </p:cBhvr>
                                      <p:to>
                                        <p:strVal val="visible"/>
                                      </p:to>
                                    </p:set>
                                    <p:anim by="(-#ppt_w*2)" calcmode="lin" valueType="num">
                                      <p:cBhvr rctx="PPT">
                                        <p:cTn id="32" dur="500" autoRev="1" fill="hold">
                                          <p:stCondLst>
                                            <p:cond delay="0"/>
                                          </p:stCondLst>
                                        </p:cTn>
                                        <p:tgtEl>
                                          <p:spTgt spid="9">
                                            <p:txEl>
                                              <p:pRg st="0" end="0"/>
                                            </p:txEl>
                                          </p:spTgt>
                                        </p:tgtEl>
                                        <p:attrNameLst>
                                          <p:attrName>ppt_w</p:attrName>
                                        </p:attrNameLst>
                                      </p:cBhvr>
                                    </p:anim>
                                    <p:anim by="(#ppt_w*0.50)" calcmode="lin" valueType="num">
                                      <p:cBhvr>
                                        <p:cTn id="33" dur="500" decel="50000" autoRev="1" fill="hold">
                                          <p:stCondLst>
                                            <p:cond delay="0"/>
                                          </p:stCondLst>
                                        </p:cTn>
                                        <p:tgtEl>
                                          <p:spTgt spid="9">
                                            <p:txEl>
                                              <p:pRg st="0" end="0"/>
                                            </p:txEl>
                                          </p:spTgt>
                                        </p:tgtEl>
                                        <p:attrNameLst>
                                          <p:attrName>ppt_x</p:attrName>
                                        </p:attrNameLst>
                                      </p:cBhvr>
                                    </p:anim>
                                    <p:anim from="(-#ppt_h/2)" to="(#ppt_y)" calcmode="lin" valueType="num">
                                      <p:cBhvr>
                                        <p:cTn id="34" dur="1000" fill="hold">
                                          <p:stCondLst>
                                            <p:cond delay="0"/>
                                          </p:stCondLst>
                                        </p:cTn>
                                        <p:tgtEl>
                                          <p:spTgt spid="9">
                                            <p:txEl>
                                              <p:pRg st="0" end="0"/>
                                            </p:txEl>
                                          </p:spTgt>
                                        </p:tgtEl>
                                        <p:attrNameLst>
                                          <p:attrName>ppt_y</p:attrName>
                                        </p:attrNameLst>
                                      </p:cBhvr>
                                    </p:anim>
                                    <p:animRot by="21600000">
                                      <p:cBhvr>
                                        <p:cTn id="35" dur="1000" fill="hold">
                                          <p:stCondLst>
                                            <p:cond delay="0"/>
                                          </p:stCondLst>
                                        </p:cTn>
                                        <p:tgtEl>
                                          <p:spTgt spid="9">
                                            <p:txEl>
                                              <p:pRg st="0" end="0"/>
                                            </p:txEl>
                                          </p:spTgt>
                                        </p:tgtEl>
                                        <p:attrNameLst>
                                          <p:attrName>r</p:attrName>
                                        </p:attrNameLst>
                                      </p:cBhvr>
                                    </p:animRot>
                                  </p:childTnLst>
                                </p:cTn>
                              </p:par>
                              <p:par>
                                <p:cTn id="36" presetID="56" presetClass="entr" presetSubtype="0" fill="hold" nodeType="withEffect">
                                  <p:stCondLst>
                                    <p:cond delay="0"/>
                                  </p:stCondLst>
                                  <p:iterate type="lt">
                                    <p:tmPct val="10000"/>
                                  </p:iterate>
                                  <p:childTnLst>
                                    <p:set>
                                      <p:cBhvr>
                                        <p:cTn id="37" dur="1" fill="hold">
                                          <p:stCondLst>
                                            <p:cond delay="0"/>
                                          </p:stCondLst>
                                        </p:cTn>
                                        <p:tgtEl>
                                          <p:spTgt spid="9">
                                            <p:txEl>
                                              <p:pRg st="1" end="1"/>
                                            </p:txEl>
                                          </p:spTgt>
                                        </p:tgtEl>
                                        <p:attrNameLst>
                                          <p:attrName>style.visibility</p:attrName>
                                        </p:attrNameLst>
                                      </p:cBhvr>
                                      <p:to>
                                        <p:strVal val="visible"/>
                                      </p:to>
                                    </p:set>
                                    <p:anim by="(-#ppt_w*2)" calcmode="lin" valueType="num">
                                      <p:cBhvr rctx="PPT">
                                        <p:cTn id="38" dur="500" autoRev="1" fill="hold">
                                          <p:stCondLst>
                                            <p:cond delay="0"/>
                                          </p:stCondLst>
                                        </p:cTn>
                                        <p:tgtEl>
                                          <p:spTgt spid="9">
                                            <p:txEl>
                                              <p:pRg st="1" end="1"/>
                                            </p:txEl>
                                          </p:spTgt>
                                        </p:tgtEl>
                                        <p:attrNameLst>
                                          <p:attrName>ppt_w</p:attrName>
                                        </p:attrNameLst>
                                      </p:cBhvr>
                                    </p:anim>
                                    <p:anim by="(#ppt_w*0.50)" calcmode="lin" valueType="num">
                                      <p:cBhvr>
                                        <p:cTn id="39" dur="500" decel="50000" autoRev="1" fill="hold">
                                          <p:stCondLst>
                                            <p:cond delay="0"/>
                                          </p:stCondLst>
                                        </p:cTn>
                                        <p:tgtEl>
                                          <p:spTgt spid="9">
                                            <p:txEl>
                                              <p:pRg st="1" end="1"/>
                                            </p:txEl>
                                          </p:spTgt>
                                        </p:tgtEl>
                                        <p:attrNameLst>
                                          <p:attrName>ppt_x</p:attrName>
                                        </p:attrNameLst>
                                      </p:cBhvr>
                                    </p:anim>
                                    <p:anim from="(-#ppt_h/2)" to="(#ppt_y)" calcmode="lin" valueType="num">
                                      <p:cBhvr>
                                        <p:cTn id="40" dur="1000" fill="hold">
                                          <p:stCondLst>
                                            <p:cond delay="0"/>
                                          </p:stCondLst>
                                        </p:cTn>
                                        <p:tgtEl>
                                          <p:spTgt spid="9">
                                            <p:txEl>
                                              <p:pRg st="1" end="1"/>
                                            </p:txEl>
                                          </p:spTgt>
                                        </p:tgtEl>
                                        <p:attrNameLst>
                                          <p:attrName>ppt_y</p:attrName>
                                        </p:attrNameLst>
                                      </p:cBhvr>
                                    </p:anim>
                                    <p:animRot by="21600000">
                                      <p:cBhvr>
                                        <p:cTn id="41" dur="1000" fill="hold">
                                          <p:stCondLst>
                                            <p:cond delay="0"/>
                                          </p:stCondLst>
                                        </p:cTn>
                                        <p:tgtEl>
                                          <p:spTgt spid="9">
                                            <p:txEl>
                                              <p:pRg st="1" end="1"/>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3046988"/>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İnsanlar </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hangi</a:t>
            </a:r>
            <a:endPar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özellikleriyle</a:t>
            </a:r>
            <a:endPar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birbirlerinden</a:t>
            </a:r>
          </a:p>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ayrılırlar?</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54772" y="5451148"/>
            <a:ext cx="8882406"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Kiloları</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23975" y="3063674"/>
            <a:ext cx="9013203"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0070C0"/>
                </a:solidFill>
                <a:effectLst>
                  <a:outerShdw blurRad="50000" dist="50800" dir="7500000" algn="tl">
                    <a:srgbClr val="000000">
                      <a:shade val="5000"/>
                      <a:alpha val="35000"/>
                    </a:srgbClr>
                  </a:outerShdw>
                </a:effectLst>
                <a:latin typeface="Rockwell Extra Bold" pitchFamily="18" charset="0"/>
              </a:rPr>
              <a:t>Parmak izleri</a:t>
            </a:r>
            <a:endParaRPr lang="tr-TR" sz="4800" b="1" cap="none" spc="0" dirty="0">
              <a:ln w="19050">
                <a:solidFill>
                  <a:schemeClr val="tx2">
                    <a:tint val="1000"/>
                  </a:schemeClr>
                </a:solidFill>
                <a:prstDash val="solid"/>
              </a:ln>
              <a:solidFill>
                <a:srgbClr val="0070C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130797" y="3710005"/>
            <a:ext cx="8873295"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Yüz şekilleri</a:t>
            </a:r>
            <a:endParaRPr lang="tr-TR" sz="4800" b="1" cap="none" spc="0"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endParaRPr>
          </a:p>
        </p:txBody>
      </p:sp>
      <p:pic>
        <p:nvPicPr>
          <p:cNvPr id="2050" name="Picture 2"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332656"/>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73601" y="489857"/>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365104"/>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4404792"/>
            <a:ext cx="1905000" cy="2095500"/>
          </a:xfrm>
          <a:prstGeom prst="rect">
            <a:avLst/>
          </a:prstGeom>
          <a:noFill/>
          <a:extLst>
            <a:ext uri="{909E8E84-426E-40DD-AFC4-6F175D3DCCD1}">
              <a14:hiddenFill xmlns:a14="http://schemas.microsoft.com/office/drawing/2010/main">
                <a:solidFill>
                  <a:srgbClr val="FFFFFF"/>
                </a:solidFill>
              </a14:hiddenFill>
            </a:ext>
          </a:extLst>
        </p:spPr>
      </p:pic>
      <p:sp>
        <p:nvSpPr>
          <p:cNvPr id="12" name="Dikdörtgen 11"/>
          <p:cNvSpPr/>
          <p:nvPr/>
        </p:nvSpPr>
        <p:spPr>
          <a:xfrm>
            <a:off x="283197" y="4570291"/>
            <a:ext cx="8882406"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Boyları</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989751439"/>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1" fill="hold">
                                          <p:stCondLst>
                                            <p:cond delay="0"/>
                                          </p:stCondLst>
                                        </p:cTn>
                                        <p:tgtEl>
                                          <p:spTgt spid="4">
                                            <p:txEl>
                                              <p:pRg st="1" end="1"/>
                                            </p:txEl>
                                          </p:spTgt>
                                        </p:tgtEl>
                                        <p:attrNameLst>
                                          <p:attrName>style.visibility</p:attrName>
                                        </p:attrNameLst>
                                      </p:cBhvr>
                                      <p:to>
                                        <p:strVal val="visible"/>
                                      </p:to>
                                    </p:set>
                                    <p:anim by="(-#ppt_w*2)" calcmode="lin" valueType="num">
                                      <p:cBhvr rctx="PPT">
                                        <p:cTn id="13" dur="500" autoRev="1" fill="hold">
                                          <p:stCondLst>
                                            <p:cond delay="0"/>
                                          </p:stCondLst>
                                        </p:cTn>
                                        <p:tgtEl>
                                          <p:spTgt spid="4">
                                            <p:txEl>
                                              <p:pRg st="1" end="1"/>
                                            </p:txEl>
                                          </p:spTgt>
                                        </p:tgtEl>
                                        <p:attrNameLst>
                                          <p:attrName>ppt_w</p:attrName>
                                        </p:attrNameLst>
                                      </p:cBhvr>
                                    </p:anim>
                                    <p:anim by="(#ppt_w*0.50)" calcmode="lin" valueType="num">
                                      <p:cBhvr>
                                        <p:cTn id="14" dur="500" decel="50000" autoRev="1" fill="hold">
                                          <p:stCondLst>
                                            <p:cond delay="0"/>
                                          </p:stCondLst>
                                        </p:cTn>
                                        <p:tgtEl>
                                          <p:spTgt spid="4">
                                            <p:txEl>
                                              <p:pRg st="1" end="1"/>
                                            </p:txEl>
                                          </p:spTgt>
                                        </p:tgtEl>
                                        <p:attrNameLst>
                                          <p:attrName>ppt_x</p:attrName>
                                        </p:attrNameLst>
                                      </p:cBhvr>
                                    </p:anim>
                                    <p:anim from="(-#ppt_h/2)" to="(#ppt_y)" calcmode="lin" valueType="num">
                                      <p:cBhvr>
                                        <p:cTn id="15" dur="1000" fill="hold">
                                          <p:stCondLst>
                                            <p:cond delay="0"/>
                                          </p:stCondLst>
                                        </p:cTn>
                                        <p:tgtEl>
                                          <p:spTgt spid="4">
                                            <p:txEl>
                                              <p:pRg st="1" end="1"/>
                                            </p:txEl>
                                          </p:spTgt>
                                        </p:tgtEl>
                                        <p:attrNameLst>
                                          <p:attrName>ppt_y</p:attrName>
                                        </p:attrNameLst>
                                      </p:cBhvr>
                                    </p:anim>
                                    <p:animRot by="21600000">
                                      <p:cBhvr>
                                        <p:cTn id="16" dur="1000" fill="hold">
                                          <p:stCondLst>
                                            <p:cond delay="0"/>
                                          </p:stCondLst>
                                        </p:cTn>
                                        <p:tgtEl>
                                          <p:spTgt spid="4">
                                            <p:txEl>
                                              <p:pRg st="1" end="1"/>
                                            </p:txEl>
                                          </p:spTgt>
                                        </p:tgtEl>
                                        <p:attrNameLst>
                                          <p:attrName>r</p:attrName>
                                        </p:attrNameLst>
                                      </p:cBhvr>
                                    </p:animRot>
                                  </p:childTnLst>
                                </p:cTn>
                              </p:par>
                              <p:par>
                                <p:cTn id="17" presetID="56" presetClass="entr" presetSubtype="0" fill="hold" nodeType="withEffect">
                                  <p:stCondLst>
                                    <p:cond delay="0"/>
                                  </p:stCondLst>
                                  <p:iterate type="lt">
                                    <p:tmPct val="10000"/>
                                  </p:iterate>
                                  <p:childTnLst>
                                    <p:set>
                                      <p:cBhvr>
                                        <p:cTn id="18" dur="1" fill="hold">
                                          <p:stCondLst>
                                            <p:cond delay="0"/>
                                          </p:stCondLst>
                                        </p:cTn>
                                        <p:tgtEl>
                                          <p:spTgt spid="4">
                                            <p:txEl>
                                              <p:pRg st="2" end="2"/>
                                            </p:txEl>
                                          </p:spTgt>
                                        </p:tgtEl>
                                        <p:attrNameLst>
                                          <p:attrName>style.visibility</p:attrName>
                                        </p:attrNameLst>
                                      </p:cBhvr>
                                      <p:to>
                                        <p:strVal val="visible"/>
                                      </p:to>
                                    </p:set>
                                    <p:anim by="(-#ppt_w*2)" calcmode="lin" valueType="num">
                                      <p:cBhvr rctx="PPT">
                                        <p:cTn id="19" dur="500" autoRev="1" fill="hold">
                                          <p:stCondLst>
                                            <p:cond delay="0"/>
                                          </p:stCondLst>
                                        </p:cTn>
                                        <p:tgtEl>
                                          <p:spTgt spid="4">
                                            <p:txEl>
                                              <p:pRg st="2" end="2"/>
                                            </p:txEl>
                                          </p:spTgt>
                                        </p:tgtEl>
                                        <p:attrNameLst>
                                          <p:attrName>ppt_w</p:attrName>
                                        </p:attrNameLst>
                                      </p:cBhvr>
                                    </p:anim>
                                    <p:anim by="(#ppt_w*0.50)" calcmode="lin" valueType="num">
                                      <p:cBhvr>
                                        <p:cTn id="20" dur="500" decel="50000" autoRev="1" fill="hold">
                                          <p:stCondLst>
                                            <p:cond delay="0"/>
                                          </p:stCondLst>
                                        </p:cTn>
                                        <p:tgtEl>
                                          <p:spTgt spid="4">
                                            <p:txEl>
                                              <p:pRg st="2" end="2"/>
                                            </p:txEl>
                                          </p:spTgt>
                                        </p:tgtEl>
                                        <p:attrNameLst>
                                          <p:attrName>ppt_x</p:attrName>
                                        </p:attrNameLst>
                                      </p:cBhvr>
                                    </p:anim>
                                    <p:anim from="(-#ppt_h/2)" to="(#ppt_y)" calcmode="lin" valueType="num">
                                      <p:cBhvr>
                                        <p:cTn id="21" dur="1000" fill="hold">
                                          <p:stCondLst>
                                            <p:cond delay="0"/>
                                          </p:stCondLst>
                                        </p:cTn>
                                        <p:tgtEl>
                                          <p:spTgt spid="4">
                                            <p:txEl>
                                              <p:pRg st="2" end="2"/>
                                            </p:txEl>
                                          </p:spTgt>
                                        </p:tgtEl>
                                        <p:attrNameLst>
                                          <p:attrName>ppt_y</p:attrName>
                                        </p:attrNameLst>
                                      </p:cBhvr>
                                    </p:anim>
                                    <p:animRot by="21600000">
                                      <p:cBhvr>
                                        <p:cTn id="22" dur="1000" fill="hold">
                                          <p:stCondLst>
                                            <p:cond delay="0"/>
                                          </p:stCondLst>
                                        </p:cTn>
                                        <p:tgtEl>
                                          <p:spTgt spid="4">
                                            <p:txEl>
                                              <p:pRg st="2" end="2"/>
                                            </p:txEl>
                                          </p:spTgt>
                                        </p:tgtEl>
                                        <p:attrNameLst>
                                          <p:attrName>r</p:attrName>
                                        </p:attrNameLst>
                                      </p:cBhvr>
                                    </p:animRot>
                                  </p:childTnLst>
                                </p:cTn>
                              </p:par>
                              <p:par>
                                <p:cTn id="23" presetID="56" presetClass="entr" presetSubtype="0" fill="hold" nodeType="withEffect">
                                  <p:stCondLst>
                                    <p:cond delay="0"/>
                                  </p:stCondLst>
                                  <p:iterate type="lt">
                                    <p:tmPct val="10000"/>
                                  </p:iterate>
                                  <p:childTnLst>
                                    <p:set>
                                      <p:cBhvr>
                                        <p:cTn id="24" dur="1" fill="hold">
                                          <p:stCondLst>
                                            <p:cond delay="0"/>
                                          </p:stCondLst>
                                        </p:cTn>
                                        <p:tgtEl>
                                          <p:spTgt spid="4">
                                            <p:txEl>
                                              <p:pRg st="3" end="3"/>
                                            </p:txEl>
                                          </p:spTgt>
                                        </p:tgtEl>
                                        <p:attrNameLst>
                                          <p:attrName>style.visibility</p:attrName>
                                        </p:attrNameLst>
                                      </p:cBhvr>
                                      <p:to>
                                        <p:strVal val="visible"/>
                                      </p:to>
                                    </p:set>
                                    <p:anim by="(-#ppt_w*2)" calcmode="lin" valueType="num">
                                      <p:cBhvr rctx="PPT">
                                        <p:cTn id="25" dur="500" autoRev="1" fill="hold">
                                          <p:stCondLst>
                                            <p:cond delay="0"/>
                                          </p:stCondLst>
                                        </p:cTn>
                                        <p:tgtEl>
                                          <p:spTgt spid="4">
                                            <p:txEl>
                                              <p:pRg st="3" end="3"/>
                                            </p:txEl>
                                          </p:spTgt>
                                        </p:tgtEl>
                                        <p:attrNameLst>
                                          <p:attrName>ppt_w</p:attrName>
                                        </p:attrNameLst>
                                      </p:cBhvr>
                                    </p:anim>
                                    <p:anim by="(#ppt_w*0.50)" calcmode="lin" valueType="num">
                                      <p:cBhvr>
                                        <p:cTn id="26" dur="500" decel="50000" autoRev="1" fill="hold">
                                          <p:stCondLst>
                                            <p:cond delay="0"/>
                                          </p:stCondLst>
                                        </p:cTn>
                                        <p:tgtEl>
                                          <p:spTgt spid="4">
                                            <p:txEl>
                                              <p:pRg st="3" end="3"/>
                                            </p:txEl>
                                          </p:spTgt>
                                        </p:tgtEl>
                                        <p:attrNameLst>
                                          <p:attrName>ppt_x</p:attrName>
                                        </p:attrNameLst>
                                      </p:cBhvr>
                                    </p:anim>
                                    <p:anim from="(-#ppt_h/2)" to="(#ppt_y)" calcmode="lin" valueType="num">
                                      <p:cBhvr>
                                        <p:cTn id="27" dur="1000" fill="hold">
                                          <p:stCondLst>
                                            <p:cond delay="0"/>
                                          </p:stCondLst>
                                        </p:cTn>
                                        <p:tgtEl>
                                          <p:spTgt spid="4">
                                            <p:txEl>
                                              <p:pRg st="3" end="3"/>
                                            </p:txEl>
                                          </p:spTgt>
                                        </p:tgtEl>
                                        <p:attrNameLst>
                                          <p:attrName>ppt_y</p:attrName>
                                        </p:attrNameLst>
                                      </p:cBhvr>
                                    </p:anim>
                                    <p:animRot by="21600000">
                                      <p:cBhvr>
                                        <p:cTn id="28" dur="1000" fill="hold">
                                          <p:stCondLst>
                                            <p:cond delay="0"/>
                                          </p:stCondLst>
                                        </p:cTn>
                                        <p:tgtEl>
                                          <p:spTgt spid="4">
                                            <p:txEl>
                                              <p:pRg st="3" end="3"/>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calcmode="lin" valueType="num">
                                      <p:cBhvr>
                                        <p:cTn id="33"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6" presetClass="entr" presetSubtype="0" fill="hold" nodeType="clickEffect">
                                  <p:stCondLst>
                                    <p:cond delay="0"/>
                                  </p:stCondLst>
                                  <p:iterate type="lt">
                                    <p:tmPct val="10000"/>
                                  </p:iterate>
                                  <p:childTnLst>
                                    <p:set>
                                      <p:cBhvr>
                                        <p:cTn id="41" dur="1" fill="hold">
                                          <p:stCondLst>
                                            <p:cond delay="0"/>
                                          </p:stCondLst>
                                        </p:cTn>
                                        <p:tgtEl>
                                          <p:spTgt spid="8">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8">
                                            <p:txEl>
                                              <p:pRg st="0" end="0"/>
                                            </p:txEl>
                                          </p:spTgt>
                                        </p:tgtEl>
                                        <p:attrNameLst>
                                          <p:attrName>ppt_w</p:attrName>
                                        </p:attrNameLst>
                                      </p:cBhvr>
                                    </p:anim>
                                    <p:anim by="(#ppt_w*0.50)" calcmode="lin" valueType="num">
                                      <p:cBhvr>
                                        <p:cTn id="43" dur="500" decel="50000" autoRev="1" fill="hold">
                                          <p:stCondLst>
                                            <p:cond delay="0"/>
                                          </p:stCondLst>
                                        </p:cTn>
                                        <p:tgtEl>
                                          <p:spTgt spid="8">
                                            <p:txEl>
                                              <p:pRg st="0" end="0"/>
                                            </p:txEl>
                                          </p:spTgt>
                                        </p:tgtEl>
                                        <p:attrNameLst>
                                          <p:attrName>ppt_x</p:attrName>
                                        </p:attrNameLst>
                                      </p:cBhvr>
                                    </p:anim>
                                    <p:anim from="(-#ppt_h/2)" to="(#ppt_y)" calcmode="lin" valueType="num">
                                      <p:cBhvr>
                                        <p:cTn id="44" dur="1000" fill="hold">
                                          <p:stCondLst>
                                            <p:cond delay="0"/>
                                          </p:stCondLst>
                                        </p:cTn>
                                        <p:tgtEl>
                                          <p:spTgt spid="8">
                                            <p:txEl>
                                              <p:pRg st="0" end="0"/>
                                            </p:txEl>
                                          </p:spTgt>
                                        </p:tgtEl>
                                        <p:attrNameLst>
                                          <p:attrName>ppt_y</p:attrName>
                                        </p:attrNameLst>
                                      </p:cBhvr>
                                    </p:anim>
                                    <p:animRot by="21600000">
                                      <p:cBhvr>
                                        <p:cTn id="45" dur="1000" fill="hold">
                                          <p:stCondLst>
                                            <p:cond delay="0"/>
                                          </p:stCondLst>
                                        </p:cTn>
                                        <p:tgtEl>
                                          <p:spTgt spid="8">
                                            <p:txEl>
                                              <p:pRg st="0" end="0"/>
                                            </p:txEl>
                                          </p:spTgt>
                                        </p:tgtEl>
                                        <p:attrNameLst>
                                          <p:attrName>r</p:attrName>
                                        </p:attrNameLst>
                                      </p:cBhvr>
                                    </p:animRot>
                                  </p:childTnLst>
                                </p:cTn>
                              </p:par>
                            </p:childTnLst>
                          </p:cTn>
                        </p:par>
                      </p:childTnLst>
                    </p:cTn>
                  </p:par>
                  <p:par>
                    <p:cTn id="46" fill="hold">
                      <p:stCondLst>
                        <p:cond delay="indefinite"/>
                      </p:stCondLst>
                      <p:childTnLst>
                        <p:par>
                          <p:cTn id="47" fill="hold">
                            <p:stCondLst>
                              <p:cond delay="0"/>
                            </p:stCondLst>
                            <p:childTnLst>
                              <p:par>
                                <p:cTn id="48" presetID="41" presetClass="entr" presetSubtype="0" fill="hold" nodeType="clickEffect">
                                  <p:stCondLst>
                                    <p:cond delay="0"/>
                                  </p:stCondLst>
                                  <p:iterate type="lt">
                                    <p:tmPct val="10000"/>
                                  </p:iterate>
                                  <p:childTnLst>
                                    <p:set>
                                      <p:cBhvr>
                                        <p:cTn id="49" dur="1" fill="hold">
                                          <p:stCondLst>
                                            <p:cond delay="0"/>
                                          </p:stCondLst>
                                        </p:cTn>
                                        <p:tgtEl>
                                          <p:spTgt spid="12">
                                            <p:txEl>
                                              <p:pRg st="0" end="0"/>
                                            </p:txEl>
                                          </p:spTgt>
                                        </p:tgtEl>
                                        <p:attrNameLst>
                                          <p:attrName>style.visibility</p:attrName>
                                        </p:attrNameLst>
                                      </p:cBhvr>
                                      <p:to>
                                        <p:strVal val="visible"/>
                                      </p:to>
                                    </p:set>
                                    <p:anim calcmode="lin" valueType="num">
                                      <p:cBhvr>
                                        <p:cTn id="50"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51"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52"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53"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54" dur="500" tmFilter="0,0; .5, 1; 1, 1"/>
                                        <p:tgtEl>
                                          <p:spTgt spid="12">
                                            <p:txEl>
                                              <p:pRg st="0" end="0"/>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56" presetClass="entr" presetSubtype="0" fill="hold" nodeType="clickEffect">
                                  <p:stCondLst>
                                    <p:cond delay="0"/>
                                  </p:stCondLst>
                                  <p:iterate type="lt">
                                    <p:tmPct val="10000"/>
                                  </p:iterate>
                                  <p:childTnLst>
                                    <p:set>
                                      <p:cBhvr>
                                        <p:cTn id="58" dur="1" fill="hold">
                                          <p:stCondLst>
                                            <p:cond delay="0"/>
                                          </p:stCondLst>
                                        </p:cTn>
                                        <p:tgtEl>
                                          <p:spTgt spid="6">
                                            <p:txEl>
                                              <p:pRg st="0" end="0"/>
                                            </p:txEl>
                                          </p:spTgt>
                                        </p:tgtEl>
                                        <p:attrNameLst>
                                          <p:attrName>style.visibility</p:attrName>
                                        </p:attrNameLst>
                                      </p:cBhvr>
                                      <p:to>
                                        <p:strVal val="visible"/>
                                      </p:to>
                                    </p:set>
                                    <p:anim by="(-#ppt_w*2)" calcmode="lin" valueType="num">
                                      <p:cBhvr rctx="PPT">
                                        <p:cTn id="59" dur="500" autoRev="1" fill="hold">
                                          <p:stCondLst>
                                            <p:cond delay="0"/>
                                          </p:stCondLst>
                                        </p:cTn>
                                        <p:tgtEl>
                                          <p:spTgt spid="6">
                                            <p:txEl>
                                              <p:pRg st="0" end="0"/>
                                            </p:txEl>
                                          </p:spTgt>
                                        </p:tgtEl>
                                        <p:attrNameLst>
                                          <p:attrName>ppt_w</p:attrName>
                                        </p:attrNameLst>
                                      </p:cBhvr>
                                    </p:anim>
                                    <p:anim by="(#ppt_w*0.50)" calcmode="lin" valueType="num">
                                      <p:cBhvr>
                                        <p:cTn id="60" dur="500" decel="50000" autoRev="1" fill="hold">
                                          <p:stCondLst>
                                            <p:cond delay="0"/>
                                          </p:stCondLst>
                                        </p:cTn>
                                        <p:tgtEl>
                                          <p:spTgt spid="6">
                                            <p:txEl>
                                              <p:pRg st="0" end="0"/>
                                            </p:txEl>
                                          </p:spTgt>
                                        </p:tgtEl>
                                        <p:attrNameLst>
                                          <p:attrName>ppt_x</p:attrName>
                                        </p:attrNameLst>
                                      </p:cBhvr>
                                    </p:anim>
                                    <p:anim from="(-#ppt_h/2)" to="(#ppt_y)" calcmode="lin" valueType="num">
                                      <p:cBhvr>
                                        <p:cTn id="61" dur="1000" fill="hold">
                                          <p:stCondLst>
                                            <p:cond delay="0"/>
                                          </p:stCondLst>
                                        </p:cTn>
                                        <p:tgtEl>
                                          <p:spTgt spid="6">
                                            <p:txEl>
                                              <p:pRg st="0" end="0"/>
                                            </p:txEl>
                                          </p:spTgt>
                                        </p:tgtEl>
                                        <p:attrNameLst>
                                          <p:attrName>ppt_y</p:attrName>
                                        </p:attrNameLst>
                                      </p:cBhvr>
                                    </p:anim>
                                    <p:animRot by="21600000">
                                      <p:cBhvr>
                                        <p:cTn id="62"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830997"/>
          </a:xfrm>
          <a:prstGeom prst="rect">
            <a:avLst/>
          </a:prstGeom>
          <a:noFill/>
        </p:spPr>
        <p:txBody>
          <a:bodyPr wrap="square" lIns="91440" tIns="45720" rIns="91440" bIns="45720">
            <a:spAutoFit/>
          </a:bodyPr>
          <a:lstStyle/>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*Göz rengi</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251502" y="3573795"/>
            <a:ext cx="8882406"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Davranışları</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99745" y="859189"/>
            <a:ext cx="9013203"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0070C0"/>
                </a:solidFill>
                <a:effectLst>
                  <a:outerShdw blurRad="50000" dist="50800" dir="7500000" algn="tl">
                    <a:srgbClr val="000000">
                      <a:shade val="5000"/>
                      <a:alpha val="35000"/>
                    </a:srgbClr>
                  </a:outerShdw>
                </a:effectLst>
                <a:latin typeface="Rockwell Extra Bold" pitchFamily="18" charset="0"/>
              </a:rPr>
              <a:t>Ten rengi</a:t>
            </a:r>
            <a:endParaRPr lang="tr-TR" sz="4800" b="1" cap="none" spc="0" dirty="0">
              <a:ln w="19050">
                <a:solidFill>
                  <a:schemeClr val="tx2">
                    <a:tint val="1000"/>
                  </a:schemeClr>
                </a:solidFill>
                <a:prstDash val="solid"/>
              </a:ln>
              <a:solidFill>
                <a:srgbClr val="0070C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163883" y="1688162"/>
            <a:ext cx="8873295"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Duyguları</a:t>
            </a:r>
            <a:endParaRPr lang="tr-TR" sz="4800" b="1" cap="none" spc="0"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endParaRPr>
          </a:p>
        </p:txBody>
      </p:sp>
      <p:pic>
        <p:nvPicPr>
          <p:cNvPr id="2050" name="Picture 2"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332656"/>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73601" y="489857"/>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365104"/>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4404792"/>
            <a:ext cx="1905000" cy="2095500"/>
          </a:xfrm>
          <a:prstGeom prst="rect">
            <a:avLst/>
          </a:prstGeom>
          <a:noFill/>
          <a:extLst>
            <a:ext uri="{909E8E84-426E-40DD-AFC4-6F175D3DCCD1}">
              <a14:hiddenFill xmlns:a14="http://schemas.microsoft.com/office/drawing/2010/main">
                <a:solidFill>
                  <a:srgbClr val="FFFFFF"/>
                </a:solidFill>
              </a14:hiddenFill>
            </a:ext>
          </a:extLst>
        </p:spPr>
      </p:pic>
      <p:sp>
        <p:nvSpPr>
          <p:cNvPr id="12" name="Dikdörtgen 11"/>
          <p:cNvSpPr/>
          <p:nvPr/>
        </p:nvSpPr>
        <p:spPr>
          <a:xfrm>
            <a:off x="196195" y="2708920"/>
            <a:ext cx="8882406"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Düşünceleri</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13" name="Dikdörtgen 12"/>
          <p:cNvSpPr/>
          <p:nvPr/>
        </p:nvSpPr>
        <p:spPr>
          <a:xfrm>
            <a:off x="377957" y="4557192"/>
            <a:ext cx="8882406" cy="83099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48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Yetenekleri</a:t>
            </a: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8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504777521"/>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8">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8">
                                            <p:txEl>
                                              <p:pRg st="0" end="0"/>
                                            </p:txEl>
                                          </p:spTgt>
                                        </p:tgtEl>
                                        <p:attrNameLst>
                                          <p:attrName>ppt_w</p:attrName>
                                        </p:attrNameLst>
                                      </p:cBhvr>
                                    </p:anim>
                                    <p:anim by="(#ppt_w*0.50)" calcmode="lin" valueType="num">
                                      <p:cBhvr>
                                        <p:cTn id="25" dur="500" decel="50000" autoRev="1" fill="hold">
                                          <p:stCondLst>
                                            <p:cond delay="0"/>
                                          </p:stCondLst>
                                        </p:cTn>
                                        <p:tgtEl>
                                          <p:spTgt spid="8">
                                            <p:txEl>
                                              <p:pRg st="0" end="0"/>
                                            </p:txEl>
                                          </p:spTgt>
                                        </p:tgtEl>
                                        <p:attrNameLst>
                                          <p:attrName>ppt_x</p:attrName>
                                        </p:attrNameLst>
                                      </p:cBhvr>
                                    </p:anim>
                                    <p:anim from="(-#ppt_h/2)" to="(#ppt_y)" calcmode="lin" valueType="num">
                                      <p:cBhvr>
                                        <p:cTn id="26" dur="1000" fill="hold">
                                          <p:stCondLst>
                                            <p:cond delay="0"/>
                                          </p:stCondLst>
                                        </p:cTn>
                                        <p:tgtEl>
                                          <p:spTgt spid="8">
                                            <p:txEl>
                                              <p:pRg st="0" end="0"/>
                                            </p:txEl>
                                          </p:spTgt>
                                        </p:tgtEl>
                                        <p:attrNameLst>
                                          <p:attrName>ppt_y</p:attrName>
                                        </p:attrNameLst>
                                      </p:cBhvr>
                                    </p:anim>
                                    <p:animRot by="21600000">
                                      <p:cBhvr>
                                        <p:cTn id="27" dur="1000" fill="hold">
                                          <p:stCondLst>
                                            <p:cond delay="0"/>
                                          </p:stCondLst>
                                        </p:cTn>
                                        <p:tgtEl>
                                          <p:spTgt spid="8">
                                            <p:txEl>
                                              <p:pRg st="0" end="0"/>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41" presetClass="entr" presetSubtype="0" fill="hold" nodeType="clickEffect">
                                  <p:stCondLst>
                                    <p:cond delay="0"/>
                                  </p:stCondLst>
                                  <p:iterate type="lt">
                                    <p:tmPct val="10000"/>
                                  </p:iterate>
                                  <p:childTnLst>
                                    <p:set>
                                      <p:cBhvr>
                                        <p:cTn id="31" dur="1" fill="hold">
                                          <p:stCondLst>
                                            <p:cond delay="0"/>
                                          </p:stCondLst>
                                        </p:cTn>
                                        <p:tgtEl>
                                          <p:spTgt spid="12">
                                            <p:txEl>
                                              <p:pRg st="0" end="0"/>
                                            </p:txEl>
                                          </p:spTgt>
                                        </p:tgtEl>
                                        <p:attrNameLst>
                                          <p:attrName>style.visibility</p:attrName>
                                        </p:attrNameLst>
                                      </p:cBhvr>
                                      <p:to>
                                        <p:strVal val="visible"/>
                                      </p:to>
                                    </p:set>
                                    <p:anim calcmode="lin" valueType="num">
                                      <p:cBhvr>
                                        <p:cTn id="32" dur="500" fill="hold"/>
                                        <p:tgtEl>
                                          <p:spTgt spid="1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2">
                                            <p:txEl>
                                              <p:pRg st="0" end="0"/>
                                            </p:txEl>
                                          </p:spTgt>
                                        </p:tgtEl>
                                        <p:attrNameLst>
                                          <p:attrName>ppt_y</p:attrName>
                                        </p:attrNameLst>
                                      </p:cBhvr>
                                      <p:tavLst>
                                        <p:tav tm="0">
                                          <p:val>
                                            <p:strVal val="#ppt_y"/>
                                          </p:val>
                                        </p:tav>
                                        <p:tav tm="100000">
                                          <p:val>
                                            <p:strVal val="#ppt_y"/>
                                          </p:val>
                                        </p:tav>
                                      </p:tavLst>
                                    </p:anim>
                                    <p:anim calcmode="lin" valueType="num">
                                      <p:cBhvr>
                                        <p:cTn id="34" dur="500" fill="hold"/>
                                        <p:tgtEl>
                                          <p:spTgt spid="1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2">
                                            <p:txEl>
                                              <p:pRg st="0" end="0"/>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6">
                                            <p:txEl>
                                              <p:pRg st="0" end="0"/>
                                            </p:txEl>
                                          </p:spTgt>
                                        </p:tgtEl>
                                        <p:attrNameLst>
                                          <p:attrName>style.visibility</p:attrName>
                                        </p:attrNameLst>
                                      </p:cBhvr>
                                      <p:to>
                                        <p:strVal val="visible"/>
                                      </p:to>
                                    </p:set>
                                    <p:anim by="(-#ppt_w*2)" calcmode="lin" valueType="num">
                                      <p:cBhvr rctx="PPT">
                                        <p:cTn id="41" dur="500" autoRev="1" fill="hold">
                                          <p:stCondLst>
                                            <p:cond delay="0"/>
                                          </p:stCondLst>
                                        </p:cTn>
                                        <p:tgtEl>
                                          <p:spTgt spid="6">
                                            <p:txEl>
                                              <p:pRg st="0" end="0"/>
                                            </p:txEl>
                                          </p:spTgt>
                                        </p:tgtEl>
                                        <p:attrNameLst>
                                          <p:attrName>ppt_w</p:attrName>
                                        </p:attrNameLst>
                                      </p:cBhvr>
                                    </p:anim>
                                    <p:anim by="(#ppt_w*0.50)" calcmode="lin" valueType="num">
                                      <p:cBhvr>
                                        <p:cTn id="42" dur="500" decel="50000" autoRev="1" fill="hold">
                                          <p:stCondLst>
                                            <p:cond delay="0"/>
                                          </p:stCondLst>
                                        </p:cTn>
                                        <p:tgtEl>
                                          <p:spTgt spid="6">
                                            <p:txEl>
                                              <p:pRg st="0" end="0"/>
                                            </p:txEl>
                                          </p:spTgt>
                                        </p:tgtEl>
                                        <p:attrNameLst>
                                          <p:attrName>ppt_x</p:attrName>
                                        </p:attrNameLst>
                                      </p:cBhvr>
                                    </p:anim>
                                    <p:anim from="(-#ppt_h/2)" to="(#ppt_y)" calcmode="lin" valueType="num">
                                      <p:cBhvr>
                                        <p:cTn id="43" dur="1000" fill="hold">
                                          <p:stCondLst>
                                            <p:cond delay="0"/>
                                          </p:stCondLst>
                                        </p:cTn>
                                        <p:tgtEl>
                                          <p:spTgt spid="6">
                                            <p:txEl>
                                              <p:pRg st="0" end="0"/>
                                            </p:txEl>
                                          </p:spTgt>
                                        </p:tgtEl>
                                        <p:attrNameLst>
                                          <p:attrName>ppt_y</p:attrName>
                                        </p:attrNameLst>
                                      </p:cBhvr>
                                    </p:anim>
                                    <p:animRot by="21600000">
                                      <p:cBhvr>
                                        <p:cTn id="44" dur="1000" fill="hold">
                                          <p:stCondLst>
                                            <p:cond delay="0"/>
                                          </p:stCondLst>
                                        </p:cTn>
                                        <p:tgtEl>
                                          <p:spTgt spid="6">
                                            <p:txEl>
                                              <p:pRg st="0" end="0"/>
                                            </p:txEl>
                                          </p:spTgt>
                                        </p:tgtEl>
                                        <p:attrNameLst>
                                          <p:attrName>r</p:attrName>
                                        </p:attrNameLst>
                                      </p:cBhvr>
                                    </p:animRot>
                                  </p:childTnLst>
                                </p:cTn>
                              </p:par>
                            </p:childTnLst>
                          </p:cTn>
                        </p:par>
                      </p:childTnLst>
                    </p:cTn>
                  </p:par>
                  <p:par>
                    <p:cTn id="45" fill="hold">
                      <p:stCondLst>
                        <p:cond delay="indefinite"/>
                      </p:stCondLst>
                      <p:childTnLst>
                        <p:par>
                          <p:cTn id="46" fill="hold">
                            <p:stCondLst>
                              <p:cond delay="0"/>
                            </p:stCondLst>
                            <p:childTnLst>
                              <p:par>
                                <p:cTn id="47" presetID="56" presetClass="entr" presetSubtype="0" fill="hold" nodeType="clickEffect">
                                  <p:stCondLst>
                                    <p:cond delay="0"/>
                                  </p:stCondLst>
                                  <p:iterate type="lt">
                                    <p:tmPct val="10000"/>
                                  </p:iterate>
                                  <p:childTnLst>
                                    <p:set>
                                      <p:cBhvr>
                                        <p:cTn id="48" dur="1" fill="hold">
                                          <p:stCondLst>
                                            <p:cond delay="0"/>
                                          </p:stCondLst>
                                        </p:cTn>
                                        <p:tgtEl>
                                          <p:spTgt spid="13">
                                            <p:txEl>
                                              <p:pRg st="0" end="0"/>
                                            </p:txEl>
                                          </p:spTgt>
                                        </p:tgtEl>
                                        <p:attrNameLst>
                                          <p:attrName>style.visibility</p:attrName>
                                        </p:attrNameLst>
                                      </p:cBhvr>
                                      <p:to>
                                        <p:strVal val="visible"/>
                                      </p:to>
                                    </p:set>
                                    <p:anim by="(-#ppt_w*2)" calcmode="lin" valueType="num">
                                      <p:cBhvr rctx="PPT">
                                        <p:cTn id="49" dur="500" autoRev="1" fill="hold">
                                          <p:stCondLst>
                                            <p:cond delay="0"/>
                                          </p:stCondLst>
                                        </p:cTn>
                                        <p:tgtEl>
                                          <p:spTgt spid="13">
                                            <p:txEl>
                                              <p:pRg st="0" end="0"/>
                                            </p:txEl>
                                          </p:spTgt>
                                        </p:tgtEl>
                                        <p:attrNameLst>
                                          <p:attrName>ppt_w</p:attrName>
                                        </p:attrNameLst>
                                      </p:cBhvr>
                                    </p:anim>
                                    <p:anim by="(#ppt_w*0.50)" calcmode="lin" valueType="num">
                                      <p:cBhvr>
                                        <p:cTn id="50" dur="500" decel="50000" autoRev="1" fill="hold">
                                          <p:stCondLst>
                                            <p:cond delay="0"/>
                                          </p:stCondLst>
                                        </p:cTn>
                                        <p:tgtEl>
                                          <p:spTgt spid="13">
                                            <p:txEl>
                                              <p:pRg st="0" end="0"/>
                                            </p:txEl>
                                          </p:spTgt>
                                        </p:tgtEl>
                                        <p:attrNameLst>
                                          <p:attrName>ppt_x</p:attrName>
                                        </p:attrNameLst>
                                      </p:cBhvr>
                                    </p:anim>
                                    <p:anim from="(-#ppt_h/2)" to="(#ppt_y)" calcmode="lin" valueType="num">
                                      <p:cBhvr>
                                        <p:cTn id="51" dur="1000" fill="hold">
                                          <p:stCondLst>
                                            <p:cond delay="0"/>
                                          </p:stCondLst>
                                        </p:cTn>
                                        <p:tgtEl>
                                          <p:spTgt spid="13">
                                            <p:txEl>
                                              <p:pRg st="0" end="0"/>
                                            </p:txEl>
                                          </p:spTgt>
                                        </p:tgtEl>
                                        <p:attrNameLst>
                                          <p:attrName>ppt_y</p:attrName>
                                        </p:attrNameLst>
                                      </p:cBhvr>
                                    </p:anim>
                                    <p:animRot by="21600000">
                                      <p:cBhvr>
                                        <p:cTn id="52" dur="1000" fill="hold">
                                          <p:stCondLst>
                                            <p:cond delay="0"/>
                                          </p:stCondLst>
                                        </p:cTn>
                                        <p:tgtEl>
                                          <p:spTgt spid="1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BİREYSEL ÖZELLİK </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43103" y="958553"/>
            <a:ext cx="8882406" cy="424731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Bir insanı diğerlerinden ayıran özelliklere </a:t>
            </a:r>
            <a:r>
              <a:rPr lang="tr-TR" sz="5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bireysel özellik</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bireysel farklılık</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denir.</a:t>
            </a:r>
            <a:endParaRPr lang="tr-TR" sz="5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5373216"/>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51723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67162"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333063"/>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BİREYSEL ÖZELLİK </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4825686" y="1556792"/>
            <a:ext cx="4165476" cy="341632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Sizce bu çocuklar ne yapıyor?</a:t>
            </a:r>
          </a:p>
        </p:txBody>
      </p:sp>
      <p:pic>
        <p:nvPicPr>
          <p:cNvPr id="3074" name="Picture 2"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5373216"/>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51723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67162"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899817"/>
            <a:ext cx="4825686" cy="59581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8608486"/>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circle(in)">
                                      <p:cBhvr>
                                        <p:cTn id="2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600438"/>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Herkes farklı bireysel özelliklere </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sahiptir.</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315210" y="1642085"/>
            <a:ext cx="8882406" cy="156966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Bu farklılıklar bir eksiklik değildir.  </a:t>
            </a:r>
            <a:endParaRPr lang="tr-TR" sz="4800" b="1" cap="none" spc="0"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84413" y="3080688"/>
            <a:ext cx="9013203" cy="3600986"/>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Doğru kullanıldığında her özellik büyük başarıların yolunu açabilir</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endPar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1081606"/>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5517232"/>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589240"/>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904579"/>
            <a:ext cx="1485900"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921543"/>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7">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7">
                                            <p:txEl>
                                              <p:pRg st="0" end="0"/>
                                            </p:txEl>
                                          </p:spTgt>
                                        </p:tgtEl>
                                        <p:attrNameLst>
                                          <p:attrName>ppt_w</p:attrName>
                                        </p:attrNameLst>
                                      </p:cBhvr>
                                    </p:anim>
                                    <p:anim by="(#ppt_w*0.50)" calcmode="lin" valueType="num">
                                      <p:cBhvr>
                                        <p:cTn id="25" dur="500" decel="50000" autoRev="1" fill="hold">
                                          <p:stCondLst>
                                            <p:cond delay="0"/>
                                          </p:stCondLst>
                                        </p:cTn>
                                        <p:tgtEl>
                                          <p:spTgt spid="7">
                                            <p:txEl>
                                              <p:pRg st="0" end="0"/>
                                            </p:txEl>
                                          </p:spTgt>
                                        </p:tgtEl>
                                        <p:attrNameLst>
                                          <p:attrName>ppt_x</p:attrName>
                                        </p:attrNameLst>
                                      </p:cBhvr>
                                    </p:anim>
                                    <p:anim from="(-#ppt_h/2)" to="(#ppt_y)" calcmode="lin" valueType="num">
                                      <p:cBhvr>
                                        <p:cTn id="26" dur="1000" fill="hold">
                                          <p:stCondLst>
                                            <p:cond delay="0"/>
                                          </p:stCondLst>
                                        </p:cTn>
                                        <p:tgtEl>
                                          <p:spTgt spid="7">
                                            <p:txEl>
                                              <p:pRg st="0" end="0"/>
                                            </p:txEl>
                                          </p:spTgt>
                                        </p:tgtEl>
                                        <p:attrNameLst>
                                          <p:attrName>ppt_y</p:attrName>
                                        </p:attrNameLst>
                                      </p:cBhvr>
                                    </p:anim>
                                    <p:animRot by="21600000">
                                      <p:cBhvr>
                                        <p:cTn id="27" dur="1000" fill="hold">
                                          <p:stCondLst>
                                            <p:cond delay="0"/>
                                          </p:stCondLst>
                                        </p:cTn>
                                        <p:tgtEl>
                                          <p:spTgt spid="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046245" y="4941168"/>
            <a:ext cx="3779912"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Siyah Tenli</a:t>
            </a:r>
          </a:p>
        </p:txBody>
      </p:sp>
      <p:pic>
        <p:nvPicPr>
          <p:cNvPr id="7178" name="Picture 10" descr="http://img-fotki.yandex.ru/get/3008/114259404.50a/0_83cab_1633a23f_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30797" y="904579"/>
            <a:ext cx="692223" cy="1133475"/>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http://img-fotki.yandex.ru/get/3008/114259404.50a/0_83cab_1633a23f_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172399" y="951522"/>
            <a:ext cx="96883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http://img-fotki.yandex.ru/get/3008/114259404.50a/0_83cab_1633a23f_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445224"/>
            <a:ext cx="792088" cy="1133475"/>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http://img-fotki.yandex.ru/get/3008/114259404.50a/0_83cab_1633a23f_S"/>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8172399" y="5448270"/>
            <a:ext cx="968829" cy="1133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Nesne 4"/>
          <p:cNvGraphicFramePr>
            <a:graphicFrameLocks noChangeAspect="1"/>
          </p:cNvGraphicFramePr>
          <p:nvPr>
            <p:extLst>
              <p:ext uri="{D42A27DB-BD31-4B8C-83A1-F6EECF244321}">
                <p14:modId xmlns:p14="http://schemas.microsoft.com/office/powerpoint/2010/main" val="3754629137"/>
              </p:ext>
            </p:extLst>
          </p:nvPr>
        </p:nvGraphicFramePr>
        <p:xfrm>
          <a:off x="1115616" y="44624"/>
          <a:ext cx="3456384" cy="4896544"/>
        </p:xfrm>
        <a:graphic>
          <a:graphicData uri="http://schemas.openxmlformats.org/presentationml/2006/ole">
            <mc:AlternateContent xmlns:mc="http://schemas.openxmlformats.org/markup-compatibility/2006">
              <mc:Choice xmlns:v="urn:schemas-microsoft-com:vml" Requires="v">
                <p:oleObj spid="_x0000_s1041" name="Bit Eşlem Resmi" r:id="rId5" imgW="695238" imgH="1676634" progId="PBrush">
                  <p:embed/>
                </p:oleObj>
              </mc:Choice>
              <mc:Fallback>
                <p:oleObj name="Bit Eşlem Resmi" r:id="rId5" imgW="695238" imgH="1676634" progId="PBrush">
                  <p:embed/>
                  <p:pic>
                    <p:nvPicPr>
                      <p:cNvPr id="0" name="Object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5616" y="44624"/>
                        <a:ext cx="3456384" cy="4896544"/>
                      </a:xfrm>
                      <a:prstGeom prst="rect">
                        <a:avLst/>
                      </a:prstGeom>
                      <a:noFill/>
                      <a:ln>
                        <a:noFill/>
                      </a:ln>
                      <a:effectLst/>
                    </p:spPr>
                  </p:pic>
                </p:oleObj>
              </mc:Fallback>
            </mc:AlternateContent>
          </a:graphicData>
        </a:graphic>
      </p:graphicFrame>
      <p:graphicFrame>
        <p:nvGraphicFramePr>
          <p:cNvPr id="9" name="Nesne 8"/>
          <p:cNvGraphicFramePr>
            <a:graphicFrameLocks noChangeAspect="1"/>
          </p:cNvGraphicFramePr>
          <p:nvPr>
            <p:extLst>
              <p:ext uri="{D42A27DB-BD31-4B8C-83A1-F6EECF244321}">
                <p14:modId xmlns:p14="http://schemas.microsoft.com/office/powerpoint/2010/main" val="3712326843"/>
              </p:ext>
            </p:extLst>
          </p:nvPr>
        </p:nvGraphicFramePr>
        <p:xfrm>
          <a:off x="4644007" y="44624"/>
          <a:ext cx="3528392" cy="4896543"/>
        </p:xfrm>
        <a:graphic>
          <a:graphicData uri="http://schemas.openxmlformats.org/presentationml/2006/ole">
            <mc:AlternateContent xmlns:mc="http://schemas.openxmlformats.org/markup-compatibility/2006">
              <mc:Choice xmlns:v="urn:schemas-microsoft-com:vml" Requires="v">
                <p:oleObj spid="_x0000_s1042" name="Bit Eşlem Resmi" r:id="rId7" imgW="552527" imgH="1619476" progId="PBrush">
                  <p:embed/>
                </p:oleObj>
              </mc:Choice>
              <mc:Fallback>
                <p:oleObj name="Bit Eşlem Resmi" r:id="rId7" imgW="552527" imgH="1619476" progId="PBrush">
                  <p:embed/>
                  <p:pic>
                    <p:nvPicPr>
                      <p:cNvPr id="0" name="Object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4007" y="44624"/>
                        <a:ext cx="3528392" cy="4896543"/>
                      </a:xfrm>
                      <a:prstGeom prst="rect">
                        <a:avLst/>
                      </a:prstGeom>
                      <a:noFill/>
                      <a:ln>
                        <a:noFill/>
                      </a:ln>
                      <a:effectLst/>
                    </p:spPr>
                  </p:pic>
                </p:oleObj>
              </mc:Fallback>
            </mc:AlternateContent>
          </a:graphicData>
        </a:graphic>
      </p:graphicFrame>
      <p:sp>
        <p:nvSpPr>
          <p:cNvPr id="15" name="Dikdörtgen 14"/>
          <p:cNvSpPr/>
          <p:nvPr/>
        </p:nvSpPr>
        <p:spPr>
          <a:xfrm>
            <a:off x="4716016" y="4954425"/>
            <a:ext cx="4214598"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Beyaz </a:t>
            </a:r>
            <a:r>
              <a:rPr lang="tr-TR" sz="4400"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Tenli</a:t>
            </a:r>
          </a:p>
        </p:txBody>
      </p:sp>
    </p:spTree>
    <p:extLst>
      <p:ext uri="{BB962C8B-B14F-4D97-AF65-F5344CB8AC3E}">
        <p14:creationId xmlns:p14="http://schemas.microsoft.com/office/powerpoint/2010/main" val="261530277"/>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3"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4">
                                            <p:txEl>
                                              <p:pRg st="0" end="0"/>
                                            </p:txEl>
                                          </p:spTgt>
                                        </p:tgtEl>
                                        <p:attrNameLst>
                                          <p:attrName>ppt_w</p:attrName>
                                        </p:attrNameLst>
                                      </p:cBhvr>
                                    </p:anim>
                                    <p:anim by="(#ppt_w*0.50)" calcmode="lin" valueType="num">
                                      <p:cBhvr>
                                        <p:cTn id="16" dur="500" decel="50000" autoRev="1" fill="hold">
                                          <p:stCondLst>
                                            <p:cond delay="0"/>
                                          </p:stCondLst>
                                        </p:cTn>
                                        <p:tgtEl>
                                          <p:spTgt spid="4">
                                            <p:txEl>
                                              <p:pRg st="0" end="0"/>
                                            </p:txEl>
                                          </p:spTgt>
                                        </p:tgtEl>
                                        <p:attrNameLst>
                                          <p:attrName>ppt_x</p:attrName>
                                        </p:attrNameLst>
                                      </p:cBhvr>
                                    </p:anim>
                                    <p:anim from="(-#ppt_h/2)" to="(#ppt_y)" calcmode="lin" valueType="num">
                                      <p:cBhvr>
                                        <p:cTn id="17" dur="1000" fill="hold">
                                          <p:stCondLst>
                                            <p:cond delay="0"/>
                                          </p:stCondLst>
                                        </p:cTn>
                                        <p:tgtEl>
                                          <p:spTgt spid="4">
                                            <p:txEl>
                                              <p:pRg st="0" end="0"/>
                                            </p:txEl>
                                          </p:spTgt>
                                        </p:tgtEl>
                                        <p:attrNameLst>
                                          <p:attrName>ppt_y</p:attrName>
                                        </p:attrNameLst>
                                      </p:cBhvr>
                                    </p:anim>
                                    <p:animRot by="21600000">
                                      <p:cBhvr>
                                        <p:cTn id="18" dur="1000" fill="hold">
                                          <p:stCondLst>
                                            <p:cond delay="0"/>
                                          </p:stCondLst>
                                        </p:cTn>
                                        <p:tgtEl>
                                          <p:spTgt spid="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15">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15">
                                            <p:txEl>
                                              <p:pRg st="0" end="0"/>
                                            </p:txEl>
                                          </p:spTgt>
                                        </p:tgtEl>
                                        <p:attrNameLst>
                                          <p:attrName>ppt_w</p:attrName>
                                        </p:attrNameLst>
                                      </p:cBhvr>
                                    </p:anim>
                                    <p:anim by="(#ppt_w*0.50)" calcmode="lin" valueType="num">
                                      <p:cBhvr>
                                        <p:cTn id="24" dur="500" decel="50000" autoRev="1" fill="hold">
                                          <p:stCondLst>
                                            <p:cond delay="0"/>
                                          </p:stCondLst>
                                        </p:cTn>
                                        <p:tgtEl>
                                          <p:spTgt spid="15">
                                            <p:txEl>
                                              <p:pRg st="0" end="0"/>
                                            </p:txEl>
                                          </p:spTgt>
                                        </p:tgtEl>
                                        <p:attrNameLst>
                                          <p:attrName>ppt_x</p:attrName>
                                        </p:attrNameLst>
                                      </p:cBhvr>
                                    </p:anim>
                                    <p:anim from="(-#ppt_h/2)" to="(#ppt_y)" calcmode="lin" valueType="num">
                                      <p:cBhvr>
                                        <p:cTn id="25" dur="1000" fill="hold">
                                          <p:stCondLst>
                                            <p:cond delay="0"/>
                                          </p:stCondLst>
                                        </p:cTn>
                                        <p:tgtEl>
                                          <p:spTgt spid="15">
                                            <p:txEl>
                                              <p:pRg st="0" end="0"/>
                                            </p:txEl>
                                          </p:spTgt>
                                        </p:tgtEl>
                                        <p:attrNameLst>
                                          <p:attrName>ppt_y</p:attrName>
                                        </p:attrNameLst>
                                      </p:cBhvr>
                                    </p:anim>
                                    <p:animRot by="21600000">
                                      <p:cBhvr>
                                        <p:cTn id="26" dur="1000" fill="hold">
                                          <p:stCondLst>
                                            <p:cond delay="0"/>
                                          </p:stCondLst>
                                        </p:cTn>
                                        <p:tgtEl>
                                          <p:spTgt spid="1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6001643"/>
          </a:xfrm>
          <a:prstGeom prst="rect">
            <a:avLst/>
          </a:prstGeom>
          <a:noFill/>
        </p:spPr>
        <p:txBody>
          <a:bodyPr wrap="square" lIns="91440" tIns="45720" rIns="91440" bIns="45720">
            <a:spAutoFit/>
          </a:bodyPr>
          <a:lstStyle/>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Düşüncelerimizin,</a:t>
            </a:r>
            <a:endPar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a:p>
            <a:pPr algn="ct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davranışlarımızın</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fiziksel</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özelliklerimizin</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zevklerimizin</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t>
            </a:r>
            <a:endPar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a:p>
            <a:pPr algn="ct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yeteneklerimizin</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ve </a:t>
            </a:r>
            <a:r>
              <a:rPr lang="tr-TR" sz="4800"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ilgi </a:t>
            </a:r>
            <a:r>
              <a:rPr lang="tr-TR" sz="4800" b="1"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alanlarımızın</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8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farklı olduğunu </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gözlemleyebiliriz.</a:t>
            </a:r>
            <a:endParaRPr lang="tr-TR" sz="48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2536" y="913857"/>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5517232"/>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589240"/>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783360"/>
            <a:ext cx="1485900"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19635496"/>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1" presetClass="entr" presetSubtype="0" fill="hold" nodeType="clickEffect">
                                  <p:stCondLst>
                                    <p:cond delay="0"/>
                                  </p:stCondLst>
                                  <p:iterate type="lt">
                                    <p:tmPct val="10000"/>
                                  </p:iterate>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p:cTn id="25" dur="500" fill="hold"/>
                                        <p:tgtEl>
                                          <p:spTgt spid="4">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4">
                                            <p:txEl>
                                              <p:pRg st="2" end="2"/>
                                            </p:txEl>
                                          </p:spTgt>
                                        </p:tgtEl>
                                        <p:attrNameLst>
                                          <p:attrName>ppt_y</p:attrName>
                                        </p:attrNameLst>
                                      </p:cBhvr>
                                      <p:tavLst>
                                        <p:tav tm="0">
                                          <p:val>
                                            <p:strVal val="#ppt_y"/>
                                          </p:val>
                                        </p:tav>
                                        <p:tav tm="100000">
                                          <p:val>
                                            <p:strVal val="#ppt_y"/>
                                          </p:val>
                                        </p:tav>
                                      </p:tavLst>
                                    </p:anim>
                                    <p:anim calcmode="lin" valueType="num">
                                      <p:cBhvr>
                                        <p:cTn id="27" dur="500" fill="hold"/>
                                        <p:tgtEl>
                                          <p:spTgt spid="4">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4">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1028" name="Picture 4" descr="http://img24.dreamies.de/img/983/b/8hbvnix0oh8.gif">
            <a:hlinkClick r:id="rId4"/>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4144" y="785516"/>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24.dreamies.de/img/983/b/8hbvnix0oh8.gif">
            <a:hlinkClick r:id="rId4"/>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819118" y="691081"/>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24.dreamies.de/img/983/b/8hbvnix0oh8.gif">
            <a:hlinkClick r:id="rId4"/>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251520" y="510075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24.dreamies.de/img/983/b/8hbvnix0oh8.gif">
            <a:hlinkClick r:id="rId4"/>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641603" y="4983335"/>
            <a:ext cx="1371600" cy="137160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Nesne 4"/>
          <p:cNvGraphicFramePr>
            <a:graphicFrameLocks noChangeAspect="1"/>
          </p:cNvGraphicFramePr>
          <p:nvPr>
            <p:extLst>
              <p:ext uri="{D42A27DB-BD31-4B8C-83A1-F6EECF244321}">
                <p14:modId xmlns:p14="http://schemas.microsoft.com/office/powerpoint/2010/main" val="2528787060"/>
              </p:ext>
            </p:extLst>
          </p:nvPr>
        </p:nvGraphicFramePr>
        <p:xfrm>
          <a:off x="1380808" y="0"/>
          <a:ext cx="3407216" cy="4797152"/>
        </p:xfrm>
        <a:graphic>
          <a:graphicData uri="http://schemas.openxmlformats.org/presentationml/2006/ole">
            <mc:AlternateContent xmlns:mc="http://schemas.openxmlformats.org/markup-compatibility/2006">
              <mc:Choice xmlns:v="urn:schemas-microsoft-com:vml" Requires="v">
                <p:oleObj spid="_x0000_s2064" name="Bit Eşlem Resmi" r:id="rId6" imgW="714286" imgH="1647619" progId="PBrush">
                  <p:embed/>
                </p:oleObj>
              </mc:Choice>
              <mc:Fallback>
                <p:oleObj name="Bit Eşlem Resmi" r:id="rId6" imgW="714286" imgH="1647619" progId="PBrush">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80808" y="0"/>
                        <a:ext cx="3407216" cy="4797152"/>
                      </a:xfrm>
                      <a:prstGeom prst="rect">
                        <a:avLst/>
                      </a:prstGeom>
                      <a:noFill/>
                      <a:ln>
                        <a:noFill/>
                      </a:ln>
                      <a:effectLst/>
                    </p:spPr>
                  </p:pic>
                </p:oleObj>
              </mc:Fallback>
            </mc:AlternateContent>
          </a:graphicData>
        </a:graphic>
      </p:graphicFrame>
      <p:graphicFrame>
        <p:nvGraphicFramePr>
          <p:cNvPr id="9" name="Nesne 8"/>
          <p:cNvGraphicFramePr>
            <a:graphicFrameLocks noChangeAspect="1"/>
          </p:cNvGraphicFramePr>
          <p:nvPr>
            <p:extLst>
              <p:ext uri="{D42A27DB-BD31-4B8C-83A1-F6EECF244321}">
                <p14:modId xmlns:p14="http://schemas.microsoft.com/office/powerpoint/2010/main" val="2258476127"/>
              </p:ext>
            </p:extLst>
          </p:nvPr>
        </p:nvGraphicFramePr>
        <p:xfrm>
          <a:off x="4788024" y="0"/>
          <a:ext cx="3240360" cy="4797152"/>
        </p:xfrm>
        <a:graphic>
          <a:graphicData uri="http://schemas.openxmlformats.org/presentationml/2006/ole">
            <mc:AlternateContent xmlns:mc="http://schemas.openxmlformats.org/markup-compatibility/2006">
              <mc:Choice xmlns:v="urn:schemas-microsoft-com:vml" Requires="v">
                <p:oleObj spid="_x0000_s2065" name="Bit Eşlem Resmi" r:id="rId8" imgW="724001" imgH="1695687" progId="PBrush">
                  <p:embed/>
                </p:oleObj>
              </mc:Choice>
              <mc:Fallback>
                <p:oleObj name="Bit Eşlem Resmi" r:id="rId8" imgW="724001" imgH="1695687" progId="PBrush">
                  <p:embed/>
                  <p:pic>
                    <p:nvPicPr>
                      <p:cNvPr id="0" name="Object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8024" y="0"/>
                        <a:ext cx="3240360" cy="4797152"/>
                      </a:xfrm>
                      <a:prstGeom prst="rect">
                        <a:avLst/>
                      </a:prstGeom>
                      <a:noFill/>
                      <a:ln>
                        <a:noFill/>
                      </a:ln>
                      <a:effectLst/>
                    </p:spPr>
                  </p:pic>
                </p:oleObj>
              </mc:Fallback>
            </mc:AlternateContent>
          </a:graphicData>
        </a:graphic>
      </p:graphicFrame>
      <p:sp>
        <p:nvSpPr>
          <p:cNvPr id="14" name="Dikdörtgen 13"/>
          <p:cNvSpPr/>
          <p:nvPr/>
        </p:nvSpPr>
        <p:spPr>
          <a:xfrm>
            <a:off x="1046245" y="4941168"/>
            <a:ext cx="2805675"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ERKEK</a:t>
            </a:r>
            <a:endPar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15" name="Dikdörtgen 14"/>
          <p:cNvSpPr/>
          <p:nvPr/>
        </p:nvSpPr>
        <p:spPr>
          <a:xfrm>
            <a:off x="5220072" y="4899694"/>
            <a:ext cx="2805675"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KIZ</a:t>
            </a:r>
            <a:endPar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291996552"/>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3"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14">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14">
                                            <p:txEl>
                                              <p:pRg st="0" end="0"/>
                                            </p:txEl>
                                          </p:spTgt>
                                        </p:tgtEl>
                                        <p:attrNameLst>
                                          <p:attrName>ppt_w</p:attrName>
                                        </p:attrNameLst>
                                      </p:cBhvr>
                                    </p:anim>
                                    <p:anim by="(#ppt_w*0.50)" calcmode="lin" valueType="num">
                                      <p:cBhvr>
                                        <p:cTn id="16" dur="500" decel="50000" autoRev="1" fill="hold">
                                          <p:stCondLst>
                                            <p:cond delay="0"/>
                                          </p:stCondLst>
                                        </p:cTn>
                                        <p:tgtEl>
                                          <p:spTgt spid="14">
                                            <p:txEl>
                                              <p:pRg st="0" end="0"/>
                                            </p:txEl>
                                          </p:spTgt>
                                        </p:tgtEl>
                                        <p:attrNameLst>
                                          <p:attrName>ppt_x</p:attrName>
                                        </p:attrNameLst>
                                      </p:cBhvr>
                                    </p:anim>
                                    <p:anim from="(-#ppt_h/2)" to="(#ppt_y)" calcmode="lin" valueType="num">
                                      <p:cBhvr>
                                        <p:cTn id="17" dur="1000" fill="hold">
                                          <p:stCondLst>
                                            <p:cond delay="0"/>
                                          </p:stCondLst>
                                        </p:cTn>
                                        <p:tgtEl>
                                          <p:spTgt spid="14">
                                            <p:txEl>
                                              <p:pRg st="0" end="0"/>
                                            </p:txEl>
                                          </p:spTgt>
                                        </p:tgtEl>
                                        <p:attrNameLst>
                                          <p:attrName>ppt_y</p:attrName>
                                        </p:attrNameLst>
                                      </p:cBhvr>
                                    </p:anim>
                                    <p:animRot by="21600000">
                                      <p:cBhvr>
                                        <p:cTn id="18" dur="1000" fill="hold">
                                          <p:stCondLst>
                                            <p:cond delay="0"/>
                                          </p:stCondLst>
                                        </p:cTn>
                                        <p:tgtEl>
                                          <p:spTgt spid="1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15">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15">
                                            <p:txEl>
                                              <p:pRg st="0" end="0"/>
                                            </p:txEl>
                                          </p:spTgt>
                                        </p:tgtEl>
                                        <p:attrNameLst>
                                          <p:attrName>ppt_w</p:attrName>
                                        </p:attrNameLst>
                                      </p:cBhvr>
                                    </p:anim>
                                    <p:anim by="(#ppt_w*0.50)" calcmode="lin" valueType="num">
                                      <p:cBhvr>
                                        <p:cTn id="24" dur="500" decel="50000" autoRev="1" fill="hold">
                                          <p:stCondLst>
                                            <p:cond delay="0"/>
                                          </p:stCondLst>
                                        </p:cTn>
                                        <p:tgtEl>
                                          <p:spTgt spid="15">
                                            <p:txEl>
                                              <p:pRg st="0" end="0"/>
                                            </p:txEl>
                                          </p:spTgt>
                                        </p:tgtEl>
                                        <p:attrNameLst>
                                          <p:attrName>ppt_x</p:attrName>
                                        </p:attrNameLst>
                                      </p:cBhvr>
                                    </p:anim>
                                    <p:anim from="(-#ppt_h/2)" to="(#ppt_y)" calcmode="lin" valueType="num">
                                      <p:cBhvr>
                                        <p:cTn id="25" dur="1000" fill="hold">
                                          <p:stCondLst>
                                            <p:cond delay="0"/>
                                          </p:stCondLst>
                                        </p:cTn>
                                        <p:tgtEl>
                                          <p:spTgt spid="15">
                                            <p:txEl>
                                              <p:pRg st="0" end="0"/>
                                            </p:txEl>
                                          </p:spTgt>
                                        </p:tgtEl>
                                        <p:attrNameLst>
                                          <p:attrName>ppt_y</p:attrName>
                                        </p:attrNameLst>
                                      </p:cBhvr>
                                    </p:anim>
                                    <p:animRot by="21600000">
                                      <p:cBhvr>
                                        <p:cTn id="26" dur="1000" fill="hold">
                                          <p:stCondLst>
                                            <p:cond delay="0"/>
                                          </p:stCondLst>
                                        </p:cTn>
                                        <p:tgtEl>
                                          <p:spTgt spid="15">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BENZERLİK VE FARKLILIK</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8" name="Picture 4"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144" y="785516"/>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19118" y="691081"/>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10075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41603" y="498333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darwinizminsonu.com/res/40.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691081"/>
            <a:ext cx="6165947" cy="6050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9861425"/>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circle(in)">
                                      <p:cBhvr>
                                        <p:cTn id="15"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3785652"/>
          </a:xfrm>
          <a:prstGeom prst="rect">
            <a:avLst/>
          </a:prstGeom>
          <a:noFill/>
        </p:spPr>
        <p:txBody>
          <a:bodyPr wrap="square" lIns="91440" tIns="45720" rIns="91440" bIns="45720">
            <a:spAutoFit/>
          </a:bodyPr>
          <a:lstStyle/>
          <a:p>
            <a:pPr algn="ctr"/>
            <a:r>
              <a:rPr lang="tr-TR" sz="6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6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Hatta bunlara </a:t>
            </a:r>
            <a:r>
              <a:rPr lang="tr-TR" sz="60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cinsiyet</a:t>
            </a:r>
            <a:r>
              <a:rPr lang="tr-TR" sz="6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60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yaş</a:t>
            </a:r>
            <a:r>
              <a:rPr lang="tr-TR" sz="6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ve </a:t>
            </a:r>
            <a:r>
              <a:rPr lang="tr-TR" sz="60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parmak izimizi </a:t>
            </a:r>
            <a:r>
              <a:rPr lang="tr-TR" sz="6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de ekleyebiliriz</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239823" y="3645024"/>
            <a:ext cx="8882406" cy="341632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Bu farklılıklar bizim kendimize özgü olmamızı sağlar</a:t>
            </a:r>
            <a:r>
              <a:rPr lang="tr-TR" sz="48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a:t>
            </a:r>
            <a:endParaRPr lang="tr-TR" sz="4800" b="1" cap="none" spc="0"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1081606"/>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5517232"/>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93903" y="5517231"/>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904579"/>
            <a:ext cx="1485900"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8223672"/>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2050" name="Picture 2"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332656"/>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489857"/>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528" y="4365104"/>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4404792"/>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ÇıRAKLıK 0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5798" y="0"/>
            <a:ext cx="5416522"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Dikdörtgen 14"/>
          <p:cNvSpPr/>
          <p:nvPr/>
        </p:nvSpPr>
        <p:spPr>
          <a:xfrm>
            <a:off x="1938553" y="5876925"/>
            <a:ext cx="2417424"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UZUN</a:t>
            </a:r>
            <a:endParaRPr lang="tr-TR" sz="44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endParaRPr>
          </a:p>
        </p:txBody>
      </p:sp>
      <p:sp>
        <p:nvSpPr>
          <p:cNvPr id="16" name="Dikdörtgen 15"/>
          <p:cNvSpPr/>
          <p:nvPr/>
        </p:nvSpPr>
        <p:spPr>
          <a:xfrm>
            <a:off x="4744059" y="5919522"/>
            <a:ext cx="2805675"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KISA</a:t>
            </a:r>
            <a:endPar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4096624415"/>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15">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15">
                                            <p:txEl>
                                              <p:pRg st="0" end="0"/>
                                            </p:txEl>
                                          </p:spTgt>
                                        </p:tgtEl>
                                        <p:attrNameLst>
                                          <p:attrName>ppt_w</p:attrName>
                                        </p:attrNameLst>
                                      </p:cBhvr>
                                    </p:anim>
                                    <p:anim by="(#ppt_w*0.50)" calcmode="lin" valueType="num">
                                      <p:cBhvr>
                                        <p:cTn id="13" dur="500" decel="50000" autoRev="1" fill="hold">
                                          <p:stCondLst>
                                            <p:cond delay="0"/>
                                          </p:stCondLst>
                                        </p:cTn>
                                        <p:tgtEl>
                                          <p:spTgt spid="15">
                                            <p:txEl>
                                              <p:pRg st="0" end="0"/>
                                            </p:txEl>
                                          </p:spTgt>
                                        </p:tgtEl>
                                        <p:attrNameLst>
                                          <p:attrName>ppt_x</p:attrName>
                                        </p:attrNameLst>
                                      </p:cBhvr>
                                    </p:anim>
                                    <p:anim from="(-#ppt_h/2)" to="(#ppt_y)" calcmode="lin" valueType="num">
                                      <p:cBhvr>
                                        <p:cTn id="14" dur="1000" fill="hold">
                                          <p:stCondLst>
                                            <p:cond delay="0"/>
                                          </p:stCondLst>
                                        </p:cTn>
                                        <p:tgtEl>
                                          <p:spTgt spid="15">
                                            <p:txEl>
                                              <p:pRg st="0" end="0"/>
                                            </p:txEl>
                                          </p:spTgt>
                                        </p:tgtEl>
                                        <p:attrNameLst>
                                          <p:attrName>ppt_y</p:attrName>
                                        </p:attrNameLst>
                                      </p:cBhvr>
                                    </p:anim>
                                    <p:animRot by="21600000">
                                      <p:cBhvr>
                                        <p:cTn id="15" dur="1000" fill="hold">
                                          <p:stCondLst>
                                            <p:cond delay="0"/>
                                          </p:stCondLst>
                                        </p:cTn>
                                        <p:tgtEl>
                                          <p:spTgt spid="15">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6">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16">
                                            <p:txEl>
                                              <p:pRg st="0" end="0"/>
                                            </p:txEl>
                                          </p:spTgt>
                                        </p:tgtEl>
                                        <p:attrNameLst>
                                          <p:attrName>ppt_w</p:attrName>
                                        </p:attrNameLst>
                                      </p:cBhvr>
                                    </p:anim>
                                    <p:anim by="(#ppt_w*0.50)" calcmode="lin" valueType="num">
                                      <p:cBhvr>
                                        <p:cTn id="21" dur="500" decel="50000" autoRev="1" fill="hold">
                                          <p:stCondLst>
                                            <p:cond delay="0"/>
                                          </p:stCondLst>
                                        </p:cTn>
                                        <p:tgtEl>
                                          <p:spTgt spid="16">
                                            <p:txEl>
                                              <p:pRg st="0" end="0"/>
                                            </p:txEl>
                                          </p:spTgt>
                                        </p:tgtEl>
                                        <p:attrNameLst>
                                          <p:attrName>ppt_x</p:attrName>
                                        </p:attrNameLst>
                                      </p:cBhvr>
                                    </p:anim>
                                    <p:anim from="(-#ppt_h/2)" to="(#ppt_y)" calcmode="lin" valueType="num">
                                      <p:cBhvr>
                                        <p:cTn id="22" dur="1000" fill="hold">
                                          <p:stCondLst>
                                            <p:cond delay="0"/>
                                          </p:stCondLst>
                                        </p:cTn>
                                        <p:tgtEl>
                                          <p:spTgt spid="16">
                                            <p:txEl>
                                              <p:pRg st="0" end="0"/>
                                            </p:txEl>
                                          </p:spTgt>
                                        </p:tgtEl>
                                        <p:attrNameLst>
                                          <p:attrName>ppt_y</p:attrName>
                                        </p:attrNameLst>
                                      </p:cBhvr>
                                    </p:anim>
                                    <p:animRot by="21600000">
                                      <p:cBhvr>
                                        <p:cTn id="23" dur="1000" fill="hold">
                                          <p:stCondLst>
                                            <p:cond delay="0"/>
                                          </p:stCondLst>
                                        </p:cTn>
                                        <p:tgtEl>
                                          <p:spTgt spid="1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3785652"/>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Toplumdaki herkes aynı bireysel özelliklere sahip olsaydı toplumdaki ihtiyaçlarımızı karşılayamazdık</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63500" y="3717032"/>
            <a:ext cx="8882406" cy="3170099"/>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Farklı yeteneklere sahip insanlar toplumda farklı mesleklerin oluşmasına sebep olmuştur.</a:t>
            </a:r>
            <a:endParaRPr lang="tr-TR" sz="40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07357" y="-83891"/>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4797152"/>
            <a:ext cx="1333500" cy="145360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5247" y="4275449"/>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500" y="-136525"/>
            <a:ext cx="1333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311008"/>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3074" name="Picture 2"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5373216"/>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51723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67162"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ÇıRAKLıK 00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0"/>
            <a:ext cx="5991506" cy="587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Dikdörtgen 12"/>
          <p:cNvSpPr/>
          <p:nvPr/>
        </p:nvSpPr>
        <p:spPr>
          <a:xfrm>
            <a:off x="1938553" y="5876925"/>
            <a:ext cx="2417424"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rPr>
              <a:t>ZAYIF</a:t>
            </a:r>
            <a:endParaRPr lang="tr-TR" sz="4400" b="1" dirty="0">
              <a:ln w="19050">
                <a:solidFill>
                  <a:schemeClr val="tx2">
                    <a:tint val="1000"/>
                  </a:schemeClr>
                </a:solidFill>
                <a:prstDash val="solid"/>
              </a:ln>
              <a:solidFill>
                <a:srgbClr val="C00000"/>
              </a:solidFill>
              <a:effectLst>
                <a:outerShdw blurRad="50000" dist="50800" dir="7500000" algn="tl">
                  <a:srgbClr val="000000">
                    <a:shade val="5000"/>
                    <a:alpha val="35000"/>
                  </a:srgbClr>
                </a:outerShdw>
              </a:effectLst>
              <a:latin typeface="Rockwell Extra Bold" pitchFamily="18" charset="0"/>
            </a:endParaRPr>
          </a:p>
        </p:txBody>
      </p:sp>
      <p:sp>
        <p:nvSpPr>
          <p:cNvPr id="14" name="Dikdörtgen 13"/>
          <p:cNvSpPr/>
          <p:nvPr/>
        </p:nvSpPr>
        <p:spPr>
          <a:xfrm>
            <a:off x="4471409" y="5890791"/>
            <a:ext cx="2734039"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ŞİŞMAN</a:t>
            </a:r>
            <a:endPar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381084854"/>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to="" calcmode="lin" valueType="num">
                                      <p:cBhvr>
                                        <p:cTn id="7" dur="1" fill="hold"/>
                                        <p:tgtEl>
                                          <p:spTgt spid="12"/>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nodeType="clickEffect">
                                  <p:stCondLst>
                                    <p:cond delay="0"/>
                                  </p:stCondLst>
                                  <p:iterate type="lt">
                                    <p:tmPct val="10000"/>
                                  </p:iterate>
                                  <p:childTnLst>
                                    <p:set>
                                      <p:cBhvr>
                                        <p:cTn id="11" dur="1" fill="hold">
                                          <p:stCondLst>
                                            <p:cond delay="0"/>
                                          </p:stCondLst>
                                        </p:cTn>
                                        <p:tgtEl>
                                          <p:spTgt spid="13">
                                            <p:txEl>
                                              <p:pRg st="0" end="0"/>
                                            </p:txEl>
                                          </p:spTgt>
                                        </p:tgtEl>
                                        <p:attrNameLst>
                                          <p:attrName>style.visibility</p:attrName>
                                        </p:attrNameLst>
                                      </p:cBhvr>
                                      <p:to>
                                        <p:strVal val="visible"/>
                                      </p:to>
                                    </p:set>
                                    <p:anim by="(-#ppt_w*2)" calcmode="lin" valueType="num">
                                      <p:cBhvr rctx="PPT">
                                        <p:cTn id="12" dur="500" autoRev="1" fill="hold">
                                          <p:stCondLst>
                                            <p:cond delay="0"/>
                                          </p:stCondLst>
                                        </p:cTn>
                                        <p:tgtEl>
                                          <p:spTgt spid="13">
                                            <p:txEl>
                                              <p:pRg st="0" end="0"/>
                                            </p:txEl>
                                          </p:spTgt>
                                        </p:tgtEl>
                                        <p:attrNameLst>
                                          <p:attrName>ppt_w</p:attrName>
                                        </p:attrNameLst>
                                      </p:cBhvr>
                                    </p:anim>
                                    <p:anim by="(#ppt_w*0.50)" calcmode="lin" valueType="num">
                                      <p:cBhvr>
                                        <p:cTn id="13" dur="500" decel="50000" autoRev="1" fill="hold">
                                          <p:stCondLst>
                                            <p:cond delay="0"/>
                                          </p:stCondLst>
                                        </p:cTn>
                                        <p:tgtEl>
                                          <p:spTgt spid="13">
                                            <p:txEl>
                                              <p:pRg st="0" end="0"/>
                                            </p:txEl>
                                          </p:spTgt>
                                        </p:tgtEl>
                                        <p:attrNameLst>
                                          <p:attrName>ppt_x</p:attrName>
                                        </p:attrNameLst>
                                      </p:cBhvr>
                                    </p:anim>
                                    <p:anim from="(-#ppt_h/2)" to="(#ppt_y)" calcmode="lin" valueType="num">
                                      <p:cBhvr>
                                        <p:cTn id="14" dur="1000" fill="hold">
                                          <p:stCondLst>
                                            <p:cond delay="0"/>
                                          </p:stCondLst>
                                        </p:cTn>
                                        <p:tgtEl>
                                          <p:spTgt spid="13">
                                            <p:txEl>
                                              <p:pRg st="0" end="0"/>
                                            </p:txEl>
                                          </p:spTgt>
                                        </p:tgtEl>
                                        <p:attrNameLst>
                                          <p:attrName>ppt_y</p:attrName>
                                        </p:attrNameLst>
                                      </p:cBhvr>
                                    </p:anim>
                                    <p:animRot by="21600000">
                                      <p:cBhvr>
                                        <p:cTn id="15" dur="1000" fill="hold">
                                          <p:stCondLst>
                                            <p:cond delay="0"/>
                                          </p:stCondLst>
                                        </p:cTn>
                                        <p:tgtEl>
                                          <p:spTgt spid="13">
                                            <p:txEl>
                                              <p:pRg st="0" end="0"/>
                                            </p:txEl>
                                          </p:spTgt>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4">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14">
                                            <p:txEl>
                                              <p:pRg st="0" end="0"/>
                                            </p:txEl>
                                          </p:spTgt>
                                        </p:tgtEl>
                                        <p:attrNameLst>
                                          <p:attrName>ppt_w</p:attrName>
                                        </p:attrNameLst>
                                      </p:cBhvr>
                                    </p:anim>
                                    <p:anim by="(#ppt_w*0.50)" calcmode="lin" valueType="num">
                                      <p:cBhvr>
                                        <p:cTn id="21" dur="500" decel="50000" autoRev="1" fill="hold">
                                          <p:stCondLst>
                                            <p:cond delay="0"/>
                                          </p:stCondLst>
                                        </p:cTn>
                                        <p:tgtEl>
                                          <p:spTgt spid="14">
                                            <p:txEl>
                                              <p:pRg st="0" end="0"/>
                                            </p:txEl>
                                          </p:spTgt>
                                        </p:tgtEl>
                                        <p:attrNameLst>
                                          <p:attrName>ppt_x</p:attrName>
                                        </p:attrNameLst>
                                      </p:cBhvr>
                                    </p:anim>
                                    <p:anim from="(-#ppt_h/2)" to="(#ppt_y)" calcmode="lin" valueType="num">
                                      <p:cBhvr>
                                        <p:cTn id="22" dur="1000" fill="hold">
                                          <p:stCondLst>
                                            <p:cond delay="0"/>
                                          </p:stCondLst>
                                        </p:cTn>
                                        <p:tgtEl>
                                          <p:spTgt spid="14">
                                            <p:txEl>
                                              <p:pRg st="0" end="0"/>
                                            </p:txEl>
                                          </p:spTgt>
                                        </p:tgtEl>
                                        <p:attrNameLst>
                                          <p:attrName>ppt_y</p:attrName>
                                        </p:attrNameLst>
                                      </p:cBhvr>
                                    </p:anim>
                                    <p:animRot by="21600000">
                                      <p:cBhvr>
                                        <p:cTn id="23" dur="1000" fill="hold">
                                          <p:stCondLst>
                                            <p:cond delay="0"/>
                                          </p:stCondLst>
                                        </p:cTn>
                                        <p:tgtEl>
                                          <p:spTgt spid="14">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4154984"/>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Bireysel farklılıkların insanları özel yapan bir yönü olduğunu kabul etmeli, her bireyin farklılıklarına saygı göstermeliyiz</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84460" y="3973474"/>
            <a:ext cx="8882406" cy="292387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Çünkü bireysel farklılıklar toplumun zenginlik kaynağıdır.</a:t>
            </a:r>
            <a:endParaRPr lang="tr-TR" sz="48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07357" y="-83891"/>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4797152"/>
            <a:ext cx="1333500" cy="1453601"/>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5247" y="4275449"/>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500" y="-136525"/>
            <a:ext cx="1333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6601422"/>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6">
                                            <p:txEl>
                                              <p:pRg st="0" end="0"/>
                                            </p:txEl>
                                          </p:spTgt>
                                        </p:tgtEl>
                                        <p:attrNameLst>
                                          <p:attrName>style.visibility</p:attrName>
                                        </p:attrNameLst>
                                      </p:cBhvr>
                                      <p:to>
                                        <p:strVal val="visible"/>
                                      </p:to>
                                    </p:set>
                                    <p:anim calcmode="lin" valueType="num">
                                      <p:cBhvr>
                                        <p:cTn id="15"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5398" y="1081606"/>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5398" y="5517232"/>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5589240"/>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904579"/>
            <a:ext cx="1485900" cy="113347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Nesne 4"/>
          <p:cNvGraphicFramePr>
            <a:graphicFrameLocks noChangeAspect="1"/>
          </p:cNvGraphicFramePr>
          <p:nvPr>
            <p:extLst>
              <p:ext uri="{D42A27DB-BD31-4B8C-83A1-F6EECF244321}">
                <p14:modId xmlns:p14="http://schemas.microsoft.com/office/powerpoint/2010/main" val="4106881524"/>
              </p:ext>
            </p:extLst>
          </p:nvPr>
        </p:nvGraphicFramePr>
        <p:xfrm>
          <a:off x="1259632" y="1844824"/>
          <a:ext cx="3204418" cy="3744416"/>
        </p:xfrm>
        <a:graphic>
          <a:graphicData uri="http://schemas.openxmlformats.org/presentationml/2006/ole">
            <mc:AlternateContent xmlns:mc="http://schemas.openxmlformats.org/markup-compatibility/2006">
              <mc:Choice xmlns:v="urn:schemas-microsoft-com:vml" Requires="v">
                <p:oleObj spid="_x0000_s3090" name="Bit Eşlem Resmi" r:id="rId5" imgW="704948" imgH="1590897" progId="PBrush">
                  <p:embed/>
                </p:oleObj>
              </mc:Choice>
              <mc:Fallback>
                <p:oleObj name="Bit Eşlem Resmi" r:id="rId5" imgW="704948" imgH="1590897" progId="PBrush">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59632" y="1844824"/>
                        <a:ext cx="3204418" cy="3744416"/>
                      </a:xfrm>
                      <a:prstGeom prst="rect">
                        <a:avLst/>
                      </a:prstGeom>
                      <a:noFill/>
                      <a:ln>
                        <a:noFill/>
                      </a:ln>
                      <a:effectLst/>
                    </p:spPr>
                  </p:pic>
                </p:oleObj>
              </mc:Fallback>
            </mc:AlternateContent>
          </a:graphicData>
        </a:graphic>
      </p:graphicFrame>
      <p:graphicFrame>
        <p:nvGraphicFramePr>
          <p:cNvPr id="9" name="Nesne 8"/>
          <p:cNvGraphicFramePr>
            <a:graphicFrameLocks noChangeAspect="1"/>
          </p:cNvGraphicFramePr>
          <p:nvPr>
            <p:extLst>
              <p:ext uri="{D42A27DB-BD31-4B8C-83A1-F6EECF244321}">
                <p14:modId xmlns:p14="http://schemas.microsoft.com/office/powerpoint/2010/main" val="766993983"/>
              </p:ext>
            </p:extLst>
          </p:nvPr>
        </p:nvGraphicFramePr>
        <p:xfrm>
          <a:off x="4499992" y="116632"/>
          <a:ext cx="3407245" cy="5472607"/>
        </p:xfrm>
        <a:graphic>
          <a:graphicData uri="http://schemas.openxmlformats.org/presentationml/2006/ole">
            <mc:AlternateContent xmlns:mc="http://schemas.openxmlformats.org/markup-compatibility/2006">
              <mc:Choice xmlns:v="urn:schemas-microsoft-com:vml" Requires="v">
                <p:oleObj spid="_x0000_s3091" name="Bit Eşlem Resmi" r:id="rId7" imgW="676369" imgH="1647619" progId="PBrush">
                  <p:embed/>
                </p:oleObj>
              </mc:Choice>
              <mc:Fallback>
                <p:oleObj name="Bit Eşlem Resmi" r:id="rId7" imgW="676369" imgH="1647619" progId="PBrush">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99992" y="116632"/>
                        <a:ext cx="3407245" cy="5472607"/>
                      </a:xfrm>
                      <a:prstGeom prst="rect">
                        <a:avLst/>
                      </a:prstGeom>
                      <a:noFill/>
                      <a:ln>
                        <a:noFill/>
                      </a:ln>
                      <a:effectLst/>
                    </p:spPr>
                  </p:pic>
                </p:oleObj>
              </mc:Fallback>
            </mc:AlternateContent>
          </a:graphicData>
        </a:graphic>
      </p:graphicFrame>
      <p:sp>
        <p:nvSpPr>
          <p:cNvPr id="14" name="Dikdörtgen 13"/>
          <p:cNvSpPr/>
          <p:nvPr/>
        </p:nvSpPr>
        <p:spPr>
          <a:xfrm>
            <a:off x="1403648" y="5589240"/>
            <a:ext cx="2417424"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KISA</a:t>
            </a:r>
            <a:endPar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15" name="Dikdörtgen 14"/>
          <p:cNvSpPr/>
          <p:nvPr/>
        </p:nvSpPr>
        <p:spPr>
          <a:xfrm>
            <a:off x="4860032" y="5598765"/>
            <a:ext cx="2417424"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UZUN</a:t>
            </a:r>
            <a:endPar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endParaRPr>
          </a:p>
        </p:txBody>
      </p:sp>
      <p:pic>
        <p:nvPicPr>
          <p:cNvPr id="16" name="Picture 2" descr="http://www.tulaybidan.com/userfiles/image/Hareketli-Gif-606.gif">
            <a:hlinkClick r:id="rId9"/>
          </p:cNvPr>
          <p:cNvPicPr>
            <a:picLocks noChangeAspect="1" noChangeArrowheads="1" noCrop="1"/>
          </p:cNvPicPr>
          <p:nvPr/>
        </p:nvPicPr>
        <p:blipFill>
          <a:blip r:embed="rId10">
            <a:extLst>
              <a:ext uri="{28A0092B-C50C-407E-A947-70E740481C1C}">
                <a14:useLocalDpi xmlns:a14="http://schemas.microsoft.com/office/drawing/2010/main" val="0"/>
              </a:ext>
            </a:extLst>
          </a:blip>
          <a:srcRect/>
          <a:stretch>
            <a:fillRect/>
          </a:stretch>
        </p:blipFill>
        <p:spPr bwMode="auto">
          <a:xfrm>
            <a:off x="1187624" y="188640"/>
            <a:ext cx="2395693" cy="18494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4729830"/>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3"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attrNameLst>
                                          <p:attrName/>
                                        </p:attrNameLst>
                                      </p:cBhvr>
                                    </p:anim>
                                  </p:childTnLst>
                                </p:cTn>
                              </p:par>
                              <p:par>
                                <p:cTn id="8" presetID="24"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to="" calcmode="lin" valueType="num">
                                      <p:cBhvr>
                                        <p:cTn id="10" dur="1" fill="hold"/>
                                        <p:tgtEl>
                                          <p:spTgt spid="9"/>
                                        </p:tgtEl>
                                        <p:attrNameLst>
                                          <p:attrName/>
                                        </p:attrNameLst>
                                      </p:cBhvr>
                                    </p:anim>
                                  </p:childTnLst>
                                </p:cTn>
                              </p:par>
                            </p:childTnLst>
                          </p:cTn>
                        </p:par>
                      </p:childTnLst>
                    </p:cTn>
                  </p:par>
                  <p:par>
                    <p:cTn id="11" fill="hold">
                      <p:stCondLst>
                        <p:cond delay="indefinite"/>
                      </p:stCondLst>
                      <p:childTnLst>
                        <p:par>
                          <p:cTn id="12" fill="hold">
                            <p:stCondLst>
                              <p:cond delay="0"/>
                            </p:stCondLst>
                            <p:childTnLst>
                              <p:par>
                                <p:cTn id="13" presetID="56" presetClass="entr" presetSubtype="0" fill="hold" nodeType="clickEffect">
                                  <p:stCondLst>
                                    <p:cond delay="0"/>
                                  </p:stCondLst>
                                  <p:iterate type="lt">
                                    <p:tmPct val="10000"/>
                                  </p:iterate>
                                  <p:childTnLst>
                                    <p:set>
                                      <p:cBhvr>
                                        <p:cTn id="14" dur="1" fill="hold">
                                          <p:stCondLst>
                                            <p:cond delay="0"/>
                                          </p:stCondLst>
                                        </p:cTn>
                                        <p:tgtEl>
                                          <p:spTgt spid="14">
                                            <p:txEl>
                                              <p:pRg st="0" end="0"/>
                                            </p:txEl>
                                          </p:spTgt>
                                        </p:tgtEl>
                                        <p:attrNameLst>
                                          <p:attrName>style.visibility</p:attrName>
                                        </p:attrNameLst>
                                      </p:cBhvr>
                                      <p:to>
                                        <p:strVal val="visible"/>
                                      </p:to>
                                    </p:set>
                                    <p:anim by="(-#ppt_w*2)" calcmode="lin" valueType="num">
                                      <p:cBhvr rctx="PPT">
                                        <p:cTn id="15" dur="500" autoRev="1" fill="hold">
                                          <p:stCondLst>
                                            <p:cond delay="0"/>
                                          </p:stCondLst>
                                        </p:cTn>
                                        <p:tgtEl>
                                          <p:spTgt spid="14">
                                            <p:txEl>
                                              <p:pRg st="0" end="0"/>
                                            </p:txEl>
                                          </p:spTgt>
                                        </p:tgtEl>
                                        <p:attrNameLst>
                                          <p:attrName>ppt_w</p:attrName>
                                        </p:attrNameLst>
                                      </p:cBhvr>
                                    </p:anim>
                                    <p:anim by="(#ppt_w*0.50)" calcmode="lin" valueType="num">
                                      <p:cBhvr>
                                        <p:cTn id="16" dur="500" decel="50000" autoRev="1" fill="hold">
                                          <p:stCondLst>
                                            <p:cond delay="0"/>
                                          </p:stCondLst>
                                        </p:cTn>
                                        <p:tgtEl>
                                          <p:spTgt spid="14">
                                            <p:txEl>
                                              <p:pRg st="0" end="0"/>
                                            </p:txEl>
                                          </p:spTgt>
                                        </p:tgtEl>
                                        <p:attrNameLst>
                                          <p:attrName>ppt_x</p:attrName>
                                        </p:attrNameLst>
                                      </p:cBhvr>
                                    </p:anim>
                                    <p:anim from="(-#ppt_h/2)" to="(#ppt_y)" calcmode="lin" valueType="num">
                                      <p:cBhvr>
                                        <p:cTn id="17" dur="1000" fill="hold">
                                          <p:stCondLst>
                                            <p:cond delay="0"/>
                                          </p:stCondLst>
                                        </p:cTn>
                                        <p:tgtEl>
                                          <p:spTgt spid="14">
                                            <p:txEl>
                                              <p:pRg st="0" end="0"/>
                                            </p:txEl>
                                          </p:spTgt>
                                        </p:tgtEl>
                                        <p:attrNameLst>
                                          <p:attrName>ppt_y</p:attrName>
                                        </p:attrNameLst>
                                      </p:cBhvr>
                                    </p:anim>
                                    <p:animRot by="21600000">
                                      <p:cBhvr>
                                        <p:cTn id="18" dur="1000" fill="hold">
                                          <p:stCondLst>
                                            <p:cond delay="0"/>
                                          </p:stCondLst>
                                        </p:cTn>
                                        <p:tgtEl>
                                          <p:spTgt spid="14">
                                            <p:txEl>
                                              <p:pRg st="0" end="0"/>
                                            </p:txEl>
                                          </p:spTgt>
                                        </p:tgtEl>
                                        <p:attrNameLst>
                                          <p:attrName>r</p:attrName>
                                        </p:attrNameLst>
                                      </p:cBhvr>
                                    </p:animRot>
                                  </p:childTnLst>
                                </p:cTn>
                              </p:par>
                            </p:childTnLst>
                          </p:cTn>
                        </p:par>
                      </p:childTnLst>
                    </p:cTn>
                  </p:par>
                  <p:par>
                    <p:cTn id="19" fill="hold">
                      <p:stCondLst>
                        <p:cond delay="indefinite"/>
                      </p:stCondLst>
                      <p:childTnLst>
                        <p:par>
                          <p:cTn id="20" fill="hold">
                            <p:stCondLst>
                              <p:cond delay="0"/>
                            </p:stCondLst>
                            <p:childTnLst>
                              <p:par>
                                <p:cTn id="21" presetID="56" presetClass="entr" presetSubtype="0" fill="hold" nodeType="clickEffect">
                                  <p:stCondLst>
                                    <p:cond delay="0"/>
                                  </p:stCondLst>
                                  <p:iterate type="lt">
                                    <p:tmPct val="10000"/>
                                  </p:iterate>
                                  <p:childTnLst>
                                    <p:set>
                                      <p:cBhvr>
                                        <p:cTn id="22" dur="1" fill="hold">
                                          <p:stCondLst>
                                            <p:cond delay="0"/>
                                          </p:stCondLst>
                                        </p:cTn>
                                        <p:tgtEl>
                                          <p:spTgt spid="15">
                                            <p:txEl>
                                              <p:pRg st="0" end="0"/>
                                            </p:txEl>
                                          </p:spTgt>
                                        </p:tgtEl>
                                        <p:attrNameLst>
                                          <p:attrName>style.visibility</p:attrName>
                                        </p:attrNameLst>
                                      </p:cBhvr>
                                      <p:to>
                                        <p:strVal val="visible"/>
                                      </p:to>
                                    </p:set>
                                    <p:anim by="(-#ppt_w*2)" calcmode="lin" valueType="num">
                                      <p:cBhvr rctx="PPT">
                                        <p:cTn id="23" dur="500" autoRev="1" fill="hold">
                                          <p:stCondLst>
                                            <p:cond delay="0"/>
                                          </p:stCondLst>
                                        </p:cTn>
                                        <p:tgtEl>
                                          <p:spTgt spid="15">
                                            <p:txEl>
                                              <p:pRg st="0" end="0"/>
                                            </p:txEl>
                                          </p:spTgt>
                                        </p:tgtEl>
                                        <p:attrNameLst>
                                          <p:attrName>ppt_w</p:attrName>
                                        </p:attrNameLst>
                                      </p:cBhvr>
                                    </p:anim>
                                    <p:anim by="(#ppt_w*0.50)" calcmode="lin" valueType="num">
                                      <p:cBhvr>
                                        <p:cTn id="24" dur="500" decel="50000" autoRev="1" fill="hold">
                                          <p:stCondLst>
                                            <p:cond delay="0"/>
                                          </p:stCondLst>
                                        </p:cTn>
                                        <p:tgtEl>
                                          <p:spTgt spid="15">
                                            <p:txEl>
                                              <p:pRg st="0" end="0"/>
                                            </p:txEl>
                                          </p:spTgt>
                                        </p:tgtEl>
                                        <p:attrNameLst>
                                          <p:attrName>ppt_x</p:attrName>
                                        </p:attrNameLst>
                                      </p:cBhvr>
                                    </p:anim>
                                    <p:anim from="(-#ppt_h/2)" to="(#ppt_y)" calcmode="lin" valueType="num">
                                      <p:cBhvr>
                                        <p:cTn id="25" dur="1000" fill="hold">
                                          <p:stCondLst>
                                            <p:cond delay="0"/>
                                          </p:stCondLst>
                                        </p:cTn>
                                        <p:tgtEl>
                                          <p:spTgt spid="15">
                                            <p:txEl>
                                              <p:pRg st="0" end="0"/>
                                            </p:txEl>
                                          </p:spTgt>
                                        </p:tgtEl>
                                        <p:attrNameLst>
                                          <p:attrName>ppt_y</p:attrName>
                                        </p:attrNameLst>
                                      </p:cBhvr>
                                    </p:anim>
                                    <p:animRot by="21600000">
                                      <p:cBhvr>
                                        <p:cTn id="26" dur="1000" fill="hold">
                                          <p:stCondLst>
                                            <p:cond delay="0"/>
                                          </p:stCondLst>
                                        </p:cTn>
                                        <p:tgtEl>
                                          <p:spTgt spid="15">
                                            <p:txEl>
                                              <p:pRg st="0" end="0"/>
                                            </p:txEl>
                                          </p:spTgt>
                                        </p:tgtEl>
                                        <p:attrNameLst>
                                          <p:attrName>r</p:attrName>
                                        </p:attrNameLst>
                                      </p:cBhvr>
                                    </p:animRo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circle(in)">
                                      <p:cBhvr>
                                        <p:cTn id="31"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pic>
        <p:nvPicPr>
          <p:cNvPr id="4098" name="Picture 2"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5398" y="1081606"/>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5398" y="5517232"/>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5589240"/>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img21.dreamies.de/img/513/b/1lhye45htdf.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164288" y="904579"/>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http://www.tulaybidan.com/userfiles/image/Hareketli-Gif-606.gif">
            <a:hlinkClick r:id="rId5"/>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467544" y="127417"/>
            <a:ext cx="2395693" cy="14597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Nesne 3"/>
          <p:cNvGraphicFramePr>
            <a:graphicFrameLocks noChangeAspect="1"/>
          </p:cNvGraphicFramePr>
          <p:nvPr>
            <p:extLst>
              <p:ext uri="{D42A27DB-BD31-4B8C-83A1-F6EECF244321}">
                <p14:modId xmlns:p14="http://schemas.microsoft.com/office/powerpoint/2010/main" val="3575710546"/>
              </p:ext>
            </p:extLst>
          </p:nvPr>
        </p:nvGraphicFramePr>
        <p:xfrm>
          <a:off x="1259632" y="1471316"/>
          <a:ext cx="3528392" cy="4261866"/>
        </p:xfrm>
        <a:graphic>
          <a:graphicData uri="http://schemas.openxmlformats.org/presentationml/2006/ole">
            <mc:AlternateContent xmlns:mc="http://schemas.openxmlformats.org/markup-compatibility/2006">
              <mc:Choice xmlns:v="urn:schemas-microsoft-com:vml" Requires="v">
                <p:oleObj spid="_x0000_s4116" name="Bit Eşlem Resmi" r:id="rId7" imgW="695238" imgH="1666667" progId="PBrush">
                  <p:embed/>
                </p:oleObj>
              </mc:Choice>
              <mc:Fallback>
                <p:oleObj name="Bit Eşlem Resmi" r:id="rId7" imgW="695238" imgH="1666667" progId="PBrush">
                  <p:embed/>
                  <p:pic>
                    <p:nvPicPr>
                      <p:cNvPr id="0" name="Object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9632" y="1471316"/>
                        <a:ext cx="3528392" cy="4261866"/>
                      </a:xfrm>
                      <a:prstGeom prst="rect">
                        <a:avLst/>
                      </a:prstGeom>
                      <a:noFill/>
                      <a:ln>
                        <a:noFill/>
                      </a:ln>
                      <a:effectLst/>
                    </p:spPr>
                  </p:pic>
                </p:oleObj>
              </mc:Fallback>
            </mc:AlternateContent>
          </a:graphicData>
        </a:graphic>
      </p:graphicFrame>
      <p:pic>
        <p:nvPicPr>
          <p:cNvPr id="17" name="Picture 2" descr="http://www.tulaybidan.com/userfiles/image/Hareketli-Gif-606.gif">
            <a:hlinkClick r:id="rId5"/>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5148064" y="98680"/>
            <a:ext cx="2395693" cy="14597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Nesne 5"/>
          <p:cNvGraphicFramePr>
            <a:graphicFrameLocks noChangeAspect="1"/>
          </p:cNvGraphicFramePr>
          <p:nvPr>
            <p:extLst>
              <p:ext uri="{D42A27DB-BD31-4B8C-83A1-F6EECF244321}">
                <p14:modId xmlns:p14="http://schemas.microsoft.com/office/powerpoint/2010/main" val="568693118"/>
              </p:ext>
            </p:extLst>
          </p:nvPr>
        </p:nvGraphicFramePr>
        <p:xfrm>
          <a:off x="4860032" y="1412776"/>
          <a:ext cx="3456384" cy="4320479"/>
        </p:xfrm>
        <a:graphic>
          <a:graphicData uri="http://schemas.openxmlformats.org/presentationml/2006/ole">
            <mc:AlternateContent xmlns:mc="http://schemas.openxmlformats.org/markup-compatibility/2006">
              <mc:Choice xmlns:v="urn:schemas-microsoft-com:vml" Requires="v">
                <p:oleObj spid="_x0000_s4117" name="Bit Eşlem Resmi" r:id="rId9" imgW="724001" imgH="1580952" progId="PBrush">
                  <p:embed/>
                </p:oleObj>
              </mc:Choice>
              <mc:Fallback>
                <p:oleObj name="Bit Eşlem Resmi" r:id="rId9" imgW="724001" imgH="1580952" progId="PBrush">
                  <p:embed/>
                  <p:pic>
                    <p:nvPicPr>
                      <p:cNvPr id="0" name="Object 7"/>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60032" y="1412776"/>
                        <a:ext cx="3456384" cy="4320479"/>
                      </a:xfrm>
                      <a:prstGeom prst="rect">
                        <a:avLst/>
                      </a:prstGeom>
                      <a:noFill/>
                      <a:ln>
                        <a:noFill/>
                      </a:ln>
                      <a:effectLst/>
                    </p:spPr>
                  </p:pic>
                </p:oleObj>
              </mc:Fallback>
            </mc:AlternateContent>
          </a:graphicData>
        </a:graphic>
      </p:graphicFrame>
      <p:sp>
        <p:nvSpPr>
          <p:cNvPr id="18" name="Dikdörtgen 17"/>
          <p:cNvSpPr/>
          <p:nvPr/>
        </p:nvSpPr>
        <p:spPr>
          <a:xfrm>
            <a:off x="611560" y="5881266"/>
            <a:ext cx="4176464"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KISA SAÇLI</a:t>
            </a:r>
            <a:endPar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19" name="Dikdörtgen 18"/>
          <p:cNvSpPr/>
          <p:nvPr/>
        </p:nvSpPr>
        <p:spPr>
          <a:xfrm>
            <a:off x="4788024" y="5891003"/>
            <a:ext cx="4032448"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UZUN SAÇLI</a:t>
            </a:r>
            <a:endPar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1871326574"/>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3" name="chimes.wav"/>
          </p:stSnd>
        </p:sndAc>
      </p:transition>
    </mc:Choice>
    <mc:Fallback>
      <p:transition spd="slow">
        <p:fade/>
        <p:sndAc>
          <p:stSnd>
            <p:snd r:embed="rId3"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ircle(in)">
                                      <p:cBhvr>
                                        <p:cTn id="7" dur="20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to="" calcmode="lin" valueType="num">
                                      <p:cBhvr>
                                        <p:cTn id="12" dur="1" fill="hold"/>
                                        <p:tgtEl>
                                          <p:spTgt spid="4"/>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circle(in)">
                                      <p:cBhvr>
                                        <p:cTn id="17" dur="2000"/>
                                        <p:tgtEl>
                                          <p:spTgt spid="17"/>
                                        </p:tgtEl>
                                      </p:cBhvr>
                                    </p:animEffect>
                                  </p:childTnLst>
                                </p:cTn>
                              </p:par>
                              <p:par>
                                <p:cTn id="18" presetID="24" presetClass="entr" presetSubtype="0"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 to="" calcmode="lin" valueType="num">
                                      <p:cBhvr>
                                        <p:cTn id="20" dur="1" fill="hold"/>
                                        <p:tgtEl>
                                          <p:spTgt spid="6"/>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56" presetClass="entr" presetSubtype="0" fill="hold" nodeType="clickEffect">
                                  <p:stCondLst>
                                    <p:cond delay="0"/>
                                  </p:stCondLst>
                                  <p:iterate type="lt">
                                    <p:tmPct val="10000"/>
                                  </p:iterate>
                                  <p:childTnLst>
                                    <p:set>
                                      <p:cBhvr>
                                        <p:cTn id="24" dur="1" fill="hold">
                                          <p:stCondLst>
                                            <p:cond delay="0"/>
                                          </p:stCondLst>
                                        </p:cTn>
                                        <p:tgtEl>
                                          <p:spTgt spid="18">
                                            <p:txEl>
                                              <p:pRg st="0" end="0"/>
                                            </p:txEl>
                                          </p:spTgt>
                                        </p:tgtEl>
                                        <p:attrNameLst>
                                          <p:attrName>style.visibility</p:attrName>
                                        </p:attrNameLst>
                                      </p:cBhvr>
                                      <p:to>
                                        <p:strVal val="visible"/>
                                      </p:to>
                                    </p:set>
                                    <p:anim by="(-#ppt_w*2)" calcmode="lin" valueType="num">
                                      <p:cBhvr rctx="PPT">
                                        <p:cTn id="25" dur="500" autoRev="1" fill="hold">
                                          <p:stCondLst>
                                            <p:cond delay="0"/>
                                          </p:stCondLst>
                                        </p:cTn>
                                        <p:tgtEl>
                                          <p:spTgt spid="18">
                                            <p:txEl>
                                              <p:pRg st="0" end="0"/>
                                            </p:txEl>
                                          </p:spTgt>
                                        </p:tgtEl>
                                        <p:attrNameLst>
                                          <p:attrName>ppt_w</p:attrName>
                                        </p:attrNameLst>
                                      </p:cBhvr>
                                    </p:anim>
                                    <p:anim by="(#ppt_w*0.50)" calcmode="lin" valueType="num">
                                      <p:cBhvr>
                                        <p:cTn id="26" dur="500" decel="50000" autoRev="1" fill="hold">
                                          <p:stCondLst>
                                            <p:cond delay="0"/>
                                          </p:stCondLst>
                                        </p:cTn>
                                        <p:tgtEl>
                                          <p:spTgt spid="18">
                                            <p:txEl>
                                              <p:pRg st="0" end="0"/>
                                            </p:txEl>
                                          </p:spTgt>
                                        </p:tgtEl>
                                        <p:attrNameLst>
                                          <p:attrName>ppt_x</p:attrName>
                                        </p:attrNameLst>
                                      </p:cBhvr>
                                    </p:anim>
                                    <p:anim from="(-#ppt_h/2)" to="(#ppt_y)" calcmode="lin" valueType="num">
                                      <p:cBhvr>
                                        <p:cTn id="27" dur="1000" fill="hold">
                                          <p:stCondLst>
                                            <p:cond delay="0"/>
                                          </p:stCondLst>
                                        </p:cTn>
                                        <p:tgtEl>
                                          <p:spTgt spid="18">
                                            <p:txEl>
                                              <p:pRg st="0" end="0"/>
                                            </p:txEl>
                                          </p:spTgt>
                                        </p:tgtEl>
                                        <p:attrNameLst>
                                          <p:attrName>ppt_y</p:attrName>
                                        </p:attrNameLst>
                                      </p:cBhvr>
                                    </p:anim>
                                    <p:animRot by="21600000">
                                      <p:cBhvr>
                                        <p:cTn id="28" dur="1000" fill="hold">
                                          <p:stCondLst>
                                            <p:cond delay="0"/>
                                          </p:stCondLst>
                                        </p:cTn>
                                        <p:tgtEl>
                                          <p:spTgt spid="18">
                                            <p:txEl>
                                              <p:pRg st="0" end="0"/>
                                            </p:txEl>
                                          </p:spTgt>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19">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19">
                                            <p:txEl>
                                              <p:pRg st="0" end="0"/>
                                            </p:txEl>
                                          </p:spTgt>
                                        </p:tgtEl>
                                        <p:attrNameLst>
                                          <p:attrName>ppt_w</p:attrName>
                                        </p:attrNameLst>
                                      </p:cBhvr>
                                    </p:anim>
                                    <p:anim by="(#ppt_w*0.50)" calcmode="lin" valueType="num">
                                      <p:cBhvr>
                                        <p:cTn id="34" dur="500" decel="50000" autoRev="1" fill="hold">
                                          <p:stCondLst>
                                            <p:cond delay="0"/>
                                          </p:stCondLst>
                                        </p:cTn>
                                        <p:tgtEl>
                                          <p:spTgt spid="19">
                                            <p:txEl>
                                              <p:pRg st="0" end="0"/>
                                            </p:txEl>
                                          </p:spTgt>
                                        </p:tgtEl>
                                        <p:attrNameLst>
                                          <p:attrName>ppt_x</p:attrName>
                                        </p:attrNameLst>
                                      </p:cBhvr>
                                    </p:anim>
                                    <p:anim from="(-#ppt_h/2)" to="(#ppt_y)" calcmode="lin" valueType="num">
                                      <p:cBhvr>
                                        <p:cTn id="35" dur="1000" fill="hold">
                                          <p:stCondLst>
                                            <p:cond delay="0"/>
                                          </p:stCondLst>
                                        </p:cTn>
                                        <p:tgtEl>
                                          <p:spTgt spid="19">
                                            <p:txEl>
                                              <p:pRg st="0" end="0"/>
                                            </p:txEl>
                                          </p:spTgt>
                                        </p:tgtEl>
                                        <p:attrNameLst>
                                          <p:attrName>ppt_y</p:attrName>
                                        </p:attrNameLst>
                                      </p:cBhvr>
                                    </p:anim>
                                    <p:animRot by="21600000">
                                      <p:cBhvr>
                                        <p:cTn id="36" dur="1000" fill="hold">
                                          <p:stCondLst>
                                            <p:cond delay="0"/>
                                          </p:stCondLst>
                                        </p:cTn>
                                        <p:tgtEl>
                                          <p:spTgt spid="19">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569660"/>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DUYGULARIM VE </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DÜŞÜNCELERİM:</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0797" y="1547708"/>
            <a:ext cx="8882406" cy="3170099"/>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Yaşadığımız olayların, çevremizdeki insanların , nesnelerin bizde uyandırdıkları hisler duygudur</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endParaRPr lang="tr-TR" sz="40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65398" y="4582869"/>
            <a:ext cx="9013203" cy="144655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Sevinç, üzüntü acıma endişe vs. birer duygudur</a:t>
            </a: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60982" y="842667"/>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801392"/>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229200"/>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88423" y="5373216"/>
            <a:ext cx="1190625" cy="125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9198366"/>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p:cTn id="2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569660"/>
          </a:xfrm>
          <a:prstGeom prst="rect">
            <a:avLst/>
          </a:prstGeom>
          <a:noFill/>
        </p:spPr>
        <p:txBody>
          <a:bodyPr wrap="square" lIns="91440" tIns="45720" rIns="91440" bIns="45720">
            <a:spAutoFit/>
          </a:bodyPr>
          <a:lstStyle/>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DUYGULARIM VE </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DÜŞÜNCELERİM:</a:t>
            </a:r>
            <a:endParaRPr lang="tr-TR" sz="48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0797" y="1547708"/>
            <a:ext cx="8882406" cy="2308324"/>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Hissettiğimiz duygular düşüncelerimizi harekete geçirir.  </a:t>
            </a:r>
            <a:endParaRPr lang="tr-TR" sz="48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30797" y="3972832"/>
            <a:ext cx="9013203" cy="2985433"/>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Düşünceler de davranışlarımıza etki   eder.</a:t>
            </a:r>
            <a:endParaRPr lang="tr-TR" sz="48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60982" y="842667"/>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801392"/>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229200"/>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88423" y="5373216"/>
            <a:ext cx="1190625" cy="125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6393530"/>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7">
                                            <p:txEl>
                                              <p:pRg st="0" end="0"/>
                                            </p:txEl>
                                          </p:spTgt>
                                        </p:tgtEl>
                                        <p:attrNameLst>
                                          <p:attrName>style.visibility</p:attrName>
                                        </p:attrNameLst>
                                      </p:cBhvr>
                                      <p:to>
                                        <p:strVal val="visible"/>
                                      </p:to>
                                    </p:set>
                                    <p:anim calcmode="lin" valueType="num">
                                      <p:cBhvr>
                                        <p:cTn id="24"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7">
                                            <p:txEl>
                                              <p:pRg st="1" end="1"/>
                                            </p:txEl>
                                          </p:spTgt>
                                        </p:tgtEl>
                                        <p:attrNameLst>
                                          <p:attrName>style.visibility</p:attrName>
                                        </p:attrNameLst>
                                      </p:cBhvr>
                                      <p:to>
                                        <p:strVal val="visible"/>
                                      </p:to>
                                    </p:set>
                                    <p:anim calcmode="lin" valueType="num">
                                      <p:cBhvr>
                                        <p:cTn id="33"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35"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6" name="Dikdörtgen 5"/>
          <p:cNvSpPr/>
          <p:nvPr/>
        </p:nvSpPr>
        <p:spPr>
          <a:xfrm>
            <a:off x="130797" y="34594"/>
            <a:ext cx="8882406" cy="341632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Duygularımızla direkt hareket etmek yanlış davranışlara neden olabilir.  </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54259" y="3284984"/>
            <a:ext cx="9013203" cy="4154984"/>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Bu nedenle duygularımızı akıl ve mantık süzgecinden geçirerek davranış haline getirmeliyiz.</a:t>
            </a:r>
            <a:endPar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60982" y="842667"/>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801392"/>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229200"/>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88423" y="5373216"/>
            <a:ext cx="1190625" cy="125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1155104"/>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6">
                                            <p:txEl>
                                              <p:pRg st="0" end="0"/>
                                            </p:txEl>
                                          </p:spTgt>
                                        </p:tgtEl>
                                        <p:attrNameLst>
                                          <p:attrName>ppt_w</p:attrName>
                                        </p:attrNameLst>
                                      </p:cBhvr>
                                    </p:anim>
                                    <p:anim by="(#ppt_w*0.50)" calcmode="lin" valueType="num">
                                      <p:cBhvr>
                                        <p:cTn id="8" dur="500" decel="50000" autoRev="1" fill="hold">
                                          <p:stCondLst>
                                            <p:cond delay="0"/>
                                          </p:stCondLst>
                                        </p:cTn>
                                        <p:tgtEl>
                                          <p:spTgt spid="6">
                                            <p:txEl>
                                              <p:pRg st="0" end="0"/>
                                            </p:txEl>
                                          </p:spTgt>
                                        </p:tgtEl>
                                        <p:attrNameLst>
                                          <p:attrName>ppt_x</p:attrName>
                                        </p:attrNameLst>
                                      </p:cBhvr>
                                    </p:anim>
                                    <p:anim from="(-#ppt_h/2)" to="(#ppt_y)" calcmode="lin" valueType="num">
                                      <p:cBhvr>
                                        <p:cTn id="9" dur="1000" fill="hold">
                                          <p:stCondLst>
                                            <p:cond delay="0"/>
                                          </p:stCondLst>
                                        </p:cTn>
                                        <p:tgtEl>
                                          <p:spTgt spid="6">
                                            <p:txEl>
                                              <p:pRg st="0" end="0"/>
                                            </p:txEl>
                                          </p:spTgt>
                                        </p:tgtEl>
                                        <p:attrNameLst>
                                          <p:attrName>ppt_y</p:attrName>
                                        </p:attrNameLst>
                                      </p:cBhvr>
                                    </p:anim>
                                    <p:animRot by="21600000">
                                      <p:cBhvr>
                                        <p:cTn id="10" dur="1000" fill="hold">
                                          <p:stCondLst>
                                            <p:cond delay="0"/>
                                          </p:stCondLst>
                                        </p:cTn>
                                        <p:tgtEl>
                                          <p:spTgt spid="6">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7">
                                            <p:txEl>
                                              <p:pRg st="1" end="1"/>
                                            </p:txEl>
                                          </p:spTgt>
                                        </p:tgtEl>
                                        <p:attrNameLst>
                                          <p:attrName>style.visibility</p:attrName>
                                        </p:attrNameLst>
                                      </p:cBhvr>
                                      <p:to>
                                        <p:strVal val="visible"/>
                                      </p:to>
                                    </p:set>
                                    <p:anim calcmode="lin" valueType="num">
                                      <p:cBhvr>
                                        <p:cTn id="24"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6"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BENZERLİK VE FARKLILIK</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8" name="Picture 4"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144" y="785516"/>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19118" y="691081"/>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10075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41603" y="498333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t2.gstatic.com/images?q=tbn:ANd9GcSrok3GV4HB5K733aSYqr4XYOymb5vlywZKGK9EnOsPo5EgP7x9">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656" y="785516"/>
            <a:ext cx="6264696" cy="5811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723004"/>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animEffect transition="in" filter="wheel(1)">
                                      <p:cBhvr>
                                        <p:cTn id="15" dur="20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6" name="Dikdörtgen 5"/>
          <p:cNvSpPr/>
          <p:nvPr/>
        </p:nvSpPr>
        <p:spPr>
          <a:xfrm>
            <a:off x="130797" y="34594"/>
            <a:ext cx="8882406" cy="3785652"/>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B</a:t>
            </a:r>
            <a:r>
              <a:rPr lang="tr-TR" sz="4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azen aynı olaylar karşısında arkadaşımız bizimle aynı şeyi hissetmeyip, farklı düşünceye sahip olabilir</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150878" y="3645024"/>
            <a:ext cx="9013203" cy="3908762"/>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Böylesi durumlarda karşımızdakinin duygu ve düşüncelerine saygı duyarak </a:t>
            </a:r>
            <a:r>
              <a:rPr lang="tr-TR" sz="4000" b="1" dirty="0" err="1"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höş</a:t>
            </a:r>
            <a:r>
              <a:rPr lang="tr-TR" sz="40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 görülü olmalıyız.</a:t>
            </a:r>
            <a:endParaRPr lang="tr-TR" sz="40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a:t>
            </a:r>
            <a:endPar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a:p>
            <a:pPr algn="ctr"/>
            <a:r>
              <a:rPr lang="tr-TR" sz="4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endParaRPr lang="tr-TR" sz="44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60982" y="842667"/>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801392"/>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229200"/>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88423" y="5373216"/>
            <a:ext cx="1190625" cy="125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104709"/>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6">
                                            <p:txEl>
                                              <p:pRg st="0" end="0"/>
                                            </p:txEl>
                                          </p:spTgt>
                                        </p:tgtEl>
                                        <p:attrNameLst>
                                          <p:attrName>ppt_w</p:attrName>
                                        </p:attrNameLst>
                                      </p:cBhvr>
                                    </p:anim>
                                    <p:anim by="(#ppt_w*0.50)" calcmode="lin" valueType="num">
                                      <p:cBhvr>
                                        <p:cTn id="8" dur="500" decel="50000" autoRev="1" fill="hold">
                                          <p:stCondLst>
                                            <p:cond delay="0"/>
                                          </p:stCondLst>
                                        </p:cTn>
                                        <p:tgtEl>
                                          <p:spTgt spid="6">
                                            <p:txEl>
                                              <p:pRg st="0" end="0"/>
                                            </p:txEl>
                                          </p:spTgt>
                                        </p:tgtEl>
                                        <p:attrNameLst>
                                          <p:attrName>ppt_x</p:attrName>
                                        </p:attrNameLst>
                                      </p:cBhvr>
                                    </p:anim>
                                    <p:anim from="(-#ppt_h/2)" to="(#ppt_y)" calcmode="lin" valueType="num">
                                      <p:cBhvr>
                                        <p:cTn id="9" dur="1000" fill="hold">
                                          <p:stCondLst>
                                            <p:cond delay="0"/>
                                          </p:stCondLst>
                                        </p:cTn>
                                        <p:tgtEl>
                                          <p:spTgt spid="6">
                                            <p:txEl>
                                              <p:pRg st="0" end="0"/>
                                            </p:txEl>
                                          </p:spTgt>
                                        </p:tgtEl>
                                        <p:attrNameLst>
                                          <p:attrName>ppt_y</p:attrName>
                                        </p:attrNameLst>
                                      </p:cBhvr>
                                    </p:anim>
                                    <p:animRot by="21600000">
                                      <p:cBhvr>
                                        <p:cTn id="10" dur="1000" fill="hold">
                                          <p:stCondLst>
                                            <p:cond delay="0"/>
                                          </p:stCondLst>
                                        </p:cTn>
                                        <p:tgtEl>
                                          <p:spTgt spid="6">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7">
                                            <p:txEl>
                                              <p:pRg st="1" end="1"/>
                                            </p:txEl>
                                          </p:spTgt>
                                        </p:tgtEl>
                                        <p:attrNameLst>
                                          <p:attrName>style.visibility</p:attrName>
                                        </p:attrNameLst>
                                      </p:cBhvr>
                                      <p:to>
                                        <p:strVal val="visible"/>
                                      </p:to>
                                    </p:set>
                                    <p:anim calcmode="lin" valueType="num">
                                      <p:cBhvr>
                                        <p:cTn id="24" dur="500" fill="hold"/>
                                        <p:tgtEl>
                                          <p:spTgt spid="7">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7">
                                            <p:txEl>
                                              <p:pRg st="1" end="1"/>
                                            </p:txEl>
                                          </p:spTgt>
                                        </p:tgtEl>
                                        <p:attrNameLst>
                                          <p:attrName>ppt_y</p:attrName>
                                        </p:attrNameLst>
                                      </p:cBhvr>
                                      <p:tavLst>
                                        <p:tav tm="0">
                                          <p:val>
                                            <p:strVal val="#ppt_y"/>
                                          </p:val>
                                        </p:tav>
                                        <p:tav tm="100000">
                                          <p:val>
                                            <p:strVal val="#ppt_y"/>
                                          </p:val>
                                        </p:tav>
                                      </p:tavLst>
                                    </p:anim>
                                    <p:anim calcmode="lin" valueType="num">
                                      <p:cBhvr>
                                        <p:cTn id="26" dur="500" fill="hold"/>
                                        <p:tgtEl>
                                          <p:spTgt spid="7">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7">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7">
                                            <p:txEl>
                                              <p:pRg st="1" end="1"/>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41" presetClass="entr" presetSubtype="0" fill="hold" nodeType="clickEffect">
                                  <p:stCondLst>
                                    <p:cond delay="0"/>
                                  </p:stCondLst>
                                  <p:iterate type="lt">
                                    <p:tmPct val="10000"/>
                                  </p:iterate>
                                  <p:childTnLst>
                                    <p:set>
                                      <p:cBhvr>
                                        <p:cTn id="32" dur="1" fill="hold">
                                          <p:stCondLst>
                                            <p:cond delay="0"/>
                                          </p:stCondLst>
                                        </p:cTn>
                                        <p:tgtEl>
                                          <p:spTgt spid="7">
                                            <p:txEl>
                                              <p:pRg st="2" end="2"/>
                                            </p:txEl>
                                          </p:spTgt>
                                        </p:tgtEl>
                                        <p:attrNameLst>
                                          <p:attrName>style.visibility</p:attrName>
                                        </p:attrNameLst>
                                      </p:cBhvr>
                                      <p:to>
                                        <p:strVal val="visible"/>
                                      </p:to>
                                    </p:set>
                                    <p:anim calcmode="lin" valueType="num">
                                      <p:cBhvr>
                                        <p:cTn id="33" dur="500" fill="hold"/>
                                        <p:tgtEl>
                                          <p:spTgt spid="7">
                                            <p:txEl>
                                              <p:pRg st="2" end="2"/>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7">
                                            <p:txEl>
                                              <p:pRg st="2" end="2"/>
                                            </p:txEl>
                                          </p:spTgt>
                                        </p:tgtEl>
                                        <p:attrNameLst>
                                          <p:attrName>ppt_y</p:attrName>
                                        </p:attrNameLst>
                                      </p:cBhvr>
                                      <p:tavLst>
                                        <p:tav tm="0">
                                          <p:val>
                                            <p:strVal val="#ppt_y"/>
                                          </p:val>
                                        </p:tav>
                                        <p:tav tm="100000">
                                          <p:val>
                                            <p:strVal val="#ppt_y"/>
                                          </p:val>
                                        </p:tav>
                                      </p:tavLst>
                                    </p:anim>
                                    <p:anim calcmode="lin" valueType="num">
                                      <p:cBhvr>
                                        <p:cTn id="35" dur="500" fill="hold"/>
                                        <p:tgtEl>
                                          <p:spTgt spid="7">
                                            <p:txEl>
                                              <p:pRg st="2" end="2"/>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7">
                                            <p:txEl>
                                              <p:pRg st="2" end="2"/>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6" name="Dikdörtgen 5"/>
          <p:cNvSpPr/>
          <p:nvPr/>
        </p:nvSpPr>
        <p:spPr>
          <a:xfrm>
            <a:off x="130797" y="404664"/>
            <a:ext cx="8882406" cy="590931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ANLAYIŞLI</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VE </a:t>
            </a:r>
            <a:r>
              <a:rPr lang="tr-TR" sz="54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HÖŞGÖRÜLÜ</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İNSANLAR DAHA </a:t>
            </a:r>
            <a:r>
              <a:rPr lang="tr-TR" sz="5400"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İYİ BİR İLETİŞİM </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KURARAK </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MUTLU</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OLURLAR.</a:t>
            </a:r>
          </a:p>
          <a:p>
            <a:pPr algn="ct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60982" y="842667"/>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801392"/>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229200"/>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88423" y="5373216"/>
            <a:ext cx="1190625" cy="1257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60141800"/>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6">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6">
                                            <p:txEl>
                                              <p:pRg st="0" end="0"/>
                                            </p:txEl>
                                          </p:spTgt>
                                        </p:tgtEl>
                                        <p:attrNameLst>
                                          <p:attrName>ppt_w</p:attrName>
                                        </p:attrNameLst>
                                      </p:cBhvr>
                                    </p:anim>
                                    <p:anim by="(#ppt_w*0.50)" calcmode="lin" valueType="num">
                                      <p:cBhvr>
                                        <p:cTn id="8" dur="500" decel="50000" autoRev="1" fill="hold">
                                          <p:stCondLst>
                                            <p:cond delay="0"/>
                                          </p:stCondLst>
                                        </p:cTn>
                                        <p:tgtEl>
                                          <p:spTgt spid="6">
                                            <p:txEl>
                                              <p:pRg st="0" end="0"/>
                                            </p:txEl>
                                          </p:spTgt>
                                        </p:tgtEl>
                                        <p:attrNameLst>
                                          <p:attrName>ppt_x</p:attrName>
                                        </p:attrNameLst>
                                      </p:cBhvr>
                                    </p:anim>
                                    <p:anim from="(-#ppt_h/2)" to="(#ppt_y)" calcmode="lin" valueType="num">
                                      <p:cBhvr>
                                        <p:cTn id="9" dur="1000" fill="hold">
                                          <p:stCondLst>
                                            <p:cond delay="0"/>
                                          </p:stCondLst>
                                        </p:cTn>
                                        <p:tgtEl>
                                          <p:spTgt spid="6">
                                            <p:txEl>
                                              <p:pRg st="0" end="0"/>
                                            </p:txEl>
                                          </p:spTgt>
                                        </p:tgtEl>
                                        <p:attrNameLst>
                                          <p:attrName>ppt_y</p:attrName>
                                        </p:attrNameLst>
                                      </p:cBhvr>
                                    </p:anim>
                                    <p:animRot by="21600000">
                                      <p:cBhvr>
                                        <p:cTn id="10"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Bilgileri: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6679" y="897412"/>
            <a:ext cx="8882406" cy="5693866"/>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Adımız</a:t>
            </a:r>
            <a:r>
              <a:rPr lang="tr-TR" sz="5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soyadımız</a:t>
            </a:r>
            <a:r>
              <a:rPr lang="tr-TR" sz="5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smtClean="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doğum tarihimiz</a:t>
            </a:r>
            <a:r>
              <a:rPr lang="tr-TR" sz="5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doğum </a:t>
            </a:r>
            <a:r>
              <a:rPr lang="tr-TR" sz="5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yerimiz </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gibi bilgilerin yazıldığı belgeye </a:t>
            </a: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 </a:t>
            </a:r>
            <a:r>
              <a:rPr lang="tr-TR" sz="54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denir.</a:t>
            </a:r>
            <a:endPar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07357" y="-83891"/>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4345753"/>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5247" y="4275449"/>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500" y="-136525"/>
            <a:ext cx="1333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2193629"/>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Bilgileri: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136679" y="897412"/>
            <a:ext cx="8882406" cy="4770537"/>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Nüfus Cüzdanı da bunlardan biridir. </a:t>
            </a:r>
          </a:p>
          <a:p>
            <a:pPr algn="ctr"/>
            <a:r>
              <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 Nüfus cüzdanı özellikle;</a:t>
            </a:r>
          </a:p>
          <a:p>
            <a:pPr algn="ctr"/>
            <a:r>
              <a:rPr lang="tr-TR" sz="44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İnsanların tanınmasında</a:t>
            </a:r>
            <a:r>
              <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a:t>
            </a:r>
          </a:p>
          <a:p>
            <a:pPr algn="ctr"/>
            <a:r>
              <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Devlet</a:t>
            </a: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Vatandaş</a:t>
            </a:r>
            <a:r>
              <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 ilişkilerinde önemlidir.</a:t>
            </a: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07357" y="-83891"/>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4345753"/>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5247" y="4275449"/>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500" y="-136525"/>
            <a:ext cx="13335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6055712"/>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6">
                                            <p:txEl>
                                              <p:pRg st="1" end="1"/>
                                            </p:txEl>
                                          </p:spTgt>
                                        </p:tgtEl>
                                        <p:attrNameLst>
                                          <p:attrName>style.visibility</p:attrName>
                                        </p:attrNameLst>
                                      </p:cBhvr>
                                      <p:to>
                                        <p:strVal val="visible"/>
                                      </p:to>
                                    </p:set>
                                    <p:anim by="(-#ppt_w*2)" calcmode="lin" valueType="num">
                                      <p:cBhvr rctx="PPT">
                                        <p:cTn id="24" dur="500" autoRev="1" fill="hold">
                                          <p:stCondLst>
                                            <p:cond delay="0"/>
                                          </p:stCondLst>
                                        </p:cTn>
                                        <p:tgtEl>
                                          <p:spTgt spid="6">
                                            <p:txEl>
                                              <p:pRg st="1" end="1"/>
                                            </p:txEl>
                                          </p:spTgt>
                                        </p:tgtEl>
                                        <p:attrNameLst>
                                          <p:attrName>ppt_w</p:attrName>
                                        </p:attrNameLst>
                                      </p:cBhvr>
                                    </p:anim>
                                    <p:anim by="(#ppt_w*0.50)" calcmode="lin" valueType="num">
                                      <p:cBhvr>
                                        <p:cTn id="25" dur="500" decel="50000" autoRev="1" fill="hold">
                                          <p:stCondLst>
                                            <p:cond delay="0"/>
                                          </p:stCondLst>
                                        </p:cTn>
                                        <p:tgtEl>
                                          <p:spTgt spid="6">
                                            <p:txEl>
                                              <p:pRg st="1" end="1"/>
                                            </p:txEl>
                                          </p:spTgt>
                                        </p:tgtEl>
                                        <p:attrNameLst>
                                          <p:attrName>ppt_x</p:attrName>
                                        </p:attrNameLst>
                                      </p:cBhvr>
                                    </p:anim>
                                    <p:anim from="(-#ppt_h/2)" to="(#ppt_y)" calcmode="lin" valueType="num">
                                      <p:cBhvr>
                                        <p:cTn id="26" dur="1000" fill="hold">
                                          <p:stCondLst>
                                            <p:cond delay="0"/>
                                          </p:stCondLst>
                                        </p:cTn>
                                        <p:tgtEl>
                                          <p:spTgt spid="6">
                                            <p:txEl>
                                              <p:pRg st="1" end="1"/>
                                            </p:txEl>
                                          </p:spTgt>
                                        </p:tgtEl>
                                        <p:attrNameLst>
                                          <p:attrName>ppt_y</p:attrName>
                                        </p:attrNameLst>
                                      </p:cBhvr>
                                    </p:anim>
                                    <p:animRot by="21600000">
                                      <p:cBhvr>
                                        <p:cTn id="27" dur="1000" fill="hold">
                                          <p:stCondLst>
                                            <p:cond delay="0"/>
                                          </p:stCondLst>
                                        </p:cTn>
                                        <p:tgtEl>
                                          <p:spTgt spid="6">
                                            <p:txEl>
                                              <p:pRg st="1" end="1"/>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nodeType="clickEffect">
                                  <p:stCondLst>
                                    <p:cond delay="0"/>
                                  </p:stCondLst>
                                  <p:iterate type="lt">
                                    <p:tmPct val="10000"/>
                                  </p:iterate>
                                  <p:childTnLst>
                                    <p:set>
                                      <p:cBhvr>
                                        <p:cTn id="31" dur="1" fill="hold">
                                          <p:stCondLst>
                                            <p:cond delay="0"/>
                                          </p:stCondLst>
                                        </p:cTn>
                                        <p:tgtEl>
                                          <p:spTgt spid="6">
                                            <p:txEl>
                                              <p:pRg st="2" end="2"/>
                                            </p:txEl>
                                          </p:spTgt>
                                        </p:tgtEl>
                                        <p:attrNameLst>
                                          <p:attrName>style.visibility</p:attrName>
                                        </p:attrNameLst>
                                      </p:cBhvr>
                                      <p:to>
                                        <p:strVal val="visible"/>
                                      </p:to>
                                    </p:set>
                                    <p:anim by="(-#ppt_w*2)" calcmode="lin" valueType="num">
                                      <p:cBhvr rctx="PPT">
                                        <p:cTn id="32" dur="500" autoRev="1" fill="hold">
                                          <p:stCondLst>
                                            <p:cond delay="0"/>
                                          </p:stCondLst>
                                        </p:cTn>
                                        <p:tgtEl>
                                          <p:spTgt spid="6">
                                            <p:txEl>
                                              <p:pRg st="2" end="2"/>
                                            </p:txEl>
                                          </p:spTgt>
                                        </p:tgtEl>
                                        <p:attrNameLst>
                                          <p:attrName>ppt_w</p:attrName>
                                        </p:attrNameLst>
                                      </p:cBhvr>
                                    </p:anim>
                                    <p:anim by="(#ppt_w*0.50)" calcmode="lin" valueType="num">
                                      <p:cBhvr>
                                        <p:cTn id="33" dur="500" decel="50000" autoRev="1" fill="hold">
                                          <p:stCondLst>
                                            <p:cond delay="0"/>
                                          </p:stCondLst>
                                        </p:cTn>
                                        <p:tgtEl>
                                          <p:spTgt spid="6">
                                            <p:txEl>
                                              <p:pRg st="2" end="2"/>
                                            </p:txEl>
                                          </p:spTgt>
                                        </p:tgtEl>
                                        <p:attrNameLst>
                                          <p:attrName>ppt_x</p:attrName>
                                        </p:attrNameLst>
                                      </p:cBhvr>
                                    </p:anim>
                                    <p:anim from="(-#ppt_h/2)" to="(#ppt_y)" calcmode="lin" valueType="num">
                                      <p:cBhvr>
                                        <p:cTn id="34" dur="1000" fill="hold">
                                          <p:stCondLst>
                                            <p:cond delay="0"/>
                                          </p:stCondLst>
                                        </p:cTn>
                                        <p:tgtEl>
                                          <p:spTgt spid="6">
                                            <p:txEl>
                                              <p:pRg st="2" end="2"/>
                                            </p:txEl>
                                          </p:spTgt>
                                        </p:tgtEl>
                                        <p:attrNameLst>
                                          <p:attrName>ppt_y</p:attrName>
                                        </p:attrNameLst>
                                      </p:cBhvr>
                                    </p:anim>
                                    <p:animRot by="21600000">
                                      <p:cBhvr>
                                        <p:cTn id="35" dur="1000" fill="hold">
                                          <p:stCondLst>
                                            <p:cond delay="0"/>
                                          </p:stCondLst>
                                        </p:cTn>
                                        <p:tgtEl>
                                          <p:spTgt spid="6">
                                            <p:txEl>
                                              <p:pRg st="2" end="2"/>
                                            </p:txEl>
                                          </p:spTgt>
                                        </p:tgtEl>
                                        <p:attrNameLst>
                                          <p:attrName>r</p:attrName>
                                        </p:attrNameLst>
                                      </p:cBhvr>
                                    </p:animRot>
                                  </p:childTnLst>
                                </p:cTn>
                              </p:par>
                            </p:childTnLst>
                          </p:cTn>
                        </p:par>
                      </p:childTnLst>
                    </p:cTn>
                  </p:par>
                  <p:par>
                    <p:cTn id="36" fill="hold">
                      <p:stCondLst>
                        <p:cond delay="indefinite"/>
                      </p:stCondLst>
                      <p:childTnLst>
                        <p:par>
                          <p:cTn id="37" fill="hold">
                            <p:stCondLst>
                              <p:cond delay="0"/>
                            </p:stCondLst>
                            <p:childTnLst>
                              <p:par>
                                <p:cTn id="38" presetID="56" presetClass="entr" presetSubtype="0" fill="hold" nodeType="clickEffect">
                                  <p:stCondLst>
                                    <p:cond delay="0"/>
                                  </p:stCondLst>
                                  <p:iterate type="lt">
                                    <p:tmPct val="10000"/>
                                  </p:iterate>
                                  <p:childTnLst>
                                    <p:set>
                                      <p:cBhvr>
                                        <p:cTn id="39" dur="1" fill="hold">
                                          <p:stCondLst>
                                            <p:cond delay="0"/>
                                          </p:stCondLst>
                                        </p:cTn>
                                        <p:tgtEl>
                                          <p:spTgt spid="6">
                                            <p:txEl>
                                              <p:pRg st="3" end="3"/>
                                            </p:txEl>
                                          </p:spTgt>
                                        </p:tgtEl>
                                        <p:attrNameLst>
                                          <p:attrName>style.visibility</p:attrName>
                                        </p:attrNameLst>
                                      </p:cBhvr>
                                      <p:to>
                                        <p:strVal val="visible"/>
                                      </p:to>
                                    </p:set>
                                    <p:anim by="(-#ppt_w*2)" calcmode="lin" valueType="num">
                                      <p:cBhvr rctx="PPT">
                                        <p:cTn id="40" dur="500" autoRev="1" fill="hold">
                                          <p:stCondLst>
                                            <p:cond delay="0"/>
                                          </p:stCondLst>
                                        </p:cTn>
                                        <p:tgtEl>
                                          <p:spTgt spid="6">
                                            <p:txEl>
                                              <p:pRg st="3" end="3"/>
                                            </p:txEl>
                                          </p:spTgt>
                                        </p:tgtEl>
                                        <p:attrNameLst>
                                          <p:attrName>ppt_w</p:attrName>
                                        </p:attrNameLst>
                                      </p:cBhvr>
                                    </p:anim>
                                    <p:anim by="(#ppt_w*0.50)" calcmode="lin" valueType="num">
                                      <p:cBhvr>
                                        <p:cTn id="41" dur="500" decel="50000" autoRev="1" fill="hold">
                                          <p:stCondLst>
                                            <p:cond delay="0"/>
                                          </p:stCondLst>
                                        </p:cTn>
                                        <p:tgtEl>
                                          <p:spTgt spid="6">
                                            <p:txEl>
                                              <p:pRg st="3" end="3"/>
                                            </p:txEl>
                                          </p:spTgt>
                                        </p:tgtEl>
                                        <p:attrNameLst>
                                          <p:attrName>ppt_x</p:attrName>
                                        </p:attrNameLst>
                                      </p:cBhvr>
                                    </p:anim>
                                    <p:anim from="(-#ppt_h/2)" to="(#ppt_y)" calcmode="lin" valueType="num">
                                      <p:cBhvr>
                                        <p:cTn id="42" dur="1000" fill="hold">
                                          <p:stCondLst>
                                            <p:cond delay="0"/>
                                          </p:stCondLst>
                                        </p:cTn>
                                        <p:tgtEl>
                                          <p:spTgt spid="6">
                                            <p:txEl>
                                              <p:pRg st="3" end="3"/>
                                            </p:txEl>
                                          </p:spTgt>
                                        </p:tgtEl>
                                        <p:attrNameLst>
                                          <p:attrName>ppt_y</p:attrName>
                                        </p:attrNameLst>
                                      </p:cBhvr>
                                    </p:anim>
                                    <p:animRot by="21600000">
                                      <p:cBhvr>
                                        <p:cTn id="43" dur="1000" fill="hold">
                                          <p:stCondLst>
                                            <p:cond delay="0"/>
                                          </p:stCondLst>
                                        </p:cTn>
                                        <p:tgtEl>
                                          <p:spTgt spid="6">
                                            <p:txEl>
                                              <p:pRg st="3" end="3"/>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a:t>
            </a: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Bilgileri: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5122" name="Picture 2"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07357" y="-83891"/>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524328" y="4345753"/>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75247" y="4275449"/>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5128" name="Picture 8" descr="http://img-fotki.yandex.ru/get/4425/114259404.50a/0_83cbc_9968f1db_M"/>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3500" y="-136525"/>
            <a:ext cx="13335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10" name="3 Resim" descr="kimlik 1.bmp"/>
          <p:cNvPicPr>
            <a:picLocks noChangeAspect="1"/>
          </p:cNvPicPr>
          <p:nvPr/>
        </p:nvPicPr>
        <p:blipFill>
          <a:blip r:embed="rId4" cstate="print"/>
          <a:stretch>
            <a:fillRect/>
          </a:stretch>
        </p:blipFill>
        <p:spPr>
          <a:xfrm>
            <a:off x="764027" y="815975"/>
            <a:ext cx="4104456" cy="4576614"/>
          </a:xfrm>
          <a:prstGeom prst="rect">
            <a:avLst/>
          </a:prstGeom>
        </p:spPr>
      </p:pic>
      <p:pic>
        <p:nvPicPr>
          <p:cNvPr id="11" name="4 Resim" descr="kimlik 2.gif"/>
          <p:cNvPicPr>
            <a:picLocks noChangeAspect="1"/>
          </p:cNvPicPr>
          <p:nvPr/>
        </p:nvPicPr>
        <p:blipFill>
          <a:blip r:embed="rId5" cstate="print"/>
          <a:stretch>
            <a:fillRect/>
          </a:stretch>
        </p:blipFill>
        <p:spPr>
          <a:xfrm>
            <a:off x="4860032" y="815975"/>
            <a:ext cx="3835102" cy="4576614"/>
          </a:xfrm>
          <a:prstGeom prst="rect">
            <a:avLst/>
          </a:prstGeom>
        </p:spPr>
      </p:pic>
      <p:sp>
        <p:nvSpPr>
          <p:cNvPr id="12" name="Dikdörtgen 11"/>
          <p:cNvSpPr/>
          <p:nvPr/>
        </p:nvSpPr>
        <p:spPr>
          <a:xfrm>
            <a:off x="1187624" y="5411008"/>
            <a:ext cx="2808312"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ERKEK</a:t>
            </a:r>
            <a:endParaRPr lang="tr-TR" sz="4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endParaRPr>
          </a:p>
        </p:txBody>
      </p:sp>
      <p:sp>
        <p:nvSpPr>
          <p:cNvPr id="13" name="Dikdörtgen 12"/>
          <p:cNvSpPr/>
          <p:nvPr/>
        </p:nvSpPr>
        <p:spPr>
          <a:xfrm>
            <a:off x="5118534" y="5484820"/>
            <a:ext cx="2417424"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KIZ</a:t>
            </a:r>
            <a:endPar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2264596302"/>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circle(in)">
                                      <p:cBhvr>
                                        <p:cTn id="16" dur="20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heel(1)">
                                      <p:cBhvr>
                                        <p:cTn id="21" dur="2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56" presetClass="entr" presetSubtype="0" fill="hold" nodeType="clickEffect">
                                  <p:stCondLst>
                                    <p:cond delay="0"/>
                                  </p:stCondLst>
                                  <p:iterate type="lt">
                                    <p:tmPct val="10000"/>
                                  </p:iterate>
                                  <p:childTnLst>
                                    <p:set>
                                      <p:cBhvr>
                                        <p:cTn id="25" dur="1" fill="hold">
                                          <p:stCondLst>
                                            <p:cond delay="0"/>
                                          </p:stCondLst>
                                        </p:cTn>
                                        <p:tgtEl>
                                          <p:spTgt spid="12">
                                            <p:txEl>
                                              <p:pRg st="0" end="0"/>
                                            </p:txEl>
                                          </p:spTgt>
                                        </p:tgtEl>
                                        <p:attrNameLst>
                                          <p:attrName>style.visibility</p:attrName>
                                        </p:attrNameLst>
                                      </p:cBhvr>
                                      <p:to>
                                        <p:strVal val="visible"/>
                                      </p:to>
                                    </p:set>
                                    <p:anim by="(-#ppt_w*2)" calcmode="lin" valueType="num">
                                      <p:cBhvr rctx="PPT">
                                        <p:cTn id="26" dur="500" autoRev="1" fill="hold">
                                          <p:stCondLst>
                                            <p:cond delay="0"/>
                                          </p:stCondLst>
                                        </p:cTn>
                                        <p:tgtEl>
                                          <p:spTgt spid="12">
                                            <p:txEl>
                                              <p:pRg st="0" end="0"/>
                                            </p:txEl>
                                          </p:spTgt>
                                        </p:tgtEl>
                                        <p:attrNameLst>
                                          <p:attrName>ppt_w</p:attrName>
                                        </p:attrNameLst>
                                      </p:cBhvr>
                                    </p:anim>
                                    <p:anim by="(#ppt_w*0.50)" calcmode="lin" valueType="num">
                                      <p:cBhvr>
                                        <p:cTn id="27" dur="500" decel="50000" autoRev="1" fill="hold">
                                          <p:stCondLst>
                                            <p:cond delay="0"/>
                                          </p:stCondLst>
                                        </p:cTn>
                                        <p:tgtEl>
                                          <p:spTgt spid="12">
                                            <p:txEl>
                                              <p:pRg st="0" end="0"/>
                                            </p:txEl>
                                          </p:spTgt>
                                        </p:tgtEl>
                                        <p:attrNameLst>
                                          <p:attrName>ppt_x</p:attrName>
                                        </p:attrNameLst>
                                      </p:cBhvr>
                                    </p:anim>
                                    <p:anim from="(-#ppt_h/2)" to="(#ppt_y)" calcmode="lin" valueType="num">
                                      <p:cBhvr>
                                        <p:cTn id="28" dur="1000" fill="hold">
                                          <p:stCondLst>
                                            <p:cond delay="0"/>
                                          </p:stCondLst>
                                        </p:cTn>
                                        <p:tgtEl>
                                          <p:spTgt spid="12">
                                            <p:txEl>
                                              <p:pRg st="0" end="0"/>
                                            </p:txEl>
                                          </p:spTgt>
                                        </p:tgtEl>
                                        <p:attrNameLst>
                                          <p:attrName>ppt_y</p:attrName>
                                        </p:attrNameLst>
                                      </p:cBhvr>
                                    </p:anim>
                                    <p:animRot by="21600000">
                                      <p:cBhvr>
                                        <p:cTn id="29" dur="1000" fill="hold">
                                          <p:stCondLst>
                                            <p:cond delay="0"/>
                                          </p:stCondLst>
                                        </p:cTn>
                                        <p:tgtEl>
                                          <p:spTgt spid="12">
                                            <p:txEl>
                                              <p:pRg st="0" end="0"/>
                                            </p:txEl>
                                          </p:spTgt>
                                        </p:tgtEl>
                                        <p:attrNameLst>
                                          <p:attrName>r</p:attrName>
                                        </p:attrNameLst>
                                      </p:cBhvr>
                                    </p:animRot>
                                  </p:childTnLst>
                                </p:cTn>
                              </p:par>
                            </p:childTnLst>
                          </p:cTn>
                        </p:par>
                      </p:childTnLst>
                    </p:cTn>
                  </p:par>
                  <p:par>
                    <p:cTn id="30" fill="hold">
                      <p:stCondLst>
                        <p:cond delay="indefinite"/>
                      </p:stCondLst>
                      <p:childTnLst>
                        <p:par>
                          <p:cTn id="31" fill="hold">
                            <p:stCondLst>
                              <p:cond delay="0"/>
                            </p:stCondLst>
                            <p:childTnLst>
                              <p:par>
                                <p:cTn id="32" presetID="56" presetClass="entr" presetSubtype="0" fill="hold" nodeType="clickEffect">
                                  <p:stCondLst>
                                    <p:cond delay="0"/>
                                  </p:stCondLst>
                                  <p:iterate type="lt">
                                    <p:tmPct val="10000"/>
                                  </p:iterate>
                                  <p:childTnLst>
                                    <p:set>
                                      <p:cBhvr>
                                        <p:cTn id="33" dur="1" fill="hold">
                                          <p:stCondLst>
                                            <p:cond delay="0"/>
                                          </p:stCondLst>
                                        </p:cTn>
                                        <p:tgtEl>
                                          <p:spTgt spid="13">
                                            <p:txEl>
                                              <p:pRg st="0" end="0"/>
                                            </p:txEl>
                                          </p:spTgt>
                                        </p:tgtEl>
                                        <p:attrNameLst>
                                          <p:attrName>style.visibility</p:attrName>
                                        </p:attrNameLst>
                                      </p:cBhvr>
                                      <p:to>
                                        <p:strVal val="visible"/>
                                      </p:to>
                                    </p:set>
                                    <p:anim by="(-#ppt_w*2)" calcmode="lin" valueType="num">
                                      <p:cBhvr rctx="PPT">
                                        <p:cTn id="34" dur="500" autoRev="1" fill="hold">
                                          <p:stCondLst>
                                            <p:cond delay="0"/>
                                          </p:stCondLst>
                                        </p:cTn>
                                        <p:tgtEl>
                                          <p:spTgt spid="13">
                                            <p:txEl>
                                              <p:pRg st="0" end="0"/>
                                            </p:txEl>
                                          </p:spTgt>
                                        </p:tgtEl>
                                        <p:attrNameLst>
                                          <p:attrName>ppt_w</p:attrName>
                                        </p:attrNameLst>
                                      </p:cBhvr>
                                    </p:anim>
                                    <p:anim by="(#ppt_w*0.50)" calcmode="lin" valueType="num">
                                      <p:cBhvr>
                                        <p:cTn id="35" dur="500" decel="50000" autoRev="1" fill="hold">
                                          <p:stCondLst>
                                            <p:cond delay="0"/>
                                          </p:stCondLst>
                                        </p:cTn>
                                        <p:tgtEl>
                                          <p:spTgt spid="13">
                                            <p:txEl>
                                              <p:pRg st="0" end="0"/>
                                            </p:txEl>
                                          </p:spTgt>
                                        </p:tgtEl>
                                        <p:attrNameLst>
                                          <p:attrName>ppt_x</p:attrName>
                                        </p:attrNameLst>
                                      </p:cBhvr>
                                    </p:anim>
                                    <p:anim from="(-#ppt_h/2)" to="(#ppt_y)" calcmode="lin" valueType="num">
                                      <p:cBhvr>
                                        <p:cTn id="36" dur="1000" fill="hold">
                                          <p:stCondLst>
                                            <p:cond delay="0"/>
                                          </p:stCondLst>
                                        </p:cTn>
                                        <p:tgtEl>
                                          <p:spTgt spid="13">
                                            <p:txEl>
                                              <p:pRg st="0" end="0"/>
                                            </p:txEl>
                                          </p:spTgt>
                                        </p:tgtEl>
                                        <p:attrNameLst>
                                          <p:attrName>ppt_y</p:attrName>
                                        </p:attrNameLst>
                                      </p:cBhvr>
                                    </p:anim>
                                    <p:animRot by="21600000">
                                      <p:cBhvr>
                                        <p:cTn id="37" dur="1000" fill="hold">
                                          <p:stCondLst>
                                            <p:cond delay="0"/>
                                          </p:stCondLst>
                                        </p:cTn>
                                        <p:tgtEl>
                                          <p:spTgt spid="1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Bilgileri:</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60982" y="842667"/>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801392"/>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51520" y="5229200"/>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788423" y="5373216"/>
            <a:ext cx="1190625" cy="12573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8" descr="nufus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043608" y="797633"/>
            <a:ext cx="7312686" cy="583288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553505177"/>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circle(in)">
                                      <p:cBhvr>
                                        <p:cTn id="15"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769441"/>
          </a:xfrm>
          <a:prstGeom prst="rect">
            <a:avLst/>
          </a:prstGeom>
          <a:noFill/>
        </p:spPr>
        <p:txBody>
          <a:bodyPr wrap="square" lIns="91440" tIns="45720" rIns="91440" bIns="45720">
            <a:spAutoFit/>
          </a:bodyPr>
          <a:lstStyle/>
          <a:p>
            <a:pPr algn="ctr"/>
            <a:r>
              <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a:t>
            </a: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Bilgileri:</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6146" name="Picture 2"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16416" y="814023"/>
            <a:ext cx="827584"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 y="801392"/>
            <a:ext cx="1115616"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9466" y="5309237"/>
            <a:ext cx="1106152" cy="1257300"/>
          </a:xfrm>
          <a:prstGeom prst="rect">
            <a:avLst/>
          </a:prstGeom>
          <a:noFill/>
          <a:extLst>
            <a:ext uri="{909E8E84-426E-40DD-AFC4-6F175D3DCCD1}">
              <a14:hiddenFill xmlns:a14="http://schemas.microsoft.com/office/drawing/2010/main">
                <a:solidFill>
                  <a:srgbClr val="FFFFFF"/>
                </a:solidFill>
              </a14:hiddenFill>
            </a:ext>
          </a:extLst>
        </p:spPr>
      </p:pic>
      <p:pic>
        <p:nvPicPr>
          <p:cNvPr id="6152" name="Picture 8" descr="http://img-fotki.yandex.ru/get/4425/114259404.50a/0_83cb5_15ba27b2_S"/>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8316416" y="5373216"/>
            <a:ext cx="838200" cy="125730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4" y="842667"/>
            <a:ext cx="3541390" cy="55386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29014" y="814024"/>
            <a:ext cx="3443386" cy="55673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02187946"/>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5122"/>
                                        </p:tgtEl>
                                        <p:attrNameLst>
                                          <p:attrName>style.visibility</p:attrName>
                                        </p:attrNameLst>
                                      </p:cBhvr>
                                      <p:to>
                                        <p:strVal val="visible"/>
                                      </p:to>
                                    </p:set>
                                    <p:animEffect transition="in" filter="circle(in)">
                                      <p:cBhvr>
                                        <p:cTn id="15" dur="2000"/>
                                        <p:tgtEl>
                                          <p:spTgt spid="512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nodeType="clickEffect">
                                  <p:stCondLst>
                                    <p:cond delay="0"/>
                                  </p:stCondLst>
                                  <p:childTnLst>
                                    <p:set>
                                      <p:cBhvr>
                                        <p:cTn id="19" dur="1" fill="hold">
                                          <p:stCondLst>
                                            <p:cond delay="0"/>
                                          </p:stCondLst>
                                        </p:cTn>
                                        <p:tgtEl>
                                          <p:spTgt spid="5123"/>
                                        </p:tgtEl>
                                        <p:attrNameLst>
                                          <p:attrName>style.visibility</p:attrName>
                                        </p:attrNameLst>
                                      </p:cBhvr>
                                      <p:to>
                                        <p:strVal val="visible"/>
                                      </p:to>
                                    </p:set>
                                    <p:animEffect transition="in" filter="wheel(1)">
                                      <p:cBhvr>
                                        <p:cTn id="20" dur="20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754326"/>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Kimliğimiz neden önemli?</a:t>
            </a:r>
          </a:p>
        </p:txBody>
      </p:sp>
      <p:sp>
        <p:nvSpPr>
          <p:cNvPr id="6" name="Dikdörtgen 5"/>
          <p:cNvSpPr/>
          <p:nvPr/>
        </p:nvSpPr>
        <p:spPr>
          <a:xfrm>
            <a:off x="107504" y="1628800"/>
            <a:ext cx="8944322" cy="3170099"/>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Kimliğimiz ,</a:t>
            </a:r>
            <a:r>
              <a:rPr lang="tr-TR" sz="40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 dün</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a:t>
            </a:r>
            <a:r>
              <a:rPr lang="tr-TR" sz="40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bugün</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ve </a:t>
            </a:r>
            <a:r>
              <a:rPr lang="tr-TR" sz="40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gelecekte</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 yaşam çizgimizi belirleyen en önemli etken olduğu için önemlidir.</a:t>
            </a: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178531" y="4077072"/>
            <a:ext cx="8873295" cy="2554545"/>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0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*Nüfus </a:t>
            </a:r>
            <a:r>
              <a:rPr lang="tr-TR" sz="40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cüzdanı; </a:t>
            </a:r>
            <a:r>
              <a:rPr lang="tr-TR" sz="40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İç İşleri Bakanlığı’na bağlı olarak çalışan </a:t>
            </a:r>
            <a:r>
              <a:rPr lang="tr-TR" sz="4000" b="1" dirty="0">
                <a:ln w="19050">
                  <a:solidFill>
                    <a:schemeClr val="tx2">
                      <a:tint val="1000"/>
                    </a:schemeClr>
                  </a:solidFill>
                  <a:prstDash val="solid"/>
                </a:ln>
                <a:solidFill>
                  <a:schemeClr val="bg1"/>
                </a:solidFill>
                <a:effectLst>
                  <a:outerShdw blurRad="50000" dist="50800" dir="7500000" algn="tl">
                    <a:srgbClr val="000000">
                      <a:shade val="5000"/>
                      <a:alpha val="35000"/>
                    </a:srgbClr>
                  </a:outerShdw>
                </a:effectLst>
                <a:latin typeface="Rockwell Extra Bold" pitchFamily="18" charset="0"/>
              </a:rPr>
              <a:t>Nüfus Müdürlükleri </a:t>
            </a:r>
            <a:r>
              <a:rPr lang="tr-TR" sz="40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tarafından </a:t>
            </a:r>
            <a:r>
              <a:rPr lang="tr-TR" sz="40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hazırlanır.</a:t>
            </a: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1028" name="Picture 4"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144" y="785516"/>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19118" y="691081"/>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10075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41603" y="4983335"/>
            <a:ext cx="1371600" cy="13716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8348331"/>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6">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6">
                                            <p:txEl>
                                              <p:pRg st="0" end="0"/>
                                            </p:txEl>
                                          </p:spTgt>
                                        </p:tgtEl>
                                        <p:attrNameLst>
                                          <p:attrName>ppt_w</p:attrName>
                                        </p:attrNameLst>
                                      </p:cBhvr>
                                    </p:anim>
                                    <p:anim by="(#ppt_w*0.50)" calcmode="lin" valueType="num">
                                      <p:cBhvr>
                                        <p:cTn id="17" dur="500" decel="50000" autoRev="1" fill="hold">
                                          <p:stCondLst>
                                            <p:cond delay="0"/>
                                          </p:stCondLst>
                                        </p:cTn>
                                        <p:tgtEl>
                                          <p:spTgt spid="6">
                                            <p:txEl>
                                              <p:pRg st="0" end="0"/>
                                            </p:txEl>
                                          </p:spTgt>
                                        </p:tgtEl>
                                        <p:attrNameLst>
                                          <p:attrName>ppt_x</p:attrName>
                                        </p:attrNameLst>
                                      </p:cBhvr>
                                    </p:anim>
                                    <p:anim from="(-#ppt_h/2)" to="(#ppt_y)" calcmode="lin" valueType="num">
                                      <p:cBhvr>
                                        <p:cTn id="18" dur="1000" fill="hold">
                                          <p:stCondLst>
                                            <p:cond delay="0"/>
                                          </p:stCondLst>
                                        </p:cTn>
                                        <p:tgtEl>
                                          <p:spTgt spid="6">
                                            <p:txEl>
                                              <p:pRg st="0" end="0"/>
                                            </p:txEl>
                                          </p:spTgt>
                                        </p:tgtEl>
                                        <p:attrNameLst>
                                          <p:attrName>ppt_y</p:attrName>
                                        </p:attrNameLst>
                                      </p:cBhvr>
                                    </p:anim>
                                    <p:animRot by="21600000">
                                      <p:cBhvr>
                                        <p:cTn id="19" dur="1000" fill="hold">
                                          <p:stCondLst>
                                            <p:cond delay="0"/>
                                          </p:stCondLst>
                                        </p:cTn>
                                        <p:tgtEl>
                                          <p:spTgt spid="6">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8">
                                            <p:txEl>
                                              <p:pRg st="0" end="0"/>
                                            </p:txEl>
                                          </p:spTgt>
                                        </p:tgtEl>
                                        <p:attrNameLst>
                                          <p:attrName>style.visibility</p:attrName>
                                        </p:attrNameLst>
                                      </p:cBhvr>
                                      <p:to>
                                        <p:strVal val="visible"/>
                                      </p:to>
                                    </p:set>
                                    <p:anim calcmode="lin" valueType="num">
                                      <p:cBhvr>
                                        <p:cTn id="24" dur="500" fill="hold"/>
                                        <p:tgtEl>
                                          <p:spTgt spid="8">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8">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8">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8">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2585323"/>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belgesi olarak Nüfus cüzdanından başka; </a:t>
            </a:r>
          </a:p>
        </p:txBody>
      </p:sp>
      <p:sp>
        <p:nvSpPr>
          <p:cNvPr id="6" name="Dikdörtgen 5"/>
          <p:cNvSpPr/>
          <p:nvPr/>
        </p:nvSpPr>
        <p:spPr>
          <a:xfrm>
            <a:off x="371693" y="4725144"/>
            <a:ext cx="8882406" cy="2369880"/>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Öğrenci Kimlik Belgesi</a:t>
            </a: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6424" y="2585356"/>
            <a:ext cx="9013203" cy="2123658"/>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48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Sürücü </a:t>
            </a:r>
            <a:r>
              <a:rPr lang="tr-TR" sz="4800" b="1"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Belgesi </a:t>
            </a:r>
            <a:r>
              <a:rPr lang="tr-TR" sz="48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(ehliyet)</a:t>
            </a:r>
            <a:endParaRPr lang="tr-TR" sz="4800" b="1" dirty="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endParaRPr>
          </a:p>
          <a:p>
            <a:pPr algn="ctr"/>
            <a:endParaRPr lang="tr-TR" sz="36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sp>
        <p:nvSpPr>
          <p:cNvPr id="8" name="Dikdörtgen 7"/>
          <p:cNvSpPr/>
          <p:nvPr/>
        </p:nvSpPr>
        <p:spPr>
          <a:xfrm>
            <a:off x="63529" y="4094092"/>
            <a:ext cx="8873295" cy="1538883"/>
          </a:xfrm>
          <a:prstGeom prst="rect">
            <a:avLst/>
          </a:prstGeom>
          <a:noFill/>
        </p:spPr>
        <p:txBody>
          <a:bodyPr wrap="square" lIns="91440" tIns="45720" rIns="91440" bIns="4572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5400" b="1"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Pasaport</a:t>
            </a:r>
          </a:p>
          <a:p>
            <a:pPr algn="ctr"/>
            <a:endParaRPr lang="tr-TR" sz="4000" b="1" cap="none" spc="0"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endParaRPr>
          </a:p>
        </p:txBody>
      </p:sp>
      <p:pic>
        <p:nvPicPr>
          <p:cNvPr id="2050" name="Picture 2"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0797" y="332656"/>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489857"/>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424" y="4569041"/>
            <a:ext cx="1905000" cy="209550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img26.dreamies.de/img/572/b/ha7anina1op.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35857" y="5198103"/>
            <a:ext cx="1905000" cy="209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7587363"/>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41" presetClass="entr" presetSubtype="0" fill="hold" nodeType="clickEffect">
                                  <p:stCondLst>
                                    <p:cond delay="0"/>
                                  </p:stCondLst>
                                  <p:iterate type="lt">
                                    <p:tmPct val="10000"/>
                                  </p:iterate>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p:cTn id="15" dur="500" fill="hold"/>
                                        <p:tgtEl>
                                          <p:spTgt spid="7">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7">
                                            <p:txEl>
                                              <p:pRg st="0" end="0"/>
                                            </p:txEl>
                                          </p:spTgt>
                                        </p:tgtEl>
                                        <p:attrNameLst>
                                          <p:attrName>ppt_y</p:attrName>
                                        </p:attrNameLst>
                                      </p:cBhvr>
                                      <p:tavLst>
                                        <p:tav tm="0">
                                          <p:val>
                                            <p:strVal val="#ppt_y"/>
                                          </p:val>
                                        </p:tav>
                                        <p:tav tm="100000">
                                          <p:val>
                                            <p:strVal val="#ppt_y"/>
                                          </p:val>
                                        </p:tav>
                                      </p:tavLst>
                                    </p:anim>
                                    <p:anim calcmode="lin" valueType="num">
                                      <p:cBhvr>
                                        <p:cTn id="17" dur="500" fill="hold"/>
                                        <p:tgtEl>
                                          <p:spTgt spid="7">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7">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6" presetClass="entr" presetSubtype="0" fill="hold" nodeType="clickEffect">
                                  <p:stCondLst>
                                    <p:cond delay="0"/>
                                  </p:stCondLst>
                                  <p:iterate type="lt">
                                    <p:tmPct val="10000"/>
                                  </p:iterate>
                                  <p:childTnLst>
                                    <p:set>
                                      <p:cBhvr>
                                        <p:cTn id="23" dur="1" fill="hold">
                                          <p:stCondLst>
                                            <p:cond delay="0"/>
                                          </p:stCondLst>
                                        </p:cTn>
                                        <p:tgtEl>
                                          <p:spTgt spid="8">
                                            <p:txEl>
                                              <p:pRg st="0" end="0"/>
                                            </p:txEl>
                                          </p:spTgt>
                                        </p:tgtEl>
                                        <p:attrNameLst>
                                          <p:attrName>style.visibility</p:attrName>
                                        </p:attrNameLst>
                                      </p:cBhvr>
                                      <p:to>
                                        <p:strVal val="visible"/>
                                      </p:to>
                                    </p:set>
                                    <p:anim by="(-#ppt_w*2)" calcmode="lin" valueType="num">
                                      <p:cBhvr rctx="PPT">
                                        <p:cTn id="24" dur="500" autoRev="1" fill="hold">
                                          <p:stCondLst>
                                            <p:cond delay="0"/>
                                          </p:stCondLst>
                                        </p:cTn>
                                        <p:tgtEl>
                                          <p:spTgt spid="8">
                                            <p:txEl>
                                              <p:pRg st="0" end="0"/>
                                            </p:txEl>
                                          </p:spTgt>
                                        </p:tgtEl>
                                        <p:attrNameLst>
                                          <p:attrName>ppt_w</p:attrName>
                                        </p:attrNameLst>
                                      </p:cBhvr>
                                    </p:anim>
                                    <p:anim by="(#ppt_w*0.50)" calcmode="lin" valueType="num">
                                      <p:cBhvr>
                                        <p:cTn id="25" dur="500" decel="50000" autoRev="1" fill="hold">
                                          <p:stCondLst>
                                            <p:cond delay="0"/>
                                          </p:stCondLst>
                                        </p:cTn>
                                        <p:tgtEl>
                                          <p:spTgt spid="8">
                                            <p:txEl>
                                              <p:pRg st="0" end="0"/>
                                            </p:txEl>
                                          </p:spTgt>
                                        </p:tgtEl>
                                        <p:attrNameLst>
                                          <p:attrName>ppt_x</p:attrName>
                                        </p:attrNameLst>
                                      </p:cBhvr>
                                    </p:anim>
                                    <p:anim from="(-#ppt_h/2)" to="(#ppt_y)" calcmode="lin" valueType="num">
                                      <p:cBhvr>
                                        <p:cTn id="26" dur="1000" fill="hold">
                                          <p:stCondLst>
                                            <p:cond delay="0"/>
                                          </p:stCondLst>
                                        </p:cTn>
                                        <p:tgtEl>
                                          <p:spTgt spid="8">
                                            <p:txEl>
                                              <p:pRg st="0" end="0"/>
                                            </p:txEl>
                                          </p:spTgt>
                                        </p:tgtEl>
                                        <p:attrNameLst>
                                          <p:attrName>ppt_y</p:attrName>
                                        </p:attrNameLst>
                                      </p:cBhvr>
                                    </p:anim>
                                    <p:animRot by="21600000">
                                      <p:cBhvr>
                                        <p:cTn id="27" dur="1000" fill="hold">
                                          <p:stCondLst>
                                            <p:cond delay="0"/>
                                          </p:stCondLst>
                                        </p:cTn>
                                        <p:tgtEl>
                                          <p:spTgt spid="8">
                                            <p:txEl>
                                              <p:pRg st="0" end="0"/>
                                            </p:txEl>
                                          </p:spTgt>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56" presetClass="entr" presetSubtype="0" fill="hold" nodeType="clickEffect">
                                  <p:stCondLst>
                                    <p:cond delay="0"/>
                                  </p:stCondLst>
                                  <p:iterate type="lt">
                                    <p:tmPct val="10000"/>
                                  </p:iterate>
                                  <p:childTnLst>
                                    <p:set>
                                      <p:cBhvr>
                                        <p:cTn id="31" dur="1" fill="hold">
                                          <p:stCondLst>
                                            <p:cond delay="0"/>
                                          </p:stCondLst>
                                        </p:cTn>
                                        <p:tgtEl>
                                          <p:spTgt spid="6">
                                            <p:txEl>
                                              <p:pRg st="0" end="0"/>
                                            </p:txEl>
                                          </p:spTgt>
                                        </p:tgtEl>
                                        <p:attrNameLst>
                                          <p:attrName>style.visibility</p:attrName>
                                        </p:attrNameLst>
                                      </p:cBhvr>
                                      <p:to>
                                        <p:strVal val="visible"/>
                                      </p:to>
                                    </p:set>
                                    <p:anim by="(-#ppt_w*2)" calcmode="lin" valueType="num">
                                      <p:cBhvr rctx="PPT">
                                        <p:cTn id="32" dur="500" autoRev="1" fill="hold">
                                          <p:stCondLst>
                                            <p:cond delay="0"/>
                                          </p:stCondLst>
                                        </p:cTn>
                                        <p:tgtEl>
                                          <p:spTgt spid="6">
                                            <p:txEl>
                                              <p:pRg st="0" end="0"/>
                                            </p:txEl>
                                          </p:spTgt>
                                        </p:tgtEl>
                                        <p:attrNameLst>
                                          <p:attrName>ppt_w</p:attrName>
                                        </p:attrNameLst>
                                      </p:cBhvr>
                                    </p:anim>
                                    <p:anim by="(#ppt_w*0.50)" calcmode="lin" valueType="num">
                                      <p:cBhvr>
                                        <p:cTn id="33" dur="500" decel="50000" autoRev="1" fill="hold">
                                          <p:stCondLst>
                                            <p:cond delay="0"/>
                                          </p:stCondLst>
                                        </p:cTn>
                                        <p:tgtEl>
                                          <p:spTgt spid="6">
                                            <p:txEl>
                                              <p:pRg st="0" end="0"/>
                                            </p:txEl>
                                          </p:spTgt>
                                        </p:tgtEl>
                                        <p:attrNameLst>
                                          <p:attrName>ppt_x</p:attrName>
                                        </p:attrNameLst>
                                      </p:cBhvr>
                                    </p:anim>
                                    <p:anim from="(-#ppt_h/2)" to="(#ppt_y)" calcmode="lin" valueType="num">
                                      <p:cBhvr>
                                        <p:cTn id="34" dur="1000" fill="hold">
                                          <p:stCondLst>
                                            <p:cond delay="0"/>
                                          </p:stCondLst>
                                        </p:cTn>
                                        <p:tgtEl>
                                          <p:spTgt spid="6">
                                            <p:txEl>
                                              <p:pRg st="0" end="0"/>
                                            </p:txEl>
                                          </p:spTgt>
                                        </p:tgtEl>
                                        <p:attrNameLst>
                                          <p:attrName>ppt_y</p:attrName>
                                        </p:attrNameLst>
                                      </p:cBhvr>
                                    </p:anim>
                                    <p:animRot by="21600000">
                                      <p:cBhvr>
                                        <p:cTn id="35" dur="1000" fill="hold">
                                          <p:stCondLst>
                                            <p:cond delay="0"/>
                                          </p:stCondLst>
                                        </p:cTn>
                                        <p:tgtEl>
                                          <p:spTgt spid="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ÇEŞİTLERİ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5373216"/>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51723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67162"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kimlik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32756" y="2042817"/>
            <a:ext cx="4295228" cy="3113383"/>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 name="Picture 7" descr="ehliy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a:xfrm>
            <a:off x="4572000" y="2042818"/>
            <a:ext cx="4464495" cy="3113382"/>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 name="Dikdörtgen 13"/>
          <p:cNvSpPr/>
          <p:nvPr/>
        </p:nvSpPr>
        <p:spPr>
          <a:xfrm>
            <a:off x="894757" y="5300500"/>
            <a:ext cx="3317203"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ÖĞRENCİ KİMLİĞİ</a:t>
            </a:r>
            <a:endPar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
        <p:nvSpPr>
          <p:cNvPr id="16" name="Dikdörtgen 15"/>
          <p:cNvSpPr/>
          <p:nvPr/>
        </p:nvSpPr>
        <p:spPr>
          <a:xfrm>
            <a:off x="4499399" y="5178255"/>
            <a:ext cx="4176464" cy="1446550"/>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rPr>
              <a:t>SÜRÜCÜ BELGESİ</a:t>
            </a:r>
            <a:endParaRPr lang="tr-TR" sz="4400" b="1" dirty="0">
              <a:ln w="19050">
                <a:solidFill>
                  <a:schemeClr val="tx2">
                    <a:tint val="1000"/>
                  </a:schemeClr>
                </a:solidFill>
                <a:prstDash val="solid"/>
              </a:ln>
              <a:solidFill>
                <a:srgbClr val="FFC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4253534168"/>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circle(in)">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4">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14">
                                            <p:txEl>
                                              <p:pRg st="0" end="0"/>
                                            </p:txEl>
                                          </p:spTgt>
                                        </p:tgtEl>
                                        <p:attrNameLst>
                                          <p:attrName>ppt_w</p:attrName>
                                        </p:attrNameLst>
                                      </p:cBhvr>
                                    </p:anim>
                                    <p:anim by="(#ppt_w*0.50)" calcmode="lin" valueType="num">
                                      <p:cBhvr>
                                        <p:cTn id="21" dur="500" decel="50000" autoRev="1" fill="hold">
                                          <p:stCondLst>
                                            <p:cond delay="0"/>
                                          </p:stCondLst>
                                        </p:cTn>
                                        <p:tgtEl>
                                          <p:spTgt spid="14">
                                            <p:txEl>
                                              <p:pRg st="0" end="0"/>
                                            </p:txEl>
                                          </p:spTgt>
                                        </p:tgtEl>
                                        <p:attrNameLst>
                                          <p:attrName>ppt_x</p:attrName>
                                        </p:attrNameLst>
                                      </p:cBhvr>
                                    </p:anim>
                                    <p:anim from="(-#ppt_h/2)" to="(#ppt_y)" calcmode="lin" valueType="num">
                                      <p:cBhvr>
                                        <p:cTn id="22" dur="1000" fill="hold">
                                          <p:stCondLst>
                                            <p:cond delay="0"/>
                                          </p:stCondLst>
                                        </p:cTn>
                                        <p:tgtEl>
                                          <p:spTgt spid="14">
                                            <p:txEl>
                                              <p:pRg st="0" end="0"/>
                                            </p:txEl>
                                          </p:spTgt>
                                        </p:tgtEl>
                                        <p:attrNameLst>
                                          <p:attrName>ppt_y</p:attrName>
                                        </p:attrNameLst>
                                      </p:cBhvr>
                                    </p:anim>
                                    <p:animRot by="21600000">
                                      <p:cBhvr>
                                        <p:cTn id="23" dur="1000" fill="hold">
                                          <p:stCondLst>
                                            <p:cond delay="0"/>
                                          </p:stCondLst>
                                        </p:cTn>
                                        <p:tgtEl>
                                          <p:spTgt spid="14">
                                            <p:txEl>
                                              <p:pRg st="0" end="0"/>
                                            </p:txEl>
                                          </p:spTgt>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21" presetClass="entr" presetSubtype="1"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heel(1)">
                                      <p:cBhvr>
                                        <p:cTn id="28" dur="2000"/>
                                        <p:tgtEl>
                                          <p:spTgt spid="13"/>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16">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16">
                                            <p:txEl>
                                              <p:pRg st="0" end="0"/>
                                            </p:txEl>
                                          </p:spTgt>
                                        </p:tgtEl>
                                        <p:attrNameLst>
                                          <p:attrName>ppt_w</p:attrName>
                                        </p:attrNameLst>
                                      </p:cBhvr>
                                    </p:anim>
                                    <p:anim by="(#ppt_w*0.50)" calcmode="lin" valueType="num">
                                      <p:cBhvr>
                                        <p:cTn id="34" dur="500" decel="50000" autoRev="1" fill="hold">
                                          <p:stCondLst>
                                            <p:cond delay="0"/>
                                          </p:stCondLst>
                                        </p:cTn>
                                        <p:tgtEl>
                                          <p:spTgt spid="16">
                                            <p:txEl>
                                              <p:pRg st="0" end="0"/>
                                            </p:txEl>
                                          </p:spTgt>
                                        </p:tgtEl>
                                        <p:attrNameLst>
                                          <p:attrName>ppt_x</p:attrName>
                                        </p:attrNameLst>
                                      </p:cBhvr>
                                    </p:anim>
                                    <p:anim from="(-#ppt_h/2)" to="(#ppt_y)" calcmode="lin" valueType="num">
                                      <p:cBhvr>
                                        <p:cTn id="35" dur="1000" fill="hold">
                                          <p:stCondLst>
                                            <p:cond delay="0"/>
                                          </p:stCondLst>
                                        </p:cTn>
                                        <p:tgtEl>
                                          <p:spTgt spid="16">
                                            <p:txEl>
                                              <p:pRg st="0" end="0"/>
                                            </p:txEl>
                                          </p:spTgt>
                                        </p:tgtEl>
                                        <p:attrNameLst>
                                          <p:attrName>ppt_y</p:attrName>
                                        </p:attrNameLst>
                                      </p:cBhvr>
                                    </p:anim>
                                    <p:animRot by="21600000">
                                      <p:cBhvr>
                                        <p:cTn id="36" dur="1000" fill="hold">
                                          <p:stCondLst>
                                            <p:cond delay="0"/>
                                          </p:stCondLst>
                                        </p:cTn>
                                        <p:tgtEl>
                                          <p:spTgt spid="16">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BENZERLİK VE FARKLILIK</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8" name="Picture 4"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144" y="785516"/>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19118" y="691081"/>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10075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41603" y="498333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www.harunyahya.com/image/Darwinists_dont_want_to_know_facts/races19_1.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87624" y="691081"/>
            <a:ext cx="6840760" cy="5978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7314090"/>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circle(in)">
                                      <p:cBhvr>
                                        <p:cTn id="15"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KİMLİK ÇEŞİTLERİ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5373216"/>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51723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467162"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pasapor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1259632" y="899817"/>
            <a:ext cx="6207530" cy="4966591"/>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7" name="Dikdörtgen 16"/>
          <p:cNvSpPr/>
          <p:nvPr/>
        </p:nvSpPr>
        <p:spPr>
          <a:xfrm>
            <a:off x="2123728" y="5890791"/>
            <a:ext cx="4325315" cy="769441"/>
          </a:xfrm>
          <a:prstGeom prst="rect">
            <a:avLst/>
          </a:prstGeom>
          <a:noFill/>
        </p:spPr>
        <p:txBody>
          <a:bodyPr wrap="square" lIns="91440" tIns="45720" rIns="91440" bIns="45720">
            <a:spAutoFit/>
          </a:bodyPr>
          <a:lstStyle/>
          <a:p>
            <a:pPr algn="ctr"/>
            <a:r>
              <a:rPr lang="tr-TR" sz="4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PASAPORT</a:t>
            </a:r>
            <a:endParaRPr lang="tr-TR" sz="4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spTree>
    <p:extLst>
      <p:ext uri="{BB962C8B-B14F-4D97-AF65-F5344CB8AC3E}">
        <p14:creationId xmlns:p14="http://schemas.microsoft.com/office/powerpoint/2010/main" val="819239828"/>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circle(in)">
                                      <p:cBhvr>
                                        <p:cTn id="15" dur="20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nodeType="clickEffect">
                                  <p:stCondLst>
                                    <p:cond delay="0"/>
                                  </p:stCondLst>
                                  <p:iterate type="lt">
                                    <p:tmPct val="10000"/>
                                  </p:iterate>
                                  <p:childTnLst>
                                    <p:set>
                                      <p:cBhvr>
                                        <p:cTn id="19" dur="1" fill="hold">
                                          <p:stCondLst>
                                            <p:cond delay="0"/>
                                          </p:stCondLst>
                                        </p:cTn>
                                        <p:tgtEl>
                                          <p:spTgt spid="17">
                                            <p:txEl>
                                              <p:pRg st="0" end="0"/>
                                            </p:txEl>
                                          </p:spTgt>
                                        </p:tgtEl>
                                        <p:attrNameLst>
                                          <p:attrName>style.visibility</p:attrName>
                                        </p:attrNameLst>
                                      </p:cBhvr>
                                      <p:to>
                                        <p:strVal val="visible"/>
                                      </p:to>
                                    </p:set>
                                    <p:anim by="(-#ppt_w*2)" calcmode="lin" valueType="num">
                                      <p:cBhvr rctx="PPT">
                                        <p:cTn id="20" dur="500" autoRev="1" fill="hold">
                                          <p:stCondLst>
                                            <p:cond delay="0"/>
                                          </p:stCondLst>
                                        </p:cTn>
                                        <p:tgtEl>
                                          <p:spTgt spid="17">
                                            <p:txEl>
                                              <p:pRg st="0" end="0"/>
                                            </p:txEl>
                                          </p:spTgt>
                                        </p:tgtEl>
                                        <p:attrNameLst>
                                          <p:attrName>ppt_w</p:attrName>
                                        </p:attrNameLst>
                                      </p:cBhvr>
                                    </p:anim>
                                    <p:anim by="(#ppt_w*0.50)" calcmode="lin" valueType="num">
                                      <p:cBhvr>
                                        <p:cTn id="21" dur="500" decel="50000" autoRev="1" fill="hold">
                                          <p:stCondLst>
                                            <p:cond delay="0"/>
                                          </p:stCondLst>
                                        </p:cTn>
                                        <p:tgtEl>
                                          <p:spTgt spid="17">
                                            <p:txEl>
                                              <p:pRg st="0" end="0"/>
                                            </p:txEl>
                                          </p:spTgt>
                                        </p:tgtEl>
                                        <p:attrNameLst>
                                          <p:attrName>ppt_x</p:attrName>
                                        </p:attrNameLst>
                                      </p:cBhvr>
                                    </p:anim>
                                    <p:anim from="(-#ppt_h/2)" to="(#ppt_y)" calcmode="lin" valueType="num">
                                      <p:cBhvr>
                                        <p:cTn id="22" dur="1000" fill="hold">
                                          <p:stCondLst>
                                            <p:cond delay="0"/>
                                          </p:stCondLst>
                                        </p:cTn>
                                        <p:tgtEl>
                                          <p:spTgt spid="17">
                                            <p:txEl>
                                              <p:pRg st="0" end="0"/>
                                            </p:txEl>
                                          </p:spTgt>
                                        </p:tgtEl>
                                        <p:attrNameLst>
                                          <p:attrName>ppt_y</p:attrName>
                                        </p:attrNameLst>
                                      </p:cBhvr>
                                    </p:anim>
                                    <p:animRot by="21600000">
                                      <p:cBhvr>
                                        <p:cTn id="23" dur="1000" fill="hold">
                                          <p:stCondLst>
                                            <p:cond delay="0"/>
                                          </p:stCondLst>
                                        </p:cTn>
                                        <p:tgtEl>
                                          <p:spTgt spid="17">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923330"/>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ÖĞRENCİ KİMLİKLERİ</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4098"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1081606"/>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5517232"/>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5589240"/>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904579"/>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etkinsistem.com.tr/images/urunler/01122011-1514---renci-kimlik-kart-2L-.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3648" y="764704"/>
            <a:ext cx="6503590" cy="59580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9830980"/>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heel(1)">
                                      <p:cBhvr>
                                        <p:cTn id="7" dur="2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DERS:</a:t>
            </a:r>
            <a:r>
              <a:rPr lang="tr-TR" sz="5400" b="1" dirty="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SOSYAL BİLGİLER</a:t>
            </a:r>
          </a:p>
        </p:txBody>
      </p:sp>
      <p:sp>
        <p:nvSpPr>
          <p:cNvPr id="5" name="Dikdörtgen 4"/>
          <p:cNvSpPr/>
          <p:nvPr/>
        </p:nvSpPr>
        <p:spPr>
          <a:xfrm>
            <a:off x="-36782" y="1556792"/>
            <a:ext cx="9144000"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KONU:</a:t>
            </a:r>
            <a:r>
              <a:rPr lang="tr-TR" sz="5400" b="1" cap="none" spc="0"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BENZER VE FARKLI YÖNLERİM</a:t>
            </a:r>
            <a:endParaRPr lang="tr-TR" sz="54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sp>
        <p:nvSpPr>
          <p:cNvPr id="6" name="Dikdörtgen 5"/>
          <p:cNvSpPr/>
          <p:nvPr/>
        </p:nvSpPr>
        <p:spPr>
          <a:xfrm>
            <a:off x="-30967" y="3068960"/>
            <a:ext cx="9144000" cy="1754326"/>
          </a:xfrm>
          <a:prstGeom prst="rect">
            <a:avLst/>
          </a:prstGeom>
          <a:noFill/>
        </p:spPr>
        <p:txBody>
          <a:bodyPr wrap="square" lIns="91440" tIns="45720" rIns="91440" bIns="45720">
            <a:spAutoFit/>
          </a:bodyPr>
          <a:lstStyle/>
          <a:p>
            <a:pPr algn="ctr"/>
            <a:r>
              <a:rPr lang="tr-TR" sz="5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HAZIRLAYAN: </a:t>
            </a:r>
            <a:r>
              <a:rPr lang="tr-TR" sz="5400" b="1" cap="none" spc="0"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CUMA ARAYICI</a:t>
            </a:r>
            <a:endParaRPr lang="tr-TR" sz="5400" b="1" cap="none" spc="0"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endParaRPr>
          </a:p>
        </p:txBody>
      </p:sp>
      <p:sp>
        <p:nvSpPr>
          <p:cNvPr id="7" name="Dikdörtgen 6"/>
          <p:cNvSpPr/>
          <p:nvPr/>
        </p:nvSpPr>
        <p:spPr>
          <a:xfrm>
            <a:off x="33536" y="4549676"/>
            <a:ext cx="9144000" cy="2308324"/>
          </a:xfrm>
          <a:prstGeom prst="rect">
            <a:avLst/>
          </a:prstGeom>
          <a:noFill/>
        </p:spPr>
        <p:txBody>
          <a:bodyPr wrap="square" lIns="91440" tIns="45720" rIns="91440" bIns="45720">
            <a:spAutoFit/>
          </a:bodyPr>
          <a:lstStyle/>
          <a:p>
            <a:pPr algn="ctr"/>
            <a:r>
              <a:rPr lang="tr-TR" sz="4800" b="1" cap="none" spc="0" dirty="0" smtClean="0">
                <a:ln w="19050">
                  <a:solidFill>
                    <a:schemeClr val="tx2">
                      <a:tint val="1000"/>
                    </a:schemeClr>
                  </a:solidFill>
                  <a:prstDash val="solid"/>
                </a:ln>
                <a:solidFill>
                  <a:srgbClr val="FFFF00"/>
                </a:solidFill>
                <a:effectLst>
                  <a:outerShdw blurRad="50000" dist="50800" dir="7500000" algn="tl">
                    <a:srgbClr val="000000">
                      <a:shade val="5000"/>
                      <a:alpha val="35000"/>
                    </a:srgbClr>
                  </a:outerShdw>
                </a:effectLst>
                <a:latin typeface="Rockwell Extra Bold" pitchFamily="18" charset="0"/>
              </a:rPr>
              <a:t>ÖZEL İDARE İLKOKULU</a:t>
            </a:r>
          </a:p>
          <a:p>
            <a:pPr algn="ctr"/>
            <a:r>
              <a:rPr lang="tr-TR" sz="4800" b="1"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rPr>
              <a:t>4.SINIF ÖĞRETMENİ</a:t>
            </a:r>
            <a:endParaRPr lang="tr-TR" sz="4800" b="1" cap="none" spc="0" dirty="0" smtClean="0">
              <a:ln w="19050">
                <a:solidFill>
                  <a:schemeClr val="tx2">
                    <a:tint val="1000"/>
                  </a:schemeClr>
                </a:solidFill>
                <a:prstDash val="solid"/>
              </a:ln>
              <a:solidFill>
                <a:srgbClr val="7030A0"/>
              </a:solidFill>
              <a:effectLst>
                <a:outerShdw blurRad="50000" dist="50800" dir="7500000" algn="tl">
                  <a:srgbClr val="000000">
                    <a:shade val="5000"/>
                    <a:alpha val="35000"/>
                  </a:srgbClr>
                </a:outerShdw>
              </a:effectLst>
              <a:latin typeface="Rockwell Extra Bold" pitchFamily="18" charset="0"/>
            </a:endParaRPr>
          </a:p>
          <a:p>
            <a:pPr algn="ctr"/>
            <a:r>
              <a:rPr lang="tr-TR" sz="4800" b="1" dirty="0" smtClean="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latin typeface="Rockwell Extra Bold" pitchFamily="18" charset="0"/>
              </a:rPr>
              <a:t>MALATYA</a:t>
            </a:r>
            <a:r>
              <a:rPr lang="tr-TR" sz="48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a:t>
            </a:r>
            <a:r>
              <a:rPr lang="tr-TR" sz="4800" b="1" dirty="0" smtClean="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rPr>
              <a:t>MERKEZ</a:t>
            </a:r>
            <a:endParaRPr lang="tr-TR" sz="4800" b="1" cap="none" spc="0" dirty="0">
              <a:ln w="19050">
                <a:solidFill>
                  <a:schemeClr val="tx2">
                    <a:tint val="1000"/>
                  </a:schemeClr>
                </a:solidFill>
                <a:prstDash val="solid"/>
              </a:ln>
              <a:solidFill>
                <a:srgbClr val="00B0F0"/>
              </a:solidFill>
              <a:effectLst>
                <a:outerShdw blurRad="50000" dist="50800" dir="7500000" algn="tl">
                  <a:srgbClr val="000000">
                    <a:shade val="5000"/>
                    <a:alpha val="35000"/>
                  </a:srgbClr>
                </a:outerShdw>
              </a:effectLst>
              <a:latin typeface="Rockwell Extra Bold" pitchFamily="18" charset="0"/>
            </a:endParaRPr>
          </a:p>
        </p:txBody>
      </p:sp>
      <p:pic>
        <p:nvPicPr>
          <p:cNvPr id="8"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5398" y="764704"/>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660232" y="721296"/>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23528" y="3711717"/>
            <a:ext cx="1485900" cy="1133475"/>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http://img21.dreamies.de/img/513/b/1lhye45htdf.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6624871" y="3861048"/>
            <a:ext cx="1485900" cy="1133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7276131"/>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56" presetClass="entr" presetSubtype="0" fill="hold" nodeType="clickEffect">
                                  <p:stCondLst>
                                    <p:cond delay="0"/>
                                  </p:stCondLst>
                                  <p:iterate type="lt">
                                    <p:tmPct val="10000"/>
                                  </p:iterate>
                                  <p:childTnLst>
                                    <p:set>
                                      <p:cBhvr>
                                        <p:cTn id="15" dur="1" fill="hold">
                                          <p:stCondLst>
                                            <p:cond delay="0"/>
                                          </p:stCondLst>
                                        </p:cTn>
                                        <p:tgtEl>
                                          <p:spTgt spid="5">
                                            <p:txEl>
                                              <p:pRg st="0" end="0"/>
                                            </p:txEl>
                                          </p:spTgt>
                                        </p:tgtEl>
                                        <p:attrNameLst>
                                          <p:attrName>style.visibility</p:attrName>
                                        </p:attrNameLst>
                                      </p:cBhvr>
                                      <p:to>
                                        <p:strVal val="visible"/>
                                      </p:to>
                                    </p:set>
                                    <p:anim by="(-#ppt_w*2)" calcmode="lin" valueType="num">
                                      <p:cBhvr rctx="PPT">
                                        <p:cTn id="16" dur="500" autoRev="1" fill="hold">
                                          <p:stCondLst>
                                            <p:cond delay="0"/>
                                          </p:stCondLst>
                                        </p:cTn>
                                        <p:tgtEl>
                                          <p:spTgt spid="5">
                                            <p:txEl>
                                              <p:pRg st="0" end="0"/>
                                            </p:txEl>
                                          </p:spTgt>
                                        </p:tgtEl>
                                        <p:attrNameLst>
                                          <p:attrName>ppt_w</p:attrName>
                                        </p:attrNameLst>
                                      </p:cBhvr>
                                    </p:anim>
                                    <p:anim by="(#ppt_w*0.50)" calcmode="lin" valueType="num">
                                      <p:cBhvr>
                                        <p:cTn id="17" dur="500" decel="50000" autoRev="1" fill="hold">
                                          <p:stCondLst>
                                            <p:cond delay="0"/>
                                          </p:stCondLst>
                                        </p:cTn>
                                        <p:tgtEl>
                                          <p:spTgt spid="5">
                                            <p:txEl>
                                              <p:pRg st="0" end="0"/>
                                            </p:txEl>
                                          </p:spTgt>
                                        </p:tgtEl>
                                        <p:attrNameLst>
                                          <p:attrName>ppt_x</p:attrName>
                                        </p:attrNameLst>
                                      </p:cBhvr>
                                    </p:anim>
                                    <p:anim from="(-#ppt_h/2)" to="(#ppt_y)" calcmode="lin" valueType="num">
                                      <p:cBhvr>
                                        <p:cTn id="18" dur="1000" fill="hold">
                                          <p:stCondLst>
                                            <p:cond delay="0"/>
                                          </p:stCondLst>
                                        </p:cTn>
                                        <p:tgtEl>
                                          <p:spTgt spid="5">
                                            <p:txEl>
                                              <p:pRg st="0" end="0"/>
                                            </p:txEl>
                                          </p:spTgt>
                                        </p:tgtEl>
                                        <p:attrNameLst>
                                          <p:attrName>ppt_y</p:attrName>
                                        </p:attrNameLst>
                                      </p:cBhvr>
                                    </p:anim>
                                    <p:animRot by="21600000">
                                      <p:cBhvr>
                                        <p:cTn id="19" dur="1000" fill="hold">
                                          <p:stCondLst>
                                            <p:cond delay="0"/>
                                          </p:stCondLst>
                                        </p:cTn>
                                        <p:tgtEl>
                                          <p:spTgt spid="5">
                                            <p:txEl>
                                              <p:pRg st="0" end="0"/>
                                            </p:txEl>
                                          </p:spTgt>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41" presetClass="entr" presetSubtype="0" fill="hold" nodeType="clickEffect">
                                  <p:stCondLst>
                                    <p:cond delay="0"/>
                                  </p:stCondLst>
                                  <p:iterate type="lt">
                                    <p:tmPct val="10000"/>
                                  </p:iterate>
                                  <p:childTnLst>
                                    <p:set>
                                      <p:cBhvr>
                                        <p:cTn id="23" dur="1" fill="hold">
                                          <p:stCondLst>
                                            <p:cond delay="0"/>
                                          </p:stCondLst>
                                        </p:cTn>
                                        <p:tgtEl>
                                          <p:spTgt spid="6">
                                            <p:txEl>
                                              <p:pRg st="0" end="0"/>
                                            </p:txEl>
                                          </p:spTgt>
                                        </p:tgtEl>
                                        <p:attrNameLst>
                                          <p:attrName>style.visibility</p:attrName>
                                        </p:attrNameLst>
                                      </p:cBhvr>
                                      <p:to>
                                        <p:strVal val="visible"/>
                                      </p:to>
                                    </p:set>
                                    <p:anim calcmode="lin" valueType="num">
                                      <p:cBhvr>
                                        <p:cTn id="24" dur="5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6" dur="5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56" presetClass="entr" presetSubtype="0" fill="hold" nodeType="clickEffect">
                                  <p:stCondLst>
                                    <p:cond delay="0"/>
                                  </p:stCondLst>
                                  <p:iterate type="lt">
                                    <p:tmPct val="10000"/>
                                  </p:iterate>
                                  <p:childTnLst>
                                    <p:set>
                                      <p:cBhvr>
                                        <p:cTn id="32" dur="1" fill="hold">
                                          <p:stCondLst>
                                            <p:cond delay="0"/>
                                          </p:stCondLst>
                                        </p:cTn>
                                        <p:tgtEl>
                                          <p:spTgt spid="7">
                                            <p:txEl>
                                              <p:pRg st="0" end="0"/>
                                            </p:txEl>
                                          </p:spTgt>
                                        </p:tgtEl>
                                        <p:attrNameLst>
                                          <p:attrName>style.visibility</p:attrName>
                                        </p:attrNameLst>
                                      </p:cBhvr>
                                      <p:to>
                                        <p:strVal val="visible"/>
                                      </p:to>
                                    </p:set>
                                    <p:anim by="(-#ppt_w*2)" calcmode="lin" valueType="num">
                                      <p:cBhvr rctx="PPT">
                                        <p:cTn id="33" dur="500" autoRev="1" fill="hold">
                                          <p:stCondLst>
                                            <p:cond delay="0"/>
                                          </p:stCondLst>
                                        </p:cTn>
                                        <p:tgtEl>
                                          <p:spTgt spid="7">
                                            <p:txEl>
                                              <p:pRg st="0" end="0"/>
                                            </p:txEl>
                                          </p:spTgt>
                                        </p:tgtEl>
                                        <p:attrNameLst>
                                          <p:attrName>ppt_w</p:attrName>
                                        </p:attrNameLst>
                                      </p:cBhvr>
                                    </p:anim>
                                    <p:anim by="(#ppt_w*0.50)" calcmode="lin" valueType="num">
                                      <p:cBhvr>
                                        <p:cTn id="34" dur="500" decel="50000" autoRev="1" fill="hold">
                                          <p:stCondLst>
                                            <p:cond delay="0"/>
                                          </p:stCondLst>
                                        </p:cTn>
                                        <p:tgtEl>
                                          <p:spTgt spid="7">
                                            <p:txEl>
                                              <p:pRg st="0" end="0"/>
                                            </p:txEl>
                                          </p:spTgt>
                                        </p:tgtEl>
                                        <p:attrNameLst>
                                          <p:attrName>ppt_x</p:attrName>
                                        </p:attrNameLst>
                                      </p:cBhvr>
                                    </p:anim>
                                    <p:anim from="(-#ppt_h/2)" to="(#ppt_y)" calcmode="lin" valueType="num">
                                      <p:cBhvr>
                                        <p:cTn id="35" dur="1000" fill="hold">
                                          <p:stCondLst>
                                            <p:cond delay="0"/>
                                          </p:stCondLst>
                                        </p:cTn>
                                        <p:tgtEl>
                                          <p:spTgt spid="7">
                                            <p:txEl>
                                              <p:pRg st="0" end="0"/>
                                            </p:txEl>
                                          </p:spTgt>
                                        </p:tgtEl>
                                        <p:attrNameLst>
                                          <p:attrName>ppt_y</p:attrName>
                                        </p:attrNameLst>
                                      </p:cBhvr>
                                    </p:anim>
                                    <p:animRot by="21600000">
                                      <p:cBhvr>
                                        <p:cTn id="36" dur="1000" fill="hold">
                                          <p:stCondLst>
                                            <p:cond delay="0"/>
                                          </p:stCondLst>
                                        </p:cTn>
                                        <p:tgtEl>
                                          <p:spTgt spid="7">
                                            <p:txEl>
                                              <p:pRg st="0" end="0"/>
                                            </p:txEl>
                                          </p:spTgt>
                                        </p:tgtEl>
                                        <p:attrNameLst>
                                          <p:attrName>r</p:attrName>
                                        </p:attrNameLst>
                                      </p:cBhvr>
                                    </p:animRo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7">
                                            <p:txEl>
                                              <p:pRg st="1" end="1"/>
                                            </p:txEl>
                                          </p:spTgt>
                                        </p:tgtEl>
                                        <p:attrNameLst>
                                          <p:attrName>style.visibility</p:attrName>
                                        </p:attrNameLst>
                                      </p:cBhvr>
                                      <p:to>
                                        <p:strVal val="visible"/>
                                      </p:to>
                                    </p:set>
                                    <p:anim by="(-#ppt_w*2)" calcmode="lin" valueType="num">
                                      <p:cBhvr rctx="PPT">
                                        <p:cTn id="41" dur="500" autoRev="1" fill="hold">
                                          <p:stCondLst>
                                            <p:cond delay="0"/>
                                          </p:stCondLst>
                                        </p:cTn>
                                        <p:tgtEl>
                                          <p:spTgt spid="7">
                                            <p:txEl>
                                              <p:pRg st="1" end="1"/>
                                            </p:txEl>
                                          </p:spTgt>
                                        </p:tgtEl>
                                        <p:attrNameLst>
                                          <p:attrName>ppt_w</p:attrName>
                                        </p:attrNameLst>
                                      </p:cBhvr>
                                    </p:anim>
                                    <p:anim by="(#ppt_w*0.50)" calcmode="lin" valueType="num">
                                      <p:cBhvr>
                                        <p:cTn id="42" dur="500" decel="50000" autoRev="1" fill="hold">
                                          <p:stCondLst>
                                            <p:cond delay="0"/>
                                          </p:stCondLst>
                                        </p:cTn>
                                        <p:tgtEl>
                                          <p:spTgt spid="7">
                                            <p:txEl>
                                              <p:pRg st="1" end="1"/>
                                            </p:txEl>
                                          </p:spTgt>
                                        </p:tgtEl>
                                        <p:attrNameLst>
                                          <p:attrName>ppt_x</p:attrName>
                                        </p:attrNameLst>
                                      </p:cBhvr>
                                    </p:anim>
                                    <p:anim from="(-#ppt_h/2)" to="(#ppt_y)" calcmode="lin" valueType="num">
                                      <p:cBhvr>
                                        <p:cTn id="43" dur="1000" fill="hold">
                                          <p:stCondLst>
                                            <p:cond delay="0"/>
                                          </p:stCondLst>
                                        </p:cTn>
                                        <p:tgtEl>
                                          <p:spTgt spid="7">
                                            <p:txEl>
                                              <p:pRg st="1" end="1"/>
                                            </p:txEl>
                                          </p:spTgt>
                                        </p:tgtEl>
                                        <p:attrNameLst>
                                          <p:attrName>ppt_y</p:attrName>
                                        </p:attrNameLst>
                                      </p:cBhvr>
                                    </p:anim>
                                    <p:animRot by="21600000">
                                      <p:cBhvr>
                                        <p:cTn id="44" dur="1000" fill="hold">
                                          <p:stCondLst>
                                            <p:cond delay="0"/>
                                          </p:stCondLst>
                                        </p:cTn>
                                        <p:tgtEl>
                                          <p:spTgt spid="7">
                                            <p:txEl>
                                              <p:pRg st="1" end="1"/>
                                            </p:txEl>
                                          </p:spTgt>
                                        </p:tgtEl>
                                        <p:attrNameLst>
                                          <p:attrName>r</p:attrName>
                                        </p:attrNameLst>
                                      </p:cBhvr>
                                    </p:animRot>
                                  </p:childTnLst>
                                </p:cTn>
                              </p:par>
                              <p:par>
                                <p:cTn id="45" presetID="56" presetClass="entr" presetSubtype="0" fill="hold" nodeType="withEffect">
                                  <p:stCondLst>
                                    <p:cond delay="0"/>
                                  </p:stCondLst>
                                  <p:iterate type="lt">
                                    <p:tmPct val="10000"/>
                                  </p:iterate>
                                  <p:childTnLst>
                                    <p:set>
                                      <p:cBhvr>
                                        <p:cTn id="46" dur="1" fill="hold">
                                          <p:stCondLst>
                                            <p:cond delay="0"/>
                                          </p:stCondLst>
                                        </p:cTn>
                                        <p:tgtEl>
                                          <p:spTgt spid="7">
                                            <p:txEl>
                                              <p:pRg st="2" end="2"/>
                                            </p:txEl>
                                          </p:spTgt>
                                        </p:tgtEl>
                                        <p:attrNameLst>
                                          <p:attrName>style.visibility</p:attrName>
                                        </p:attrNameLst>
                                      </p:cBhvr>
                                      <p:to>
                                        <p:strVal val="visible"/>
                                      </p:to>
                                    </p:set>
                                    <p:anim by="(-#ppt_w*2)" calcmode="lin" valueType="num">
                                      <p:cBhvr rctx="PPT">
                                        <p:cTn id="47" dur="500" autoRev="1" fill="hold">
                                          <p:stCondLst>
                                            <p:cond delay="0"/>
                                          </p:stCondLst>
                                        </p:cTn>
                                        <p:tgtEl>
                                          <p:spTgt spid="7">
                                            <p:txEl>
                                              <p:pRg st="2" end="2"/>
                                            </p:txEl>
                                          </p:spTgt>
                                        </p:tgtEl>
                                        <p:attrNameLst>
                                          <p:attrName>ppt_w</p:attrName>
                                        </p:attrNameLst>
                                      </p:cBhvr>
                                    </p:anim>
                                    <p:anim by="(#ppt_w*0.50)" calcmode="lin" valueType="num">
                                      <p:cBhvr>
                                        <p:cTn id="48" dur="500" decel="50000" autoRev="1" fill="hold">
                                          <p:stCondLst>
                                            <p:cond delay="0"/>
                                          </p:stCondLst>
                                        </p:cTn>
                                        <p:tgtEl>
                                          <p:spTgt spid="7">
                                            <p:txEl>
                                              <p:pRg st="2" end="2"/>
                                            </p:txEl>
                                          </p:spTgt>
                                        </p:tgtEl>
                                        <p:attrNameLst>
                                          <p:attrName>ppt_x</p:attrName>
                                        </p:attrNameLst>
                                      </p:cBhvr>
                                    </p:anim>
                                    <p:anim from="(-#ppt_h/2)" to="(#ppt_y)" calcmode="lin" valueType="num">
                                      <p:cBhvr>
                                        <p:cTn id="49" dur="1000" fill="hold">
                                          <p:stCondLst>
                                            <p:cond delay="0"/>
                                          </p:stCondLst>
                                        </p:cTn>
                                        <p:tgtEl>
                                          <p:spTgt spid="7">
                                            <p:txEl>
                                              <p:pRg st="2" end="2"/>
                                            </p:txEl>
                                          </p:spTgt>
                                        </p:tgtEl>
                                        <p:attrNameLst>
                                          <p:attrName>ppt_y</p:attrName>
                                        </p:attrNameLst>
                                      </p:cBhvr>
                                    </p:anim>
                                    <p:animRot by="21600000">
                                      <p:cBhvr>
                                        <p:cTn id="50" dur="1000" fill="hold">
                                          <p:stCondLst>
                                            <p:cond delay="0"/>
                                          </p:stCondLst>
                                        </p:cTn>
                                        <p:tgtEl>
                                          <p:spTgt spid="7">
                                            <p:txEl>
                                              <p:pRg st="2" end="2"/>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769441"/>
          </a:xfrm>
          <a:prstGeom prst="rect">
            <a:avLst/>
          </a:prstGeom>
          <a:noFill/>
        </p:spPr>
        <p:txBody>
          <a:bodyPr wrap="square" lIns="91440" tIns="45720" rIns="91440" bIns="45720">
            <a:spAutoFit/>
          </a:bodyPr>
          <a:lstStyle/>
          <a:p>
            <a:pPr algn="ctr"/>
            <a:r>
              <a:rPr lang="tr-TR" sz="4400" b="1" cap="none" spc="0"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BENZERLİK VE FARKLILIK</a:t>
            </a:r>
            <a:endParaRPr lang="tr-TR" sz="4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1028" name="Picture 4"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4144" y="785516"/>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819118" y="691081"/>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251520" y="510075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img24.dreamies.de/img/983/b/8hbvnix0oh8.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7641603" y="4983335"/>
            <a:ext cx="1371600" cy="1371601"/>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t0.gstatic.com/images?q=tbn:ANd9GcSifb04RWREz1eiPzRQJuDuH6GT6ZV9FN-HQE9NFDDBlsCGOlFW">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5744" y="691082"/>
            <a:ext cx="6570632" cy="6166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5941591"/>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nodeType="clickEffect">
                                  <p:stCondLst>
                                    <p:cond delay="0"/>
                                  </p:stCondLst>
                                  <p:childTnLst>
                                    <p:set>
                                      <p:cBhvr>
                                        <p:cTn id="14" dur="1" fill="hold">
                                          <p:stCondLst>
                                            <p:cond delay="0"/>
                                          </p:stCondLst>
                                        </p:cTn>
                                        <p:tgtEl>
                                          <p:spTgt spid="4098"/>
                                        </p:tgtEl>
                                        <p:attrNameLst>
                                          <p:attrName>style.visibility</p:attrName>
                                        </p:attrNameLst>
                                      </p:cBhvr>
                                      <p:to>
                                        <p:strVal val="visible"/>
                                      </p:to>
                                    </p:set>
                                    <p:animEffect transition="in" filter="circle(in)">
                                      <p:cBhvr>
                                        <p:cTn id="15" dur="20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endParaRPr lang="tr-TR"/>
          </a:p>
        </p:txBody>
      </p:sp>
      <p:sp>
        <p:nvSpPr>
          <p:cNvPr id="3" name="Alt Başlık 2"/>
          <p:cNvSpPr>
            <a:spLocks noGrp="1"/>
          </p:cNvSpPr>
          <p:nvPr>
            <p:ph type="subTitle"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0" y="28192"/>
            <a:ext cx="9144000" cy="1754326"/>
          </a:xfrm>
          <a:prstGeom prst="rect">
            <a:avLst/>
          </a:prstGeom>
          <a:noFill/>
        </p:spPr>
        <p:txBody>
          <a:bodyPr wrap="square" lIns="91440" tIns="45720" rIns="91440" bIns="45720">
            <a:spAutoFit/>
          </a:bodyPr>
          <a:lstStyle/>
          <a:p>
            <a:pPr algn="ctr"/>
            <a:r>
              <a:rPr lang="tr-TR" sz="5400" b="1"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BEN KİMİM?</a:t>
            </a:r>
          </a:p>
          <a:p>
            <a:pPr algn="ctr"/>
            <a:r>
              <a:rPr lang="tr-TR" sz="5400" b="1" dirty="0" smtClean="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rPr>
              <a:t> </a:t>
            </a:r>
            <a:endParaRPr lang="tr-TR" sz="5400" b="1" cap="none" spc="0" dirty="0">
              <a:ln w="19050">
                <a:solidFill>
                  <a:schemeClr val="tx2">
                    <a:tint val="1000"/>
                  </a:schemeClr>
                </a:solidFill>
                <a:prstDash val="solid"/>
              </a:ln>
              <a:solidFill>
                <a:srgbClr val="FF0000"/>
              </a:solidFill>
              <a:effectLst>
                <a:outerShdw blurRad="50000" dist="50800" dir="7500000" algn="tl">
                  <a:srgbClr val="000000">
                    <a:shade val="5000"/>
                    <a:alpha val="35000"/>
                  </a:srgbClr>
                </a:outerShdw>
              </a:effectLst>
              <a:latin typeface="Rockwell Extra Bold" pitchFamily="18" charset="0"/>
            </a:endParaRPr>
          </a:p>
        </p:txBody>
      </p:sp>
      <p:pic>
        <p:nvPicPr>
          <p:cNvPr id="3074" name="Picture 2"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32757" y="5373216"/>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308304" y="551723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img5.dreamies.de/img/981/b/2qk1ggcexkz.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620000" y="1886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haberdesin.com/sites/default/files/field/image/tembel_ogrenci.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48636" y="990091"/>
            <a:ext cx="2297833" cy="2105452"/>
          </a:xfrm>
          <a:prstGeom prst="rect">
            <a:avLst/>
          </a:prstGeom>
          <a:noFill/>
          <a:extLst>
            <a:ext uri="{909E8E84-426E-40DD-AFC4-6F175D3DCCD1}">
              <a14:hiddenFill xmlns:a14="http://schemas.microsoft.com/office/drawing/2010/main">
                <a:solidFill>
                  <a:srgbClr val="FFFFFF"/>
                </a:solidFill>
              </a14:hiddenFill>
            </a:ext>
          </a:extLst>
        </p:spPr>
      </p:pic>
      <p:sp>
        <p:nvSpPr>
          <p:cNvPr id="11" name="AutoShape 9"/>
          <p:cNvSpPr>
            <a:spLocks noChangeArrowheads="1"/>
          </p:cNvSpPr>
          <p:nvPr/>
        </p:nvSpPr>
        <p:spPr bwMode="auto">
          <a:xfrm>
            <a:off x="-61326" y="1979072"/>
            <a:ext cx="6721557" cy="4320456"/>
          </a:xfrm>
          <a:prstGeom prst="wedgeRoundRectCallout">
            <a:avLst>
              <a:gd name="adj1" fmla="val 69466"/>
              <a:gd name="adj2" fmla="val -35579"/>
              <a:gd name="adj3" fmla="val 1666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endParaRPr lang="tr-TR" altLang="tr-TR" sz="1800" b="0">
              <a:solidFill>
                <a:schemeClr val="tx1"/>
              </a:solidFill>
            </a:endParaRPr>
          </a:p>
        </p:txBody>
      </p:sp>
      <p:sp>
        <p:nvSpPr>
          <p:cNvPr id="12" name="Text Box 10"/>
          <p:cNvSpPr txBox="1">
            <a:spLocks noChangeArrowheads="1"/>
          </p:cNvSpPr>
          <p:nvPr/>
        </p:nvSpPr>
        <p:spPr bwMode="auto">
          <a:xfrm>
            <a:off x="199017" y="2042817"/>
            <a:ext cx="6455467" cy="4555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tr-TR" altLang="tr-TR" sz="3000" b="0" dirty="0">
                <a:solidFill>
                  <a:srgbClr val="FFC000"/>
                </a:solidFill>
              </a:rPr>
              <a:t>Merhaba arkadaşlar</a:t>
            </a:r>
            <a:r>
              <a:rPr lang="tr-TR" altLang="tr-TR" sz="3000" b="0" dirty="0" smtClean="0">
                <a:solidFill>
                  <a:srgbClr val="FFC000"/>
                </a:solidFill>
              </a:rPr>
              <a:t>, benim </a:t>
            </a:r>
            <a:r>
              <a:rPr lang="tr-TR" altLang="tr-TR" sz="3000" b="0" dirty="0">
                <a:solidFill>
                  <a:srgbClr val="FFC000"/>
                </a:solidFill>
              </a:rPr>
              <a:t>adım </a:t>
            </a:r>
            <a:r>
              <a:rPr lang="tr-TR" altLang="tr-TR" sz="3000" b="0" dirty="0" smtClean="0">
                <a:solidFill>
                  <a:srgbClr val="FFC000"/>
                </a:solidFill>
              </a:rPr>
              <a:t>Yusuf. </a:t>
            </a:r>
            <a:r>
              <a:rPr lang="tr-TR" altLang="tr-TR" sz="3000" b="0" dirty="0">
                <a:solidFill>
                  <a:srgbClr val="FFC000"/>
                </a:solidFill>
              </a:rPr>
              <a:t>Bende sizler gibi 4.sınıftayım, </a:t>
            </a:r>
            <a:r>
              <a:rPr lang="tr-TR" altLang="tr-TR" sz="3000" b="0" dirty="0" smtClean="0">
                <a:solidFill>
                  <a:srgbClr val="FFC000"/>
                </a:solidFill>
              </a:rPr>
              <a:t>Malatyalıyım. </a:t>
            </a:r>
            <a:r>
              <a:rPr lang="tr-TR" altLang="tr-TR" sz="3000" b="0" dirty="0">
                <a:solidFill>
                  <a:srgbClr val="FFC000"/>
                </a:solidFill>
              </a:rPr>
              <a:t>Ben 1.40 cm. boyunda ve 40 kg. ağırlığındayım. Kısa kumral saçlarım ve ela gözlerim var. Arkadaşlarımla oyun oynamayı, kitap okumayı ve bilgisayar oyunlarını çok seviyorum. Okulun futbol takımında oynuyorum</a:t>
            </a:r>
            <a:r>
              <a:rPr lang="tr-TR" altLang="tr-TR" sz="2000" b="0" dirty="0">
                <a:solidFill>
                  <a:srgbClr val="006600"/>
                </a:solidFill>
              </a:rPr>
              <a:t>.</a:t>
            </a:r>
          </a:p>
          <a:p>
            <a:endParaRPr lang="tr-TR" altLang="tr-TR" sz="2000" b="0" dirty="0">
              <a:solidFill>
                <a:srgbClr val="006600"/>
              </a:solidFill>
            </a:endParaRPr>
          </a:p>
        </p:txBody>
      </p:sp>
    </p:spTree>
    <p:extLst>
      <p:ext uri="{BB962C8B-B14F-4D97-AF65-F5344CB8AC3E}">
        <p14:creationId xmlns:p14="http://schemas.microsoft.com/office/powerpoint/2010/main" val="4218327658"/>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9"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nodeType="clickEffect">
                                  <p:stCondLst>
                                    <p:cond delay="0"/>
                                  </p:stCondLst>
                                  <p:iterate type="lt">
                                    <p:tmPct val="10000"/>
                                  </p:iterate>
                                  <p:childTnLst>
                                    <p:set>
                                      <p:cBhvr>
                                        <p:cTn id="15" dur="1" fill="hold">
                                          <p:stCondLst>
                                            <p:cond delay="0"/>
                                          </p:stCondLst>
                                        </p:cTn>
                                        <p:tgtEl>
                                          <p:spTgt spid="4">
                                            <p:txEl>
                                              <p:pRg st="1" end="1"/>
                                            </p:txEl>
                                          </p:spTgt>
                                        </p:tgtEl>
                                        <p:attrNameLst>
                                          <p:attrName>style.visibility</p:attrName>
                                        </p:attrNameLst>
                                      </p:cBhvr>
                                      <p:to>
                                        <p:strVal val="visible"/>
                                      </p:to>
                                    </p:set>
                                    <p:anim calcmode="lin" valueType="num">
                                      <p:cBhvr>
                                        <p:cTn id="16" dur="500" fill="hold"/>
                                        <p:tgtEl>
                                          <p:spTgt spid="4">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
                                            <p:txEl>
                                              <p:pRg st="1" end="1"/>
                                            </p:txEl>
                                          </p:spTgt>
                                        </p:tgtEl>
                                        <p:attrNameLst>
                                          <p:attrName>ppt_y</p:attrName>
                                        </p:attrNameLst>
                                      </p:cBhvr>
                                      <p:tavLst>
                                        <p:tav tm="0">
                                          <p:val>
                                            <p:strVal val="#ppt_y"/>
                                          </p:val>
                                        </p:tav>
                                        <p:tav tm="100000">
                                          <p:val>
                                            <p:strVal val="#ppt_y"/>
                                          </p:val>
                                        </p:tav>
                                      </p:tavLst>
                                    </p:anim>
                                    <p:anim calcmode="lin" valueType="num">
                                      <p:cBhvr>
                                        <p:cTn id="18" dur="500" fill="hold"/>
                                        <p:tgtEl>
                                          <p:spTgt spid="4">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4">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1026"/>
                                        </p:tgtEl>
                                        <p:attrNameLst>
                                          <p:attrName>style.visibility</p:attrName>
                                        </p:attrNameLst>
                                      </p:cBhvr>
                                      <p:to>
                                        <p:strVal val="visible"/>
                                      </p:to>
                                    </p:set>
                                    <p:anim calcmode="lin" valueType="num">
                                      <p:cBhvr>
                                        <p:cTn id="25" dur="500" fill="hold"/>
                                        <p:tgtEl>
                                          <p:spTgt spid="1026"/>
                                        </p:tgtEl>
                                        <p:attrNameLst>
                                          <p:attrName>ppt_w</p:attrName>
                                        </p:attrNameLst>
                                      </p:cBhvr>
                                      <p:tavLst>
                                        <p:tav tm="0">
                                          <p:val>
                                            <p:fltVal val="0"/>
                                          </p:val>
                                        </p:tav>
                                        <p:tav tm="100000">
                                          <p:val>
                                            <p:strVal val="#ppt_w"/>
                                          </p:val>
                                        </p:tav>
                                      </p:tavLst>
                                    </p:anim>
                                    <p:anim calcmode="lin" valueType="num">
                                      <p:cBhvr>
                                        <p:cTn id="26" dur="500" fill="hold"/>
                                        <p:tgtEl>
                                          <p:spTgt spid="1026"/>
                                        </p:tgtEl>
                                        <p:attrNameLst>
                                          <p:attrName>ppt_h</p:attrName>
                                        </p:attrNameLst>
                                      </p:cBhvr>
                                      <p:tavLst>
                                        <p:tav tm="0">
                                          <p:val>
                                            <p:fltVal val="0"/>
                                          </p:val>
                                        </p:tav>
                                        <p:tav tm="100000">
                                          <p:val>
                                            <p:strVal val="#ppt_h"/>
                                          </p:val>
                                        </p:tav>
                                      </p:tavLst>
                                    </p:anim>
                                  </p:childTnLst>
                                </p:cTn>
                              </p:par>
                            </p:childTnLst>
                          </p:cTn>
                        </p:par>
                        <p:par>
                          <p:cTn id="27" fill="hold">
                            <p:stCondLst>
                              <p:cond delay="500"/>
                            </p:stCondLst>
                            <p:childTnLst>
                              <p:par>
                                <p:cTn id="28" presetID="16" presetClass="emph" presetSubtype="0" fill="hold" grpId="0" nodeType="afterEffect">
                                  <p:stCondLst>
                                    <p:cond delay="0"/>
                                  </p:stCondLst>
                                  <p:iterate type="lt">
                                    <p:tmPct val="4000"/>
                                  </p:iterate>
                                  <p:childTnLst>
                                    <p:set>
                                      <p:cBhvr override="childStyle">
                                        <p:cTn id="29" dur="2000" fill="hold"/>
                                        <p:tgtEl>
                                          <p:spTgt spid="12"/>
                                        </p:tgtEl>
                                        <p:attrNameLst>
                                          <p:attrName>style.color</p:attrName>
                                        </p:attrNameLst>
                                      </p:cBhvr>
                                      <p:to>
                                        <p:clrVal>
                                          <a:srgbClr val="FF3300"/>
                                        </p:clrVal>
                                      </p:to>
                                    </p:set>
                                    <p:set>
                                      <p:cBhvr>
                                        <p:cTn id="30" dur="2000" fill="hold"/>
                                        <p:tgtEl>
                                          <p:spTgt spid="12"/>
                                        </p:tgtEl>
                                        <p:attrNameLst>
                                          <p:attrName>fillcolor</p:attrName>
                                        </p:attrNameLst>
                                      </p:cBhvr>
                                      <p:to>
                                        <p:clrVal>
                                          <a:srgbClr val="FF3300"/>
                                        </p:clrVal>
                                      </p:to>
                                    </p:set>
                                    <p:set>
                                      <p:cBhvr>
                                        <p:cTn id="31" dur="2000" fill="hold"/>
                                        <p:tgtEl>
                                          <p:spTgt spid="12"/>
                                        </p:tgtEl>
                                        <p:attrNameLst>
                                          <p:attrName>fill.type</p:attrName>
                                        </p:attrNameLst>
                                      </p:cBhvr>
                                      <p:to>
                                        <p:strVal val="solid"/>
                                      </p:to>
                                    </p:se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circle(in)">
                                      <p:cBhvr>
                                        <p:cTn id="36" dur="2000"/>
                                        <p:tgtEl>
                                          <p:spTgt spid="11"/>
                                        </p:tgtEl>
                                      </p:cBhvr>
                                    </p:animEffect>
                                  </p:childTnLst>
                                </p:cTn>
                              </p:par>
                            </p:childTnLst>
                          </p:cTn>
                        </p:par>
                      </p:childTnLst>
                    </p:cTn>
                  </p:par>
                  <p:par>
                    <p:cTn id="37" fill="hold">
                      <p:stCondLst>
                        <p:cond delay="indefinite"/>
                      </p:stCondLst>
                      <p:childTnLst>
                        <p:par>
                          <p:cTn id="38" fill="hold">
                            <p:stCondLst>
                              <p:cond delay="0"/>
                            </p:stCondLst>
                            <p:childTnLst>
                              <p:par>
                                <p:cTn id="39" presetID="56" presetClass="entr" presetSubtype="0" fill="hold" nodeType="clickEffect">
                                  <p:stCondLst>
                                    <p:cond delay="0"/>
                                  </p:stCondLst>
                                  <p:iterate type="lt">
                                    <p:tmPct val="10000"/>
                                  </p:iterate>
                                  <p:childTnLst>
                                    <p:set>
                                      <p:cBhvr>
                                        <p:cTn id="40" dur="1" fill="hold">
                                          <p:stCondLst>
                                            <p:cond delay="0"/>
                                          </p:stCondLst>
                                        </p:cTn>
                                        <p:tgtEl>
                                          <p:spTgt spid="12">
                                            <p:txEl>
                                              <p:pRg st="0" end="0"/>
                                            </p:txEl>
                                          </p:spTgt>
                                        </p:tgtEl>
                                        <p:attrNameLst>
                                          <p:attrName>style.visibility</p:attrName>
                                        </p:attrNameLst>
                                      </p:cBhvr>
                                      <p:to>
                                        <p:strVal val="visible"/>
                                      </p:to>
                                    </p:set>
                                    <p:anim by="(-#ppt_w*2)" calcmode="lin" valueType="num">
                                      <p:cBhvr rctx="PPT">
                                        <p:cTn id="41" dur="500" autoRev="1" fill="hold">
                                          <p:stCondLst>
                                            <p:cond delay="0"/>
                                          </p:stCondLst>
                                        </p:cTn>
                                        <p:tgtEl>
                                          <p:spTgt spid="12">
                                            <p:txEl>
                                              <p:pRg st="0" end="0"/>
                                            </p:txEl>
                                          </p:spTgt>
                                        </p:tgtEl>
                                        <p:attrNameLst>
                                          <p:attrName>ppt_w</p:attrName>
                                        </p:attrNameLst>
                                      </p:cBhvr>
                                    </p:anim>
                                    <p:anim by="(#ppt_w*0.50)" calcmode="lin" valueType="num">
                                      <p:cBhvr>
                                        <p:cTn id="42" dur="500" decel="50000" autoRev="1" fill="hold">
                                          <p:stCondLst>
                                            <p:cond delay="0"/>
                                          </p:stCondLst>
                                        </p:cTn>
                                        <p:tgtEl>
                                          <p:spTgt spid="12">
                                            <p:txEl>
                                              <p:pRg st="0" end="0"/>
                                            </p:txEl>
                                          </p:spTgt>
                                        </p:tgtEl>
                                        <p:attrNameLst>
                                          <p:attrName>ppt_x</p:attrName>
                                        </p:attrNameLst>
                                      </p:cBhvr>
                                    </p:anim>
                                    <p:anim from="(-#ppt_h/2)" to="(#ppt_y)" calcmode="lin" valueType="num">
                                      <p:cBhvr>
                                        <p:cTn id="43" dur="1000" fill="hold">
                                          <p:stCondLst>
                                            <p:cond delay="0"/>
                                          </p:stCondLst>
                                        </p:cTn>
                                        <p:tgtEl>
                                          <p:spTgt spid="12">
                                            <p:txEl>
                                              <p:pRg st="0" end="0"/>
                                            </p:txEl>
                                          </p:spTgt>
                                        </p:tgtEl>
                                        <p:attrNameLst>
                                          <p:attrName>ppt_y</p:attrName>
                                        </p:attrNameLst>
                                      </p:cBhvr>
                                    </p:anim>
                                    <p:animRot by="21600000">
                                      <p:cBhvr>
                                        <p:cTn id="44" dur="1000" fill="hold">
                                          <p:stCondLst>
                                            <p:cond delay="0"/>
                                          </p:stCondLst>
                                        </p:cTn>
                                        <p:tgtEl>
                                          <p:spTgt spid="12">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932562" y="116632"/>
            <a:ext cx="7045519"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dirty="0" smtClean="0">
                <a:ln/>
                <a:solidFill>
                  <a:srgbClr val="FFC000"/>
                </a:solidFill>
                <a:latin typeface="Rockwell Extra Bold" panose="02060903040505020403" pitchFamily="18" charset="0"/>
              </a:rPr>
              <a:t>SİZDE YUSUF GİBİ </a:t>
            </a:r>
            <a:endParaRPr lang="tr-TR" sz="5400" b="1" cap="none" spc="0" dirty="0">
              <a:ln/>
              <a:solidFill>
                <a:srgbClr val="FFC000"/>
              </a:solidFill>
              <a:effectLst/>
              <a:latin typeface="Rockwell Extra Bold" panose="02060903040505020403" pitchFamily="18" charset="0"/>
            </a:endParaRPr>
          </a:p>
        </p:txBody>
      </p:sp>
      <p:pic>
        <p:nvPicPr>
          <p:cNvPr id="2050" name="Picture 2" descr="http://www.tulaybidan.com/userfiles/image/Hareketli-Gif-606.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79512" y="1124744"/>
            <a:ext cx="3514725" cy="292417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79512" y="55892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751547" y="103996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620000" y="55892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10" name="Dikdörtgen 9"/>
          <p:cNvSpPr/>
          <p:nvPr/>
        </p:nvSpPr>
        <p:spPr>
          <a:xfrm>
            <a:off x="4017299" y="2060891"/>
            <a:ext cx="4397358"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dirty="0">
                <a:ln/>
                <a:solidFill>
                  <a:srgbClr val="00B050"/>
                </a:solidFill>
                <a:latin typeface="Rockwell Extra Bold" panose="02060903040505020403" pitchFamily="18" charset="0"/>
              </a:rPr>
              <a:t>KENDİNİZİ</a:t>
            </a:r>
          </a:p>
        </p:txBody>
      </p:sp>
      <p:sp>
        <p:nvSpPr>
          <p:cNvPr id="11" name="Dikdörtgen 10"/>
          <p:cNvSpPr/>
          <p:nvPr/>
        </p:nvSpPr>
        <p:spPr>
          <a:xfrm>
            <a:off x="1208759" y="4221088"/>
            <a:ext cx="7564058"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dirty="0">
                <a:ln/>
                <a:solidFill>
                  <a:srgbClr val="00B0F0"/>
                </a:solidFill>
                <a:latin typeface="Rockwell Extra Bold" panose="02060903040505020403" pitchFamily="18" charset="0"/>
              </a:rPr>
              <a:t>TANITIR </a:t>
            </a:r>
            <a:r>
              <a:rPr lang="tr-TR" sz="5400" b="1" dirty="0" smtClean="0">
                <a:ln/>
                <a:solidFill>
                  <a:srgbClr val="00B0F0"/>
                </a:solidFill>
                <a:latin typeface="Rockwell Extra Bold" panose="02060903040505020403" pitchFamily="18" charset="0"/>
              </a:rPr>
              <a:t>MISINIZ?</a:t>
            </a:r>
            <a:endParaRPr lang="tr-TR" sz="5400" b="1" dirty="0">
              <a:ln/>
              <a:solidFill>
                <a:srgbClr val="00B0F0"/>
              </a:solidFill>
              <a:latin typeface="Rockwell Extra Bold" panose="02060903040505020403" pitchFamily="18" charset="0"/>
            </a:endParaRPr>
          </a:p>
        </p:txBody>
      </p:sp>
    </p:spTree>
    <p:extLst>
      <p:ext uri="{BB962C8B-B14F-4D97-AF65-F5344CB8AC3E}">
        <p14:creationId xmlns:p14="http://schemas.microsoft.com/office/powerpoint/2010/main" val="1094848964"/>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10">
                                            <p:txEl>
                                              <p:pRg st="0" end="0"/>
                                            </p:txEl>
                                          </p:spTgt>
                                        </p:tgtEl>
                                        <p:attrNameLst>
                                          <p:attrName>style.visibility</p:attrName>
                                        </p:attrNameLst>
                                      </p:cBhvr>
                                      <p:to>
                                        <p:strVal val="visible"/>
                                      </p:to>
                                    </p:set>
                                    <p:anim by="(-#ppt_w*2)" calcmode="lin" valueType="num">
                                      <p:cBhvr rctx="PPT">
                                        <p:cTn id="21" dur="500" autoRev="1" fill="hold">
                                          <p:stCondLst>
                                            <p:cond delay="0"/>
                                          </p:stCondLst>
                                        </p:cTn>
                                        <p:tgtEl>
                                          <p:spTgt spid="10">
                                            <p:txEl>
                                              <p:pRg st="0" end="0"/>
                                            </p:txEl>
                                          </p:spTgt>
                                        </p:tgtEl>
                                        <p:attrNameLst>
                                          <p:attrName>ppt_w</p:attrName>
                                        </p:attrNameLst>
                                      </p:cBhvr>
                                    </p:anim>
                                    <p:anim by="(#ppt_w*0.50)" calcmode="lin" valueType="num">
                                      <p:cBhvr>
                                        <p:cTn id="22" dur="500" decel="50000" autoRev="1" fill="hold">
                                          <p:stCondLst>
                                            <p:cond delay="0"/>
                                          </p:stCondLst>
                                        </p:cTn>
                                        <p:tgtEl>
                                          <p:spTgt spid="10">
                                            <p:txEl>
                                              <p:pRg st="0" end="0"/>
                                            </p:txEl>
                                          </p:spTgt>
                                        </p:tgtEl>
                                        <p:attrNameLst>
                                          <p:attrName>ppt_x</p:attrName>
                                        </p:attrNameLst>
                                      </p:cBhvr>
                                    </p:anim>
                                    <p:anim from="(-#ppt_h/2)" to="(#ppt_y)" calcmode="lin" valueType="num">
                                      <p:cBhvr>
                                        <p:cTn id="23" dur="1000" fill="hold">
                                          <p:stCondLst>
                                            <p:cond delay="0"/>
                                          </p:stCondLst>
                                        </p:cTn>
                                        <p:tgtEl>
                                          <p:spTgt spid="10">
                                            <p:txEl>
                                              <p:pRg st="0" end="0"/>
                                            </p:txEl>
                                          </p:spTgt>
                                        </p:tgtEl>
                                        <p:attrNameLst>
                                          <p:attrName>ppt_y</p:attrName>
                                        </p:attrNameLst>
                                      </p:cBhvr>
                                    </p:anim>
                                    <p:animRot by="21600000">
                                      <p:cBhvr>
                                        <p:cTn id="24" dur="1000" fill="hold">
                                          <p:stCondLst>
                                            <p:cond delay="0"/>
                                          </p:stCondLst>
                                        </p:cTn>
                                        <p:tgtEl>
                                          <p:spTgt spid="10">
                                            <p:txEl>
                                              <p:pRg st="0" end="0"/>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nodeType="clickEffect">
                                  <p:stCondLst>
                                    <p:cond delay="0"/>
                                  </p:stCondLst>
                                  <p:iterate type="lt">
                                    <p:tmPct val="10000"/>
                                  </p:iterate>
                                  <p:childTnLst>
                                    <p:set>
                                      <p:cBhvr>
                                        <p:cTn id="28" dur="1" fill="hold">
                                          <p:stCondLst>
                                            <p:cond delay="0"/>
                                          </p:stCondLst>
                                        </p:cTn>
                                        <p:tgtEl>
                                          <p:spTgt spid="11">
                                            <p:txEl>
                                              <p:pRg st="0" end="0"/>
                                            </p:txEl>
                                          </p:spTgt>
                                        </p:tgtEl>
                                        <p:attrNameLst>
                                          <p:attrName>style.visibility</p:attrName>
                                        </p:attrNameLst>
                                      </p:cBhvr>
                                      <p:to>
                                        <p:strVal val="visible"/>
                                      </p:to>
                                    </p:set>
                                    <p:anim by="(-#ppt_w*2)" calcmode="lin" valueType="num">
                                      <p:cBhvr rctx="PPT">
                                        <p:cTn id="29" dur="500" autoRev="1" fill="hold">
                                          <p:stCondLst>
                                            <p:cond delay="0"/>
                                          </p:stCondLst>
                                        </p:cTn>
                                        <p:tgtEl>
                                          <p:spTgt spid="11">
                                            <p:txEl>
                                              <p:pRg st="0" end="0"/>
                                            </p:txEl>
                                          </p:spTgt>
                                        </p:tgtEl>
                                        <p:attrNameLst>
                                          <p:attrName>ppt_w</p:attrName>
                                        </p:attrNameLst>
                                      </p:cBhvr>
                                    </p:anim>
                                    <p:anim by="(#ppt_w*0.50)" calcmode="lin" valueType="num">
                                      <p:cBhvr>
                                        <p:cTn id="30" dur="500" decel="50000" autoRev="1" fill="hold">
                                          <p:stCondLst>
                                            <p:cond delay="0"/>
                                          </p:stCondLst>
                                        </p:cTn>
                                        <p:tgtEl>
                                          <p:spTgt spid="11">
                                            <p:txEl>
                                              <p:pRg st="0" end="0"/>
                                            </p:txEl>
                                          </p:spTgt>
                                        </p:tgtEl>
                                        <p:attrNameLst>
                                          <p:attrName>ppt_x</p:attrName>
                                        </p:attrNameLst>
                                      </p:cBhvr>
                                    </p:anim>
                                    <p:anim from="(-#ppt_h/2)" to="(#ppt_y)" calcmode="lin" valueType="num">
                                      <p:cBhvr>
                                        <p:cTn id="31" dur="1000" fill="hold">
                                          <p:stCondLst>
                                            <p:cond delay="0"/>
                                          </p:stCondLst>
                                        </p:cTn>
                                        <p:tgtEl>
                                          <p:spTgt spid="11">
                                            <p:txEl>
                                              <p:pRg st="0" end="0"/>
                                            </p:txEl>
                                          </p:spTgt>
                                        </p:tgtEl>
                                        <p:attrNameLst>
                                          <p:attrName>ppt_y</p:attrName>
                                        </p:attrNameLst>
                                      </p:cBhvr>
                                    </p:anim>
                                    <p:animRot by="21600000">
                                      <p:cBhvr>
                                        <p:cTn id="32" dur="1000" fill="hold">
                                          <p:stCondLst>
                                            <p:cond delay="0"/>
                                          </p:stCondLst>
                                        </p:cTn>
                                        <p:tgtEl>
                                          <p:spTgt spid="11">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855126" y="116632"/>
            <a:ext cx="5200398"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dirty="0" smtClean="0">
                <a:ln/>
                <a:solidFill>
                  <a:srgbClr val="FF0000"/>
                </a:solidFill>
                <a:latin typeface="Rockwell Extra Bold" panose="02060903040505020403" pitchFamily="18" charset="0"/>
              </a:rPr>
              <a:t>PARMAK İZİ:</a:t>
            </a:r>
            <a:endParaRPr lang="tr-TR" sz="5400" b="1" cap="none" spc="0" dirty="0">
              <a:ln/>
              <a:solidFill>
                <a:srgbClr val="FF0000"/>
              </a:solidFill>
              <a:effectLst/>
              <a:latin typeface="Rockwell Extra Bold" panose="02060903040505020403" pitchFamily="18" charset="0"/>
            </a:endParaRPr>
          </a:p>
        </p:txBody>
      </p:sp>
      <p:pic>
        <p:nvPicPr>
          <p:cNvPr id="2050" name="Picture 2" descr="http://www.tulaybidan.com/userfiles/image/Hareketli-Gif-606.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950" y="1916832"/>
            <a:ext cx="1675613" cy="21320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79512" y="55892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751547" y="103996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620000" y="55892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11" name="Dikdörtgen 10"/>
          <p:cNvSpPr/>
          <p:nvPr/>
        </p:nvSpPr>
        <p:spPr>
          <a:xfrm>
            <a:off x="492696" y="2894758"/>
            <a:ext cx="8496944" cy="2308324"/>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4800" b="1" dirty="0" smtClean="0">
                <a:ln/>
                <a:solidFill>
                  <a:srgbClr val="FF0000"/>
                </a:solidFill>
                <a:latin typeface="Rockwell Extra Bold" panose="02060903040505020403" pitchFamily="18" charset="0"/>
              </a:rPr>
              <a:t>*</a:t>
            </a:r>
            <a:r>
              <a:rPr lang="tr-TR" sz="4800" b="1" dirty="0" smtClean="0">
                <a:ln/>
                <a:solidFill>
                  <a:srgbClr val="FFC000"/>
                </a:solidFill>
                <a:latin typeface="Rockwell Extra Bold" panose="02060903040505020403" pitchFamily="18" charset="0"/>
              </a:rPr>
              <a:t>Siz hiç imza atmak yerine parmak basan</a:t>
            </a:r>
            <a:endParaRPr lang="tr-TR" sz="4800" b="1" dirty="0">
              <a:ln/>
              <a:solidFill>
                <a:srgbClr val="FFC000"/>
              </a:solidFill>
              <a:latin typeface="Rockwell Extra Bold" panose="02060903040505020403" pitchFamily="18" charset="0"/>
            </a:endParaRPr>
          </a:p>
          <a:p>
            <a:pPr algn="ctr"/>
            <a:r>
              <a:rPr lang="tr-TR" sz="4800" b="1" dirty="0" smtClean="0">
                <a:ln/>
                <a:solidFill>
                  <a:srgbClr val="FFC000"/>
                </a:solidFill>
                <a:latin typeface="Rockwell Extra Bold" panose="02060903040505020403" pitchFamily="18" charset="0"/>
              </a:rPr>
              <a:t>birini gördünüz mü?</a:t>
            </a:r>
            <a:endParaRPr lang="tr-TR" sz="4800" b="1" dirty="0">
              <a:ln/>
              <a:solidFill>
                <a:srgbClr val="C00000"/>
              </a:solidFill>
              <a:latin typeface="Rockwell Extra Bold" panose="02060903040505020403" pitchFamily="18" charset="0"/>
            </a:endParaRPr>
          </a:p>
        </p:txBody>
      </p:sp>
      <p:pic>
        <p:nvPicPr>
          <p:cNvPr id="12" name="Picture 4" descr="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5127" y="899817"/>
            <a:ext cx="5896420" cy="1942951"/>
          </a:xfrm>
          <a:prstGeom prst="rect">
            <a:avLst/>
          </a:prstGeom>
          <a:noFill/>
          <a:extLst>
            <a:ext uri="{909E8E84-426E-40DD-AFC4-6F175D3DCCD1}">
              <a14:hiddenFill xmlns:a14="http://schemas.microsoft.com/office/drawing/2010/main">
                <a:solidFill>
                  <a:srgbClr val="FFFFFF"/>
                </a:solidFill>
              </a14:hiddenFill>
            </a:ext>
          </a:extLst>
        </p:spPr>
      </p:pic>
      <p:sp>
        <p:nvSpPr>
          <p:cNvPr id="13" name="Dikdörtgen 12"/>
          <p:cNvSpPr/>
          <p:nvPr/>
        </p:nvSpPr>
        <p:spPr>
          <a:xfrm>
            <a:off x="584810" y="5173741"/>
            <a:ext cx="8496944" cy="830997"/>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4800" b="1" dirty="0" smtClean="0">
                <a:ln/>
                <a:solidFill>
                  <a:srgbClr val="FF0000"/>
                </a:solidFill>
                <a:latin typeface="Rockwell Extra Bold" panose="02060903040505020403" pitchFamily="18" charset="0"/>
              </a:rPr>
              <a:t>*</a:t>
            </a:r>
            <a:r>
              <a:rPr lang="it-IT" sz="4800" b="1" dirty="0" smtClean="0">
                <a:ln/>
                <a:solidFill>
                  <a:srgbClr val="00B0F0"/>
                </a:solidFill>
                <a:latin typeface="Rockwell Extra Bold" panose="02060903040505020403" pitchFamily="18" charset="0"/>
              </a:rPr>
              <a:t>Bu</a:t>
            </a:r>
            <a:r>
              <a:rPr lang="tr-TR" sz="4800" b="1" dirty="0" smtClean="0">
                <a:ln/>
                <a:solidFill>
                  <a:srgbClr val="00B0F0"/>
                </a:solidFill>
                <a:latin typeface="Rockwell Extra Bold" panose="02060903040505020403" pitchFamily="18" charset="0"/>
              </a:rPr>
              <a:t> </a:t>
            </a:r>
            <a:r>
              <a:rPr lang="it-IT" sz="4800" b="1" dirty="0" smtClean="0">
                <a:ln/>
                <a:solidFill>
                  <a:srgbClr val="00B0F0"/>
                </a:solidFill>
                <a:latin typeface="Rockwell Extra Bold" panose="02060903040505020403" pitchFamily="18" charset="0"/>
              </a:rPr>
              <a:t>ne anlama </a:t>
            </a:r>
            <a:r>
              <a:rPr lang="tr-TR" sz="4800" b="1" dirty="0" smtClean="0">
                <a:ln/>
                <a:solidFill>
                  <a:srgbClr val="00B0F0"/>
                </a:solidFill>
                <a:latin typeface="Rockwell Extra Bold" panose="02060903040505020403" pitchFamily="18" charset="0"/>
              </a:rPr>
              <a:t>gelir</a:t>
            </a:r>
            <a:r>
              <a:rPr lang="tr-TR" sz="4800" b="1" dirty="0" smtClean="0">
                <a:ln/>
                <a:solidFill>
                  <a:srgbClr val="FFC000"/>
                </a:solidFill>
                <a:latin typeface="Rockwell Extra Bold" panose="02060903040505020403" pitchFamily="18" charset="0"/>
              </a:rPr>
              <a:t>?</a:t>
            </a:r>
            <a:endParaRPr lang="tr-TR" sz="4800" b="1" dirty="0">
              <a:ln/>
              <a:solidFill>
                <a:srgbClr val="C00000"/>
              </a:solidFill>
              <a:latin typeface="Rockwell Extra Bold" panose="02060903040505020403" pitchFamily="18" charset="0"/>
            </a:endParaRPr>
          </a:p>
        </p:txBody>
      </p:sp>
    </p:spTree>
    <p:extLst>
      <p:ext uri="{BB962C8B-B14F-4D97-AF65-F5344CB8AC3E}">
        <p14:creationId xmlns:p14="http://schemas.microsoft.com/office/powerpoint/2010/main" val="3659985843"/>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11">
                                            <p:txEl>
                                              <p:pRg st="0" end="0"/>
                                            </p:txEl>
                                          </p:spTgt>
                                        </p:tgtEl>
                                        <p:attrNameLst>
                                          <p:attrName>style.visibility</p:attrName>
                                        </p:attrNameLst>
                                      </p:cBhvr>
                                      <p:to>
                                        <p:strVal val="visible"/>
                                      </p:to>
                                    </p:set>
                                    <p:anim by="(-#ppt_w*2)" calcmode="lin" valueType="num">
                                      <p:cBhvr rctx="PPT">
                                        <p:cTn id="21" dur="500" autoRev="1" fill="hold">
                                          <p:stCondLst>
                                            <p:cond delay="0"/>
                                          </p:stCondLst>
                                        </p:cTn>
                                        <p:tgtEl>
                                          <p:spTgt spid="11">
                                            <p:txEl>
                                              <p:pRg st="0" end="0"/>
                                            </p:txEl>
                                          </p:spTgt>
                                        </p:tgtEl>
                                        <p:attrNameLst>
                                          <p:attrName>ppt_w</p:attrName>
                                        </p:attrNameLst>
                                      </p:cBhvr>
                                    </p:anim>
                                    <p:anim by="(#ppt_w*0.50)" calcmode="lin" valueType="num">
                                      <p:cBhvr>
                                        <p:cTn id="22" dur="500" decel="50000" autoRev="1" fill="hold">
                                          <p:stCondLst>
                                            <p:cond delay="0"/>
                                          </p:stCondLst>
                                        </p:cTn>
                                        <p:tgtEl>
                                          <p:spTgt spid="11">
                                            <p:txEl>
                                              <p:pRg st="0" end="0"/>
                                            </p:txEl>
                                          </p:spTgt>
                                        </p:tgtEl>
                                        <p:attrNameLst>
                                          <p:attrName>ppt_x</p:attrName>
                                        </p:attrNameLst>
                                      </p:cBhvr>
                                    </p:anim>
                                    <p:anim from="(-#ppt_h/2)" to="(#ppt_y)" calcmode="lin" valueType="num">
                                      <p:cBhvr>
                                        <p:cTn id="23" dur="1000" fill="hold">
                                          <p:stCondLst>
                                            <p:cond delay="0"/>
                                          </p:stCondLst>
                                        </p:cTn>
                                        <p:tgtEl>
                                          <p:spTgt spid="11">
                                            <p:txEl>
                                              <p:pRg st="0" end="0"/>
                                            </p:txEl>
                                          </p:spTgt>
                                        </p:tgtEl>
                                        <p:attrNameLst>
                                          <p:attrName>ppt_y</p:attrName>
                                        </p:attrNameLst>
                                      </p:cBhvr>
                                    </p:anim>
                                    <p:animRot by="21600000">
                                      <p:cBhvr>
                                        <p:cTn id="24" dur="1000" fill="hold">
                                          <p:stCondLst>
                                            <p:cond delay="0"/>
                                          </p:stCondLst>
                                        </p:cTn>
                                        <p:tgtEl>
                                          <p:spTgt spid="11">
                                            <p:txEl>
                                              <p:pRg st="0" end="0"/>
                                            </p:txEl>
                                          </p:spTgt>
                                        </p:tgtEl>
                                        <p:attrNameLst>
                                          <p:attrName>r</p:attrName>
                                        </p:attrNameLst>
                                      </p:cBhvr>
                                    </p:animRot>
                                  </p:childTnLst>
                                </p:cTn>
                              </p:par>
                            </p:childTnLst>
                          </p:cTn>
                        </p:par>
                      </p:childTnLst>
                    </p:cTn>
                  </p:par>
                  <p:par>
                    <p:cTn id="25" fill="hold">
                      <p:stCondLst>
                        <p:cond delay="indefinite"/>
                      </p:stCondLst>
                      <p:childTnLst>
                        <p:par>
                          <p:cTn id="26" fill="hold">
                            <p:stCondLst>
                              <p:cond delay="0"/>
                            </p:stCondLst>
                            <p:childTnLst>
                              <p:par>
                                <p:cTn id="27" presetID="56" presetClass="entr" presetSubtype="0" fill="hold" nodeType="clickEffect">
                                  <p:stCondLst>
                                    <p:cond delay="0"/>
                                  </p:stCondLst>
                                  <p:iterate type="lt">
                                    <p:tmPct val="10000"/>
                                  </p:iterate>
                                  <p:childTnLst>
                                    <p:set>
                                      <p:cBhvr>
                                        <p:cTn id="28" dur="1" fill="hold">
                                          <p:stCondLst>
                                            <p:cond delay="0"/>
                                          </p:stCondLst>
                                        </p:cTn>
                                        <p:tgtEl>
                                          <p:spTgt spid="11">
                                            <p:txEl>
                                              <p:pRg st="1" end="1"/>
                                            </p:txEl>
                                          </p:spTgt>
                                        </p:tgtEl>
                                        <p:attrNameLst>
                                          <p:attrName>style.visibility</p:attrName>
                                        </p:attrNameLst>
                                      </p:cBhvr>
                                      <p:to>
                                        <p:strVal val="visible"/>
                                      </p:to>
                                    </p:set>
                                    <p:anim by="(-#ppt_w*2)" calcmode="lin" valueType="num">
                                      <p:cBhvr rctx="PPT">
                                        <p:cTn id="29" dur="500" autoRev="1" fill="hold">
                                          <p:stCondLst>
                                            <p:cond delay="0"/>
                                          </p:stCondLst>
                                        </p:cTn>
                                        <p:tgtEl>
                                          <p:spTgt spid="11">
                                            <p:txEl>
                                              <p:pRg st="1" end="1"/>
                                            </p:txEl>
                                          </p:spTgt>
                                        </p:tgtEl>
                                        <p:attrNameLst>
                                          <p:attrName>ppt_w</p:attrName>
                                        </p:attrNameLst>
                                      </p:cBhvr>
                                    </p:anim>
                                    <p:anim by="(#ppt_w*0.50)" calcmode="lin" valueType="num">
                                      <p:cBhvr>
                                        <p:cTn id="30" dur="500" decel="50000" autoRev="1" fill="hold">
                                          <p:stCondLst>
                                            <p:cond delay="0"/>
                                          </p:stCondLst>
                                        </p:cTn>
                                        <p:tgtEl>
                                          <p:spTgt spid="11">
                                            <p:txEl>
                                              <p:pRg st="1" end="1"/>
                                            </p:txEl>
                                          </p:spTgt>
                                        </p:tgtEl>
                                        <p:attrNameLst>
                                          <p:attrName>ppt_x</p:attrName>
                                        </p:attrNameLst>
                                      </p:cBhvr>
                                    </p:anim>
                                    <p:anim from="(-#ppt_h/2)" to="(#ppt_y)" calcmode="lin" valueType="num">
                                      <p:cBhvr>
                                        <p:cTn id="31" dur="1000" fill="hold">
                                          <p:stCondLst>
                                            <p:cond delay="0"/>
                                          </p:stCondLst>
                                        </p:cTn>
                                        <p:tgtEl>
                                          <p:spTgt spid="11">
                                            <p:txEl>
                                              <p:pRg st="1" end="1"/>
                                            </p:txEl>
                                          </p:spTgt>
                                        </p:tgtEl>
                                        <p:attrNameLst>
                                          <p:attrName>ppt_y</p:attrName>
                                        </p:attrNameLst>
                                      </p:cBhvr>
                                    </p:anim>
                                    <p:animRot by="21600000">
                                      <p:cBhvr>
                                        <p:cTn id="32" dur="1000" fill="hold">
                                          <p:stCondLst>
                                            <p:cond delay="0"/>
                                          </p:stCondLst>
                                        </p:cTn>
                                        <p:tgtEl>
                                          <p:spTgt spid="11">
                                            <p:txEl>
                                              <p:pRg st="1" end="1"/>
                                            </p:txEl>
                                          </p:spTgt>
                                        </p:tgtEl>
                                        <p:attrNameLst>
                                          <p:attrName>r</p:attrName>
                                        </p:attrNameLst>
                                      </p:cBhvr>
                                    </p:animRot>
                                  </p:childTnLst>
                                </p:cTn>
                              </p:par>
                            </p:childTnLst>
                          </p:cTn>
                        </p:par>
                        <p:par>
                          <p:cTn id="33" fill="hold">
                            <p:stCondLst>
                              <p:cond delay="2600"/>
                            </p:stCondLst>
                            <p:childTnLst>
                              <p:par>
                                <p:cTn id="34" presetID="19" presetClass="entr" presetSubtype="1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0" fill="hold"/>
                                        <p:tgtEl>
                                          <p:spTgt spid="12"/>
                                        </p:tgtEl>
                                        <p:attrNameLst>
                                          <p:attrName>ppt_w</p:attrName>
                                        </p:attrNameLst>
                                      </p:cBhvr>
                                      <p:tavLst>
                                        <p:tav tm="0" fmla="#ppt_w*sin(2.5*pi*$)">
                                          <p:val>
                                            <p:fltVal val="0"/>
                                          </p:val>
                                        </p:tav>
                                        <p:tav tm="100000">
                                          <p:val>
                                            <p:fltVal val="1"/>
                                          </p:val>
                                        </p:tav>
                                      </p:tavLst>
                                    </p:anim>
                                    <p:anim calcmode="lin" valueType="num">
                                      <p:cBhvr>
                                        <p:cTn id="37" dur="5000" fill="hold"/>
                                        <p:tgtEl>
                                          <p:spTgt spid="12"/>
                                        </p:tgtEl>
                                        <p:attrNameLst>
                                          <p:attrName>ppt_h</p:attrName>
                                        </p:attrNameLst>
                                      </p:cBhvr>
                                      <p:tavLst>
                                        <p:tav tm="0">
                                          <p:val>
                                            <p:strVal val="#ppt_h"/>
                                          </p:val>
                                        </p:tav>
                                        <p:tav tm="100000">
                                          <p:val>
                                            <p:strVal val="#ppt_h"/>
                                          </p:val>
                                        </p:tav>
                                      </p:tavLst>
                                    </p:anim>
                                  </p:childTnLst>
                                </p:cTn>
                              </p:par>
                            </p:childTnLst>
                          </p:cTn>
                        </p:par>
                      </p:childTnLst>
                    </p:cTn>
                  </p:par>
                  <p:par>
                    <p:cTn id="38" fill="hold">
                      <p:stCondLst>
                        <p:cond delay="indefinite"/>
                      </p:stCondLst>
                      <p:childTnLst>
                        <p:par>
                          <p:cTn id="39" fill="hold">
                            <p:stCondLst>
                              <p:cond delay="0"/>
                            </p:stCondLst>
                            <p:childTnLst>
                              <p:par>
                                <p:cTn id="40" presetID="56" presetClass="entr" presetSubtype="0" fill="hold" nodeType="clickEffect">
                                  <p:stCondLst>
                                    <p:cond delay="0"/>
                                  </p:stCondLst>
                                  <p:iterate type="lt">
                                    <p:tmPct val="10000"/>
                                  </p:iterate>
                                  <p:childTnLst>
                                    <p:set>
                                      <p:cBhvr>
                                        <p:cTn id="41" dur="1" fill="hold">
                                          <p:stCondLst>
                                            <p:cond delay="0"/>
                                          </p:stCondLst>
                                        </p:cTn>
                                        <p:tgtEl>
                                          <p:spTgt spid="13">
                                            <p:txEl>
                                              <p:pRg st="0" end="0"/>
                                            </p:txEl>
                                          </p:spTgt>
                                        </p:tgtEl>
                                        <p:attrNameLst>
                                          <p:attrName>style.visibility</p:attrName>
                                        </p:attrNameLst>
                                      </p:cBhvr>
                                      <p:to>
                                        <p:strVal val="visible"/>
                                      </p:to>
                                    </p:set>
                                    <p:anim by="(-#ppt_w*2)" calcmode="lin" valueType="num">
                                      <p:cBhvr rctx="PPT">
                                        <p:cTn id="42" dur="500" autoRev="1" fill="hold">
                                          <p:stCondLst>
                                            <p:cond delay="0"/>
                                          </p:stCondLst>
                                        </p:cTn>
                                        <p:tgtEl>
                                          <p:spTgt spid="13">
                                            <p:txEl>
                                              <p:pRg st="0" end="0"/>
                                            </p:txEl>
                                          </p:spTgt>
                                        </p:tgtEl>
                                        <p:attrNameLst>
                                          <p:attrName>ppt_w</p:attrName>
                                        </p:attrNameLst>
                                      </p:cBhvr>
                                    </p:anim>
                                    <p:anim by="(#ppt_w*0.50)" calcmode="lin" valueType="num">
                                      <p:cBhvr>
                                        <p:cTn id="43" dur="500" decel="50000" autoRev="1" fill="hold">
                                          <p:stCondLst>
                                            <p:cond delay="0"/>
                                          </p:stCondLst>
                                        </p:cTn>
                                        <p:tgtEl>
                                          <p:spTgt spid="13">
                                            <p:txEl>
                                              <p:pRg st="0" end="0"/>
                                            </p:txEl>
                                          </p:spTgt>
                                        </p:tgtEl>
                                        <p:attrNameLst>
                                          <p:attrName>ppt_x</p:attrName>
                                        </p:attrNameLst>
                                      </p:cBhvr>
                                    </p:anim>
                                    <p:anim from="(-#ppt_h/2)" to="(#ppt_y)" calcmode="lin" valueType="num">
                                      <p:cBhvr>
                                        <p:cTn id="44" dur="1000" fill="hold">
                                          <p:stCondLst>
                                            <p:cond delay="0"/>
                                          </p:stCondLst>
                                        </p:cTn>
                                        <p:tgtEl>
                                          <p:spTgt spid="13">
                                            <p:txEl>
                                              <p:pRg st="0" end="0"/>
                                            </p:txEl>
                                          </p:spTgt>
                                        </p:tgtEl>
                                        <p:attrNameLst>
                                          <p:attrName>ppt_y</p:attrName>
                                        </p:attrNameLst>
                                      </p:cBhvr>
                                    </p:anim>
                                    <p:animRot by="21600000">
                                      <p:cBhvr>
                                        <p:cTn id="45" dur="1000" fill="hold">
                                          <p:stCondLst>
                                            <p:cond delay="0"/>
                                          </p:stCondLst>
                                        </p:cTn>
                                        <p:tgtEl>
                                          <p:spTgt spid="1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a:xfrm>
            <a:off x="0" y="0"/>
            <a:ext cx="9144000" cy="6858000"/>
          </a:xfrm>
        </p:spPr>
        <p:style>
          <a:lnRef idx="0">
            <a:schemeClr val="dk1"/>
          </a:lnRef>
          <a:fillRef idx="3">
            <a:schemeClr val="dk1"/>
          </a:fillRef>
          <a:effectRef idx="3">
            <a:schemeClr val="dk1"/>
          </a:effectRef>
          <a:fontRef idx="minor">
            <a:schemeClr val="lt1"/>
          </a:fontRef>
        </p:style>
        <p:txBody>
          <a:bodyPr/>
          <a:lstStyle/>
          <a:p>
            <a:endParaRPr lang="tr-TR" dirty="0" smtClean="0"/>
          </a:p>
          <a:p>
            <a:endParaRPr lang="tr-TR" dirty="0"/>
          </a:p>
        </p:txBody>
      </p:sp>
      <p:sp>
        <p:nvSpPr>
          <p:cNvPr id="4" name="Dikdörtgen 3"/>
          <p:cNvSpPr/>
          <p:nvPr/>
        </p:nvSpPr>
        <p:spPr>
          <a:xfrm>
            <a:off x="1855126" y="116632"/>
            <a:ext cx="5200398"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5400" b="1" dirty="0" smtClean="0">
                <a:ln/>
                <a:solidFill>
                  <a:srgbClr val="FF0000"/>
                </a:solidFill>
                <a:latin typeface="Rockwell Extra Bold" panose="02060903040505020403" pitchFamily="18" charset="0"/>
              </a:rPr>
              <a:t>PARMAK İZİ:</a:t>
            </a:r>
            <a:endParaRPr lang="tr-TR" sz="5400" b="1" cap="none" spc="0" dirty="0">
              <a:ln/>
              <a:solidFill>
                <a:srgbClr val="FF0000"/>
              </a:solidFill>
              <a:effectLst/>
              <a:latin typeface="Rockwell Extra Bold" panose="02060903040505020403" pitchFamily="18" charset="0"/>
            </a:endParaRPr>
          </a:p>
        </p:txBody>
      </p:sp>
      <p:pic>
        <p:nvPicPr>
          <p:cNvPr id="2050" name="Picture 2" descr="http://www.tulaybidan.com/userfiles/image/Hareketli-Gif-606.gif">
            <a:hlinkClick r:id="rId3"/>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6950" y="1916832"/>
            <a:ext cx="1675613" cy="213208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79512" y="55892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751547" y="1039962"/>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620000" y="5589240"/>
            <a:ext cx="152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img5.dreamies.de/img/981/b/2qk1ggcexkz.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32757" y="899817"/>
            <a:ext cx="1524000" cy="1143000"/>
          </a:xfrm>
          <a:prstGeom prst="rect">
            <a:avLst/>
          </a:prstGeom>
          <a:noFill/>
          <a:extLst>
            <a:ext uri="{909E8E84-426E-40DD-AFC4-6F175D3DCCD1}">
              <a14:hiddenFill xmlns:a14="http://schemas.microsoft.com/office/drawing/2010/main">
                <a:solidFill>
                  <a:srgbClr val="FFFFFF"/>
                </a:solidFill>
              </a14:hiddenFill>
            </a:ext>
          </a:extLst>
        </p:spPr>
      </p:pic>
      <p:sp>
        <p:nvSpPr>
          <p:cNvPr id="11" name="Dikdörtgen 10"/>
          <p:cNvSpPr/>
          <p:nvPr/>
        </p:nvSpPr>
        <p:spPr>
          <a:xfrm>
            <a:off x="539552" y="2842768"/>
            <a:ext cx="8496944" cy="3970318"/>
          </a:xfrm>
          <a:prstGeom prst="rect">
            <a:avLst/>
          </a:prstGeom>
          <a:noFill/>
        </p:spPr>
        <p:txBody>
          <a:bodyPr wrap="squar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tr-TR" sz="3600" b="1" dirty="0">
                <a:ln/>
                <a:solidFill>
                  <a:srgbClr val="FFC000"/>
                </a:solidFill>
                <a:latin typeface="Rockwell Extra Bold" panose="02060903040505020403" pitchFamily="18" charset="0"/>
              </a:rPr>
              <a:t>Gelmiş geçmiş bütün insanların parmak izleri birbirinden farklıdır. </a:t>
            </a:r>
            <a:r>
              <a:rPr lang="tr-TR" sz="3600" b="1" dirty="0">
                <a:ln/>
                <a:solidFill>
                  <a:srgbClr val="00B0F0"/>
                </a:solidFill>
                <a:latin typeface="Rockwell Extra Bold" panose="02060903040505020403" pitchFamily="18" charset="0"/>
              </a:rPr>
              <a:t>Hatta tek yumurta ikizlerinin bile. </a:t>
            </a:r>
            <a:r>
              <a:rPr lang="tr-TR" sz="3600" b="1" dirty="0">
                <a:ln/>
                <a:solidFill>
                  <a:srgbClr val="7030A0"/>
                </a:solidFill>
                <a:latin typeface="Rockwell Extra Bold" panose="02060903040505020403" pitchFamily="18" charset="0"/>
              </a:rPr>
              <a:t>İşte bu yüzden, parmak izi, </a:t>
            </a:r>
            <a:r>
              <a:rPr lang="tr-TR" sz="3600" b="1" dirty="0">
                <a:ln/>
                <a:solidFill>
                  <a:srgbClr val="C00000"/>
                </a:solidFill>
                <a:latin typeface="Rockwell Extra Bold" panose="02060903040505020403" pitchFamily="18" charset="0"/>
              </a:rPr>
              <a:t>herkese özel, çok önemli bir kimlik belgesidir.</a:t>
            </a:r>
          </a:p>
        </p:txBody>
      </p:sp>
      <p:pic>
        <p:nvPicPr>
          <p:cNvPr id="12" name="Picture 4" descr="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55127" y="899817"/>
            <a:ext cx="5896420" cy="19429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0159692"/>
      </p:ext>
    </p:extLst>
  </p:cSld>
  <p:clrMapOvr>
    <a:masterClrMapping/>
  </p:clrMapOvr>
  <mc:AlternateContent xmlns:mc="http://schemas.openxmlformats.org/markup-compatibility/2006">
    <mc:Choice xmlns:p14="http://schemas.microsoft.com/office/powerpoint/2010/main" Requires="p14">
      <p:transition spd="slow" p14:dur="4750">
        <p14:vortex dir="r"/>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circle(in)">
                                      <p:cBhvr>
                                        <p:cTn id="7" dur="20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6" presetClass="entr" presetSubtype="0" fill="hold" nodeType="clickEffect">
                                  <p:stCondLst>
                                    <p:cond delay="0"/>
                                  </p:stCondLst>
                                  <p:iterate type="lt">
                                    <p:tmPct val="10000"/>
                                  </p:iterate>
                                  <p:childTnLst>
                                    <p:set>
                                      <p:cBhvr>
                                        <p:cTn id="20" dur="1" fill="hold">
                                          <p:stCondLst>
                                            <p:cond delay="0"/>
                                          </p:stCondLst>
                                        </p:cTn>
                                        <p:tgtEl>
                                          <p:spTgt spid="11">
                                            <p:txEl>
                                              <p:pRg st="0" end="0"/>
                                            </p:txEl>
                                          </p:spTgt>
                                        </p:tgtEl>
                                        <p:attrNameLst>
                                          <p:attrName>style.visibility</p:attrName>
                                        </p:attrNameLst>
                                      </p:cBhvr>
                                      <p:to>
                                        <p:strVal val="visible"/>
                                      </p:to>
                                    </p:set>
                                    <p:anim by="(-#ppt_w*2)" calcmode="lin" valueType="num">
                                      <p:cBhvr rctx="PPT">
                                        <p:cTn id="21" dur="500" autoRev="1" fill="hold">
                                          <p:stCondLst>
                                            <p:cond delay="0"/>
                                          </p:stCondLst>
                                        </p:cTn>
                                        <p:tgtEl>
                                          <p:spTgt spid="11">
                                            <p:txEl>
                                              <p:pRg st="0" end="0"/>
                                            </p:txEl>
                                          </p:spTgt>
                                        </p:tgtEl>
                                        <p:attrNameLst>
                                          <p:attrName>ppt_w</p:attrName>
                                        </p:attrNameLst>
                                      </p:cBhvr>
                                    </p:anim>
                                    <p:anim by="(#ppt_w*0.50)" calcmode="lin" valueType="num">
                                      <p:cBhvr>
                                        <p:cTn id="22" dur="500" decel="50000" autoRev="1" fill="hold">
                                          <p:stCondLst>
                                            <p:cond delay="0"/>
                                          </p:stCondLst>
                                        </p:cTn>
                                        <p:tgtEl>
                                          <p:spTgt spid="11">
                                            <p:txEl>
                                              <p:pRg st="0" end="0"/>
                                            </p:txEl>
                                          </p:spTgt>
                                        </p:tgtEl>
                                        <p:attrNameLst>
                                          <p:attrName>ppt_x</p:attrName>
                                        </p:attrNameLst>
                                      </p:cBhvr>
                                    </p:anim>
                                    <p:anim from="(-#ppt_h/2)" to="(#ppt_y)" calcmode="lin" valueType="num">
                                      <p:cBhvr>
                                        <p:cTn id="23" dur="1000" fill="hold">
                                          <p:stCondLst>
                                            <p:cond delay="0"/>
                                          </p:stCondLst>
                                        </p:cTn>
                                        <p:tgtEl>
                                          <p:spTgt spid="11">
                                            <p:txEl>
                                              <p:pRg st="0" end="0"/>
                                            </p:txEl>
                                          </p:spTgt>
                                        </p:tgtEl>
                                        <p:attrNameLst>
                                          <p:attrName>ppt_y</p:attrName>
                                        </p:attrNameLst>
                                      </p:cBhvr>
                                    </p:anim>
                                    <p:animRot by="21600000">
                                      <p:cBhvr>
                                        <p:cTn id="24" dur="1000" fill="hold">
                                          <p:stCondLst>
                                            <p:cond delay="0"/>
                                          </p:stCondLst>
                                        </p:cTn>
                                        <p:tgtEl>
                                          <p:spTgt spid="11">
                                            <p:txEl>
                                              <p:pRg st="0" end="0"/>
                                            </p:txEl>
                                          </p:spTgt>
                                        </p:tgtEl>
                                        <p:attrNameLst>
                                          <p:attrName>r</p:attrName>
                                        </p:attrNameLst>
                                      </p:cBhvr>
                                    </p:animRot>
                                  </p:childTnLst>
                                </p:cTn>
                              </p:par>
                            </p:childTnLst>
                          </p:cTn>
                        </p:par>
                        <p:par>
                          <p:cTn id="25" fill="hold">
                            <p:stCondLst>
                              <p:cond delay="16400"/>
                            </p:stCondLst>
                            <p:childTnLst>
                              <p:par>
                                <p:cTn id="26" presetID="19" presetClass="entr" presetSubtype="10" fill="hold" nodeType="after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0" fill="hold"/>
                                        <p:tgtEl>
                                          <p:spTgt spid="12"/>
                                        </p:tgtEl>
                                        <p:attrNameLst>
                                          <p:attrName>ppt_w</p:attrName>
                                        </p:attrNameLst>
                                      </p:cBhvr>
                                      <p:tavLst>
                                        <p:tav tm="0" fmla="#ppt_w*sin(2.5*pi*$)">
                                          <p:val>
                                            <p:fltVal val="0"/>
                                          </p:val>
                                        </p:tav>
                                        <p:tav tm="100000">
                                          <p:val>
                                            <p:fltVal val="1"/>
                                          </p:val>
                                        </p:tav>
                                      </p:tavLst>
                                    </p:anim>
                                    <p:anim calcmode="lin" valueType="num">
                                      <p:cBhvr>
                                        <p:cTn id="29" dur="5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258</TotalTime>
  <Words>707</Words>
  <Application>Microsoft Office PowerPoint</Application>
  <PresentationFormat>Ekran Gösterisi (4:3)</PresentationFormat>
  <Paragraphs>113</Paragraphs>
  <Slides>42</Slides>
  <Notes>0</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42</vt:i4>
      </vt:variant>
    </vt:vector>
  </HeadingPairs>
  <TitlesOfParts>
    <vt:vector size="44" baseType="lpstr">
      <vt:lpstr>Ofis Teması</vt:lpstr>
      <vt:lpstr>Bit Eşlem Resmi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creator>www.sorubak.com; PC</dc:creator>
  <cp:keywords>www.sorubak.com</cp:keywords>
  <cp:lastModifiedBy>PC</cp:lastModifiedBy>
  <cp:revision>37</cp:revision>
  <dcterms:created xsi:type="dcterms:W3CDTF">2013-07-01T19:15:16Z</dcterms:created>
  <dcterms:modified xsi:type="dcterms:W3CDTF">2013-09-16T15:28:14Z</dcterms:modified>
</cp:coreProperties>
</file>