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317" r:id="rId6"/>
    <p:sldId id="316" r:id="rId7"/>
    <p:sldId id="315" r:id="rId8"/>
    <p:sldId id="314" r:id="rId9"/>
    <p:sldId id="322" r:id="rId10"/>
    <p:sldId id="321" r:id="rId11"/>
    <p:sldId id="320" r:id="rId12"/>
    <p:sldId id="319" r:id="rId13"/>
    <p:sldId id="330" r:id="rId14"/>
    <p:sldId id="329" r:id="rId15"/>
    <p:sldId id="328" r:id="rId16"/>
    <p:sldId id="278" r:id="rId17"/>
    <p:sldId id="298" r:id="rId18"/>
    <p:sldId id="297" r:id="rId19"/>
    <p:sldId id="296" r:id="rId20"/>
    <p:sldId id="295" r:id="rId21"/>
    <p:sldId id="301" r:id="rId22"/>
    <p:sldId id="300" r:id="rId23"/>
    <p:sldId id="302" r:id="rId24"/>
    <p:sldId id="307" r:id="rId25"/>
    <p:sldId id="309" r:id="rId26"/>
    <p:sldId id="308" r:id="rId27"/>
    <p:sldId id="333" r:id="rId28"/>
    <p:sldId id="332" r:id="rId29"/>
    <p:sldId id="331" r:id="rId30"/>
    <p:sldId id="258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 BASAMAKLI DOĞAL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370059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96005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Öİİ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DEĞERİ:3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0072" y="2010391"/>
            <a:ext cx="4976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316958" y="214417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89940" y="263037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623807" y="2663278"/>
            <a:ext cx="954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956376" y="2668821"/>
            <a:ext cx="10736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5718" y="326456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963143" y="3296307"/>
            <a:ext cx="15057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7596336" y="3264566"/>
            <a:ext cx="14337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483646" y="375438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379470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880184" y="4365104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08322" y="4366457"/>
            <a:ext cx="2297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04248" y="4365103"/>
            <a:ext cx="22258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09418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167166" y="501317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058143" y="502541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39407" y="501317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68549" y="5877272"/>
            <a:ext cx="26578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973256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4872639" y="221176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5586075" y="218745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ksi 12"/>
          <p:cNvSpPr/>
          <p:nvPr/>
        </p:nvSpPr>
        <p:spPr>
          <a:xfrm>
            <a:off x="5329839" y="5567275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5766454" y="5323279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4343400" y="280682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3636657" y="343985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Çarpma 43"/>
          <p:cNvSpPr/>
          <p:nvPr/>
        </p:nvSpPr>
        <p:spPr>
          <a:xfrm>
            <a:off x="3014873" y="3929624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Çarpma 44"/>
          <p:cNvSpPr/>
          <p:nvPr/>
        </p:nvSpPr>
        <p:spPr>
          <a:xfrm>
            <a:off x="2483646" y="4543063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Çarpma 45"/>
          <p:cNvSpPr/>
          <p:nvPr/>
        </p:nvSpPr>
        <p:spPr>
          <a:xfrm>
            <a:off x="1779812" y="5106888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Eşittir 46"/>
          <p:cNvSpPr/>
          <p:nvPr/>
        </p:nvSpPr>
        <p:spPr>
          <a:xfrm>
            <a:off x="5468888" y="2802765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8" name="Eşittir 47"/>
          <p:cNvSpPr/>
          <p:nvPr/>
        </p:nvSpPr>
        <p:spPr>
          <a:xfrm>
            <a:off x="5356394" y="341554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9" name="Eşittir 48"/>
          <p:cNvSpPr/>
          <p:nvPr/>
        </p:nvSpPr>
        <p:spPr>
          <a:xfrm>
            <a:off x="5006155" y="398028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Eşittir 49"/>
          <p:cNvSpPr/>
          <p:nvPr/>
        </p:nvSpPr>
        <p:spPr>
          <a:xfrm>
            <a:off x="4819546" y="4484344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Eşittir 50"/>
          <p:cNvSpPr/>
          <p:nvPr/>
        </p:nvSpPr>
        <p:spPr>
          <a:xfrm>
            <a:off x="4503597" y="5144656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7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" grpId="0" animBg="1"/>
      <p:bldP spid="7" grpId="0" animBg="1"/>
      <p:bldP spid="13" grpId="0" animBg="1"/>
      <p:bldP spid="1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DEĞERİ:4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0072" y="2010391"/>
            <a:ext cx="4976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316958" y="214417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89940" y="263037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623807" y="2663278"/>
            <a:ext cx="954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956376" y="2668821"/>
            <a:ext cx="10736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5718" y="326456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963143" y="3296307"/>
            <a:ext cx="15057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7596336" y="3264566"/>
            <a:ext cx="14337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483646" y="375438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379470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880184" y="4365104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08322" y="4366457"/>
            <a:ext cx="2297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04248" y="4365103"/>
            <a:ext cx="22258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09418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167166" y="501317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058143" y="502541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39407" y="501317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68549" y="5877272"/>
            <a:ext cx="26578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876789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4872639" y="221176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5586075" y="218745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ksi 12"/>
          <p:cNvSpPr/>
          <p:nvPr/>
        </p:nvSpPr>
        <p:spPr>
          <a:xfrm>
            <a:off x="5329839" y="5567275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5766454" y="5323279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4343400" y="280682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3636657" y="343985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Çarpma 43"/>
          <p:cNvSpPr/>
          <p:nvPr/>
        </p:nvSpPr>
        <p:spPr>
          <a:xfrm>
            <a:off x="3014873" y="3929624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Çarpma 44"/>
          <p:cNvSpPr/>
          <p:nvPr/>
        </p:nvSpPr>
        <p:spPr>
          <a:xfrm>
            <a:off x="2483646" y="4543063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Çarpma 45"/>
          <p:cNvSpPr/>
          <p:nvPr/>
        </p:nvSpPr>
        <p:spPr>
          <a:xfrm>
            <a:off x="1779812" y="5106888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Eşittir 46"/>
          <p:cNvSpPr/>
          <p:nvPr/>
        </p:nvSpPr>
        <p:spPr>
          <a:xfrm>
            <a:off x="5468888" y="2802765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8" name="Eşittir 47"/>
          <p:cNvSpPr/>
          <p:nvPr/>
        </p:nvSpPr>
        <p:spPr>
          <a:xfrm>
            <a:off x="5356394" y="341554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9" name="Eşittir 48"/>
          <p:cNvSpPr/>
          <p:nvPr/>
        </p:nvSpPr>
        <p:spPr>
          <a:xfrm>
            <a:off x="5006155" y="398028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Eşittir 49"/>
          <p:cNvSpPr/>
          <p:nvPr/>
        </p:nvSpPr>
        <p:spPr>
          <a:xfrm>
            <a:off x="4819546" y="4484344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Eşittir 50"/>
          <p:cNvSpPr/>
          <p:nvPr/>
        </p:nvSpPr>
        <p:spPr>
          <a:xfrm>
            <a:off x="4503597" y="5144656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67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" grpId="0" animBg="1"/>
      <p:bldP spid="7" grpId="0" animBg="1"/>
      <p:bldP spid="13" grpId="0" animBg="1"/>
      <p:bldP spid="1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DEĞERİ:1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15171" y="268423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86421" y="3296307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963791" y="386104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919103" y="4509120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35669" y="511357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656062" y="6021288"/>
            <a:ext cx="10213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2505455" y="5598918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2915414" y="5434185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706657" y="6022776"/>
            <a:ext cx="39381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değ.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4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DEĞERİ:2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15171" y="268423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86421" y="3296307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963791" y="386104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919103" y="4509120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35669" y="511357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656062" y="6021288"/>
            <a:ext cx="10213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2505455" y="5598918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2915414" y="5434185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706657" y="6022776"/>
            <a:ext cx="39381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değ.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99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DEĞERİ:3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15171" y="268423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86421" y="3296307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963791" y="386104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919103" y="4509120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35669" y="511357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656062" y="6021288"/>
            <a:ext cx="10213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2505455" y="5598918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2915414" y="5434185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706657" y="6022776"/>
            <a:ext cx="39381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değ.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49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DEĞERİ:4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15171" y="268423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86421" y="3296307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963791" y="386104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919103" y="4509120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935669" y="5113578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656062" y="6021288"/>
            <a:ext cx="10213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2505455" y="5598918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2915414" y="5434185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706657" y="6022776"/>
            <a:ext cx="39381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değ.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71301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587694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yüz seksen yedi bin altı yüz doksan dört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462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598378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yüz altmış dört bin iki yüz kırk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yüz doksan sekiz bin üç yüz yetmiş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462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964248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6410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647869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kırk yedi bin sekiz yüz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462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568743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elli sekiz bin dört yüz otuz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yüz altmış sekiz bin yedi yüz kırk üç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462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658438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52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71301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728667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yirmi sekiz bin altı yüz altmış yedi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390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508093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sekiz yüz seksen bin  altı yüz otuz yedi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Beş yüz sekiz bin doksan üç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5344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880637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93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78501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747095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kırk yedi bin doksan beş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60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780809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otuz sekiz bin yedi yüz altmış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seksen bin </a:t>
            </a:r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yüz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6785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638760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11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 BASAMAKLI DOĞAL SAYI: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244" y="141277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rakamla yazılan sayılara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basamaklı doğal sayılar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3284984"/>
            <a:ext cx="90132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2658" y="3992870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81209" y="4032018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88849" y="4023249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64913" y="4023249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4032018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491880" y="4032695"/>
            <a:ext cx="5632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462428" y="4032695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959221" y="4041394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480519" y="4032017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12160" y="4046374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588224" y="4023248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079096" y="4023247"/>
            <a:ext cx="7476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Artı 29"/>
          <p:cNvSpPr/>
          <p:nvPr/>
        </p:nvSpPr>
        <p:spPr>
          <a:xfrm>
            <a:off x="3035219" y="4338181"/>
            <a:ext cx="490264" cy="432048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4077241" y="4266173"/>
            <a:ext cx="494759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22666" y="4734342"/>
            <a:ext cx="8856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Yukarıdaki sayı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 yazıldığı için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basamaklı bir sayıdır.</a:t>
            </a: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1999787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848769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yüz kırk sekiz bin yedi yüz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4" y="5838879"/>
            <a:ext cx="26347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943575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8" y="271774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yüz altmış sekiz bin 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yüz kırk üç bin beş yüz yetmiş beş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736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568069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87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3" y="1645844"/>
            <a:ext cx="28803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298039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yüz doksan sekiz bin   otuz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4" y="5838879"/>
            <a:ext cx="27067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488019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8" y="271774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altmış bin altı yüz elli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seksen sekiz bin on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736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760659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60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0986" y="1653545"/>
            <a:ext cx="25988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400209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89166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 bin iki yüz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3" y="5484936"/>
            <a:ext cx="28507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699700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8" y="2717747"/>
            <a:ext cx="892587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altmış üç bin kırk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891668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doksan dokuz bin yedi yüz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8083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763049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86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31923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133452: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44010" y="1286038"/>
            <a:ext cx="26801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506888" y="1456765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206689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30931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140876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843939" y="129278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4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30243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214263: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44585" y="1255303"/>
            <a:ext cx="255310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343551" y="14387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206689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30931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467598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19615" y="1274777"/>
            <a:ext cx="2547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18756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2716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2364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6834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74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31923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322443: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68216" y="1330316"/>
            <a:ext cx="25118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432715" y="14864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529237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837157" y="260926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567936" y="147627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6008778" y="1268760"/>
            <a:ext cx="25966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7" y="2492896"/>
            <a:ext cx="25406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23875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7889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46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3" y="1268760"/>
            <a:ext cx="31080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674528: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26446" y="1305554"/>
            <a:ext cx="25536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43876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835696" y="265632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727214" y="264698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040218" y="144174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98570" y="1299536"/>
            <a:ext cx="23296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9358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1760" y="2490866"/>
            <a:ext cx="14030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13285" y="2490865"/>
            <a:ext cx="13314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rtı 8"/>
          <p:cNvSpPr/>
          <p:nvPr/>
        </p:nvSpPr>
        <p:spPr>
          <a:xfrm>
            <a:off x="5327482" y="2596888"/>
            <a:ext cx="634482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014830" y="2492896"/>
            <a:ext cx="6352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şittir 9"/>
          <p:cNvSpPr/>
          <p:nvPr/>
        </p:nvSpPr>
        <p:spPr>
          <a:xfrm>
            <a:off x="115888" y="3537012"/>
            <a:ext cx="576064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91952" y="3332311"/>
            <a:ext cx="4163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287969" y="3355363"/>
            <a:ext cx="375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5535" y="4365103"/>
            <a:ext cx="29511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245503" y="4365104"/>
            <a:ext cx="30834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12913" y="5517232"/>
            <a:ext cx="28489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880606" y="5373216"/>
            <a:ext cx="2762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Artı 11"/>
          <p:cNvSpPr/>
          <p:nvPr/>
        </p:nvSpPr>
        <p:spPr>
          <a:xfrm>
            <a:off x="4757261" y="354705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251520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3580052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7329001" y="452122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3298332" y="5685457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371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3" y="1268760"/>
            <a:ext cx="31080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494563: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26446" y="1305554"/>
            <a:ext cx="25536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43876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835696" y="265632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727214" y="264698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040218" y="144174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98570" y="1299536"/>
            <a:ext cx="23296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9358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1760" y="2490866"/>
            <a:ext cx="14030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13285" y="2490865"/>
            <a:ext cx="13314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rtı 8"/>
          <p:cNvSpPr/>
          <p:nvPr/>
        </p:nvSpPr>
        <p:spPr>
          <a:xfrm>
            <a:off x="5327482" y="2596888"/>
            <a:ext cx="634482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014830" y="2492896"/>
            <a:ext cx="6352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şittir 9"/>
          <p:cNvSpPr/>
          <p:nvPr/>
        </p:nvSpPr>
        <p:spPr>
          <a:xfrm>
            <a:off x="115888" y="3537012"/>
            <a:ext cx="576064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91952" y="3332311"/>
            <a:ext cx="4163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287969" y="3355363"/>
            <a:ext cx="375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5535" y="4365103"/>
            <a:ext cx="29511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245503" y="4365104"/>
            <a:ext cx="30834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12913" y="5517232"/>
            <a:ext cx="28489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880606" y="5373216"/>
            <a:ext cx="2762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Artı 11"/>
          <p:cNvSpPr/>
          <p:nvPr/>
        </p:nvSpPr>
        <p:spPr>
          <a:xfrm>
            <a:off x="4757261" y="354705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251520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3580052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7329001" y="452122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3298332" y="5685457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353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3" y="1268760"/>
            <a:ext cx="31080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896497: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26446" y="1305554"/>
            <a:ext cx="25536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43876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835696" y="265632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727214" y="264698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040218" y="144174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98570" y="1299536"/>
            <a:ext cx="23296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9358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1760" y="2490866"/>
            <a:ext cx="14030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13285" y="2490865"/>
            <a:ext cx="13314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rtı 8"/>
          <p:cNvSpPr/>
          <p:nvPr/>
        </p:nvSpPr>
        <p:spPr>
          <a:xfrm>
            <a:off x="5327482" y="2596888"/>
            <a:ext cx="634482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014830" y="2492896"/>
            <a:ext cx="6352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şittir 9"/>
          <p:cNvSpPr/>
          <p:nvPr/>
        </p:nvSpPr>
        <p:spPr>
          <a:xfrm>
            <a:off x="115888" y="3537012"/>
            <a:ext cx="576064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91952" y="3332311"/>
            <a:ext cx="4163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287969" y="3355363"/>
            <a:ext cx="375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5535" y="4365103"/>
            <a:ext cx="29511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245503" y="4365104"/>
            <a:ext cx="30834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12913" y="5517232"/>
            <a:ext cx="28489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880606" y="5373216"/>
            <a:ext cx="2762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Artı 11"/>
          <p:cNvSpPr/>
          <p:nvPr/>
        </p:nvSpPr>
        <p:spPr>
          <a:xfrm>
            <a:off x="4757261" y="354705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251520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3580052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7329001" y="452122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3298332" y="5685457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69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3" y="1268760"/>
            <a:ext cx="31080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576020: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26446" y="1305554"/>
            <a:ext cx="25536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543876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835696" y="265632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727214" y="264698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8040218" y="144174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98570" y="1299536"/>
            <a:ext cx="23296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9358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11760" y="2490866"/>
            <a:ext cx="14030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13285" y="2490865"/>
            <a:ext cx="13314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rtı 8"/>
          <p:cNvSpPr/>
          <p:nvPr/>
        </p:nvSpPr>
        <p:spPr>
          <a:xfrm>
            <a:off x="5327482" y="2596888"/>
            <a:ext cx="634482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014830" y="2492896"/>
            <a:ext cx="6352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şittir 9"/>
          <p:cNvSpPr/>
          <p:nvPr/>
        </p:nvSpPr>
        <p:spPr>
          <a:xfrm>
            <a:off x="115888" y="3537012"/>
            <a:ext cx="576064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91952" y="3332311"/>
            <a:ext cx="41636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287969" y="3355363"/>
            <a:ext cx="37508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5535" y="4365103"/>
            <a:ext cx="29511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245503" y="4365104"/>
            <a:ext cx="30834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12913" y="5517232"/>
            <a:ext cx="28489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880606" y="5373216"/>
            <a:ext cx="2762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Artı 11"/>
          <p:cNvSpPr/>
          <p:nvPr/>
        </p:nvSpPr>
        <p:spPr>
          <a:xfrm>
            <a:off x="4757261" y="354705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251520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3580052" y="4521224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7329001" y="4521223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3298332" y="5685457"/>
            <a:ext cx="601107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225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KÜÇÜK-EN BÜYÜK SAYI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06" y="908720"/>
            <a:ext cx="48012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7439" y="2060848"/>
            <a:ext cx="48012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3197" y="3212976"/>
            <a:ext cx="56569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tek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67443" y="4077072"/>
            <a:ext cx="5789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 tek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7442" y="4941168"/>
            <a:ext cx="58476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çift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7440" y="5877272"/>
            <a:ext cx="578910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çift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84440" y="980728"/>
            <a:ext cx="27999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142958" y="2060848"/>
            <a:ext cx="274141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0152" y="3212976"/>
            <a:ext cx="2592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056548" y="4067200"/>
            <a:ext cx="27639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20444" y="4941168"/>
            <a:ext cx="2656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020444" y="5877272"/>
            <a:ext cx="2800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BASAMAKLI DOĞAL SAYILAR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15011" y="34290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3691" y="50131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387582" y="2004635"/>
            <a:ext cx="47564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43175" y="2752981"/>
            <a:ext cx="45956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7341" y="3357861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472121" y="3861048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931010" y="4507379"/>
            <a:ext cx="5675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08239" y="5176158"/>
            <a:ext cx="59638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binler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387582" y="2004635"/>
            <a:ext cx="47564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43175" y="2752981"/>
            <a:ext cx="45956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7341" y="3357861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472121" y="3861048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931010" y="4507379"/>
            <a:ext cx="5675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08239" y="5176158"/>
            <a:ext cx="59638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binler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5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387582" y="2004635"/>
            <a:ext cx="47564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43175" y="2752981"/>
            <a:ext cx="45956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7341" y="3357861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472121" y="3861048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931010" y="4507379"/>
            <a:ext cx="5675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08239" y="5176158"/>
            <a:ext cx="59638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binler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23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4387582" y="2004635"/>
            <a:ext cx="47564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43175" y="2752981"/>
            <a:ext cx="459566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7341" y="3357861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472121" y="3861048"/>
            <a:ext cx="49557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931010" y="4507379"/>
            <a:ext cx="56757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208239" y="5176158"/>
            <a:ext cx="59638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binler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1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DEĞERİ:1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0072" y="2010391"/>
            <a:ext cx="4976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316958" y="214417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89940" y="263037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623807" y="2663278"/>
            <a:ext cx="954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956376" y="2668821"/>
            <a:ext cx="10736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5718" y="326456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963143" y="3296307"/>
            <a:ext cx="15057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7596336" y="3264566"/>
            <a:ext cx="14337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483646" y="375438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379470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880184" y="4365104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08322" y="4366457"/>
            <a:ext cx="2297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04248" y="4365103"/>
            <a:ext cx="22258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09418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167166" y="501317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058143" y="502541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39407" y="501317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68549" y="5877272"/>
            <a:ext cx="26578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243799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4872639" y="221176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5586075" y="218745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ksi 12"/>
          <p:cNvSpPr/>
          <p:nvPr/>
        </p:nvSpPr>
        <p:spPr>
          <a:xfrm>
            <a:off x="5329839" y="5567275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5766454" y="5323279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4343400" y="280682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3636657" y="343985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Çarpma 43"/>
          <p:cNvSpPr/>
          <p:nvPr/>
        </p:nvSpPr>
        <p:spPr>
          <a:xfrm>
            <a:off x="3014873" y="3929624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Çarpma 44"/>
          <p:cNvSpPr/>
          <p:nvPr/>
        </p:nvSpPr>
        <p:spPr>
          <a:xfrm>
            <a:off x="2483646" y="4543063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Çarpma 45"/>
          <p:cNvSpPr/>
          <p:nvPr/>
        </p:nvSpPr>
        <p:spPr>
          <a:xfrm>
            <a:off x="1779812" y="5106888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Eşittir 46"/>
          <p:cNvSpPr/>
          <p:nvPr/>
        </p:nvSpPr>
        <p:spPr>
          <a:xfrm>
            <a:off x="5468888" y="2802765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8" name="Eşittir 47"/>
          <p:cNvSpPr/>
          <p:nvPr/>
        </p:nvSpPr>
        <p:spPr>
          <a:xfrm>
            <a:off x="5356394" y="341554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9" name="Eşittir 48"/>
          <p:cNvSpPr/>
          <p:nvPr/>
        </p:nvSpPr>
        <p:spPr>
          <a:xfrm>
            <a:off x="5006155" y="398028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Eşittir 49"/>
          <p:cNvSpPr/>
          <p:nvPr/>
        </p:nvSpPr>
        <p:spPr>
          <a:xfrm>
            <a:off x="4819546" y="4484344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Eşittir 50"/>
          <p:cNvSpPr/>
          <p:nvPr/>
        </p:nvSpPr>
        <p:spPr>
          <a:xfrm>
            <a:off x="4503597" y="5144656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8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" grpId="0" animBg="1"/>
      <p:bldP spid="7" grpId="0" animBg="1"/>
      <p:bldP spid="13" grpId="0" animBg="1"/>
      <p:bldP spid="1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DEĞERİ:2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04652" y="945099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karı Bükülü Ok 7"/>
          <p:cNvSpPr/>
          <p:nvPr/>
        </p:nvSpPr>
        <p:spPr>
          <a:xfrm rot="5400000">
            <a:off x="3596626" y="1832252"/>
            <a:ext cx="850392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Bükülü Ok 21"/>
          <p:cNvSpPr/>
          <p:nvPr/>
        </p:nvSpPr>
        <p:spPr>
          <a:xfrm rot="5400000">
            <a:off x="2735394" y="2163140"/>
            <a:ext cx="151216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karı Bükülü Ok 22"/>
          <p:cNvSpPr/>
          <p:nvPr/>
        </p:nvSpPr>
        <p:spPr>
          <a:xfrm rot="5400000">
            <a:off x="1727980" y="2408316"/>
            <a:ext cx="1957920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karı Bükülü Ok 23"/>
          <p:cNvSpPr/>
          <p:nvPr/>
        </p:nvSpPr>
        <p:spPr>
          <a:xfrm rot="5400000">
            <a:off x="810217" y="2703200"/>
            <a:ext cx="259228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Yukarı Bükülü Ok 24"/>
          <p:cNvSpPr/>
          <p:nvPr/>
        </p:nvSpPr>
        <p:spPr>
          <a:xfrm rot="5400000">
            <a:off x="-59156" y="3001831"/>
            <a:ext cx="3147159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Yukarı Bükülü Ok 25"/>
          <p:cNvSpPr/>
          <p:nvPr/>
        </p:nvSpPr>
        <p:spPr>
          <a:xfrm rot="5400000">
            <a:off x="-1065733" y="3315268"/>
            <a:ext cx="3816424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292498" y="199333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220072" y="2010391"/>
            <a:ext cx="4976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316958" y="214417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89940" y="2630372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623807" y="2663278"/>
            <a:ext cx="954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956376" y="2668821"/>
            <a:ext cx="10736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25718" y="326456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963143" y="3296307"/>
            <a:ext cx="15057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7596336" y="3264566"/>
            <a:ext cx="14337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483646" y="3754389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379470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880184" y="4365104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708322" y="4366457"/>
            <a:ext cx="22978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04248" y="4365103"/>
            <a:ext cx="22258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09418" y="3861048"/>
            <a:ext cx="1721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167166" y="5013176"/>
            <a:ext cx="7136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058143" y="502541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39407" y="5013175"/>
            <a:ext cx="2513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68549" y="5877272"/>
            <a:ext cx="26578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647494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4872639" y="221176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Eşittir 6"/>
          <p:cNvSpPr/>
          <p:nvPr/>
        </p:nvSpPr>
        <p:spPr>
          <a:xfrm>
            <a:off x="5586075" y="218745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ksi 12"/>
          <p:cNvSpPr/>
          <p:nvPr/>
        </p:nvSpPr>
        <p:spPr>
          <a:xfrm>
            <a:off x="5329839" y="5567275"/>
            <a:ext cx="3889686" cy="61999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5766454" y="5323279"/>
            <a:ext cx="576064" cy="45397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4343400" y="280682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3636657" y="3439852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Çarpma 43"/>
          <p:cNvSpPr/>
          <p:nvPr/>
        </p:nvSpPr>
        <p:spPr>
          <a:xfrm>
            <a:off x="3014873" y="3929624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Çarpma 44"/>
          <p:cNvSpPr/>
          <p:nvPr/>
        </p:nvSpPr>
        <p:spPr>
          <a:xfrm>
            <a:off x="2483646" y="4543063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Çarpma 45"/>
          <p:cNvSpPr/>
          <p:nvPr/>
        </p:nvSpPr>
        <p:spPr>
          <a:xfrm>
            <a:off x="1779812" y="5106888"/>
            <a:ext cx="457200" cy="482352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Eşittir 46"/>
          <p:cNvSpPr/>
          <p:nvPr/>
        </p:nvSpPr>
        <p:spPr>
          <a:xfrm>
            <a:off x="5468888" y="2802765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8" name="Eşittir 47"/>
          <p:cNvSpPr/>
          <p:nvPr/>
        </p:nvSpPr>
        <p:spPr>
          <a:xfrm>
            <a:off x="5356394" y="341554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9" name="Eşittir 48"/>
          <p:cNvSpPr/>
          <p:nvPr/>
        </p:nvSpPr>
        <p:spPr>
          <a:xfrm>
            <a:off x="5006155" y="3980289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0" name="Eşittir 49"/>
          <p:cNvSpPr/>
          <p:nvPr/>
        </p:nvSpPr>
        <p:spPr>
          <a:xfrm>
            <a:off x="4819546" y="4484344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1" name="Eşittir 50"/>
          <p:cNvSpPr/>
          <p:nvPr/>
        </p:nvSpPr>
        <p:spPr>
          <a:xfrm>
            <a:off x="4503597" y="5144656"/>
            <a:ext cx="536848" cy="53095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6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5" grpId="0" animBg="1"/>
      <p:bldP spid="7" grpId="0" animBg="1"/>
      <p:bldP spid="13" grpId="0" animBg="1"/>
      <p:bldP spid="14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743</Words>
  <Application>Microsoft Office PowerPoint</Application>
  <PresentationFormat>Ekran Gösterisi (4:3)</PresentationFormat>
  <Paragraphs>428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PC</dc:creator>
  <cp:keywords>www.sorubak.com</cp:keywords>
  <dc:description>www.sorubak.com</dc:description>
  <cp:lastModifiedBy>PC</cp:lastModifiedBy>
  <cp:revision>44</cp:revision>
  <dcterms:created xsi:type="dcterms:W3CDTF">2013-07-01T19:15:16Z</dcterms:created>
  <dcterms:modified xsi:type="dcterms:W3CDTF">2013-07-03T18:26:37Z</dcterms:modified>
  <cp:category>www.sorubak.com</cp:category>
  <cp:contentType>www.sorubak.com</cp:contentType>
  <cp:contentStatus>www.sorubak.com</cp:contentStatus>
</cp:coreProperties>
</file>