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A4EDEF-D0F0-468D-98AB-DF1394C673B8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BF832-039D-4D01-82BF-37E64ECDD25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E00F6F8-B2BF-42D3-A4B6-C0EBFA179FB2}" type="datetime1">
              <a:rPr lang="tr-TR" smtClean="0"/>
              <a:t>10.10.2013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EDA136-F38A-4D34-84FE-E9B3135BD2BC}" type="datetime1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1E0AFA4-F8A6-4771-86A2-2CF885329FC0}" type="datetime1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8149FD-2838-4F80-AF50-92F75A2AFAD1}" type="datetime1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690E93-474E-445B-AF50-92E7E1F82719}" type="datetime1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ACF34A-F42D-47F5-B7F6-BDC0A993BE84}" type="datetime1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4211BC-A11F-43A9-A692-B94BA95A5BFE}" type="datetime1">
              <a:rPr lang="tr-TR" smtClean="0"/>
              <a:t>10.10.2013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143B78-36E5-4709-B766-F1574DC89157}" type="datetime1">
              <a:rPr lang="tr-TR" smtClean="0"/>
              <a:t>10.10.2013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B5FA3FA-C087-4344-A2D2-A0D0A52ABAD5}" type="datetime1">
              <a:rPr lang="tr-TR" smtClean="0"/>
              <a:t>10.10.2013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7FDDD9-0A42-4CB2-8032-3597AC16F170}" type="datetime1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685D7-E9EA-4786-B0B5-E94721A611A4}" type="datetime1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0122D4F-BC72-4D9C-80FC-59EF86F496CD}" type="datetime1">
              <a:rPr lang="tr-TR" smtClean="0"/>
              <a:t>10.10.2013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ZİYA FIRINCIOĞULLARI - 10.10.2013</a:t>
            </a:r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E6764B1-D7E8-4894-9B56-0CEAF514156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heel spokes="3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ÖZENLİ  KULLANALIM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3714752"/>
            <a:ext cx="7143800" cy="192404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1</a:t>
            </a:r>
            <a:r>
              <a:rPr lang="tr-TR" dirty="0" smtClean="0">
                <a:solidFill>
                  <a:srgbClr val="00B050"/>
                </a:solidFill>
              </a:rPr>
              <a:t>.Okul eşyalarını kullanırken nelere  dikkat edersiniz  ? Neden ? Söyleyiniz.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2. </a:t>
            </a:r>
            <a:r>
              <a:rPr lang="tr-TR" dirty="0" smtClean="0">
                <a:solidFill>
                  <a:schemeClr val="tx1"/>
                </a:solidFill>
              </a:rPr>
              <a:t>Sürekli karalanan bir defter olsaydınız neler hissedersiniz ? Kullanan kişilere neler söylersiniz?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- 10.10.2013</a:t>
            </a:r>
            <a:endParaRPr lang="tr-TR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Okulumuzun  ve sınıfımızın eşyalarını kullanırken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Her zaman dikkatli ve özenli kullanmalıyız. </a:t>
            </a:r>
            <a:r>
              <a:rPr lang="tr-TR" dirty="0" smtClean="0">
                <a:solidFill>
                  <a:srgbClr val="00B050"/>
                </a:solidFill>
              </a:rPr>
              <a:t>Kendi eşyalarımızı nasıl kullanıyorsak  aynı şekilde  sınıfımızın eşyalarını  da  düzenli kullanmamız lazım.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- 10.10.2013</a:t>
            </a:r>
            <a:endParaRPr lang="tr-TR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857387"/>
          </a:xfrm>
        </p:spPr>
        <p:txBody>
          <a:bodyPr/>
          <a:lstStyle/>
          <a:p>
            <a:r>
              <a:rPr lang="tr-TR" dirty="0" smtClean="0"/>
              <a:t>Eşyalarımızı </a:t>
            </a:r>
            <a:r>
              <a:rPr lang="tr-TR" dirty="0" smtClean="0">
                <a:solidFill>
                  <a:srgbClr val="FF0000"/>
                </a:solidFill>
              </a:rPr>
              <a:t>özensiz kullanırsak </a:t>
            </a:r>
            <a:r>
              <a:rPr lang="tr-TR" dirty="0" smtClean="0"/>
              <a:t>neler olur  ?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86124"/>
            <a:ext cx="6400800" cy="235267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Eşyalarımızı özensiz kullanırsak şunlar olur</a:t>
            </a:r>
          </a:p>
          <a:p>
            <a:pPr marL="514350" indent="-514350"/>
            <a:r>
              <a:rPr lang="tr-TR" b="1" dirty="0" smtClean="0">
                <a:solidFill>
                  <a:srgbClr val="0070C0"/>
                </a:solidFill>
              </a:rPr>
              <a:t>1.Eşyalarımız  yıpranır ve eskir.</a:t>
            </a:r>
          </a:p>
          <a:p>
            <a:pPr marL="514350" indent="-514350"/>
            <a:r>
              <a:rPr lang="tr-TR" b="1" dirty="0" smtClean="0">
                <a:solidFill>
                  <a:srgbClr val="00B050"/>
                </a:solidFill>
              </a:rPr>
              <a:t>2.Eşyalardan yeterince faydalanamayız.</a:t>
            </a:r>
          </a:p>
          <a:p>
            <a:pPr marL="514350" indent="-514350">
              <a:buAutoNum type="arabicPeriod"/>
            </a:pP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- 10.10.2013</a:t>
            </a:r>
            <a:endParaRPr lang="tr-TR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3.</a:t>
            </a:r>
            <a:r>
              <a:rPr lang="tr-TR" dirty="0" smtClean="0"/>
              <a:t>Yapacağımız etkinliklerimizi zamanında   bitiremeyiz.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14568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Bunun için  ;çalışmalarımızın verimi azalır.</a:t>
            </a:r>
          </a:p>
          <a:p>
            <a:r>
              <a:rPr lang="tr-TR" b="1" dirty="0" smtClean="0">
                <a:solidFill>
                  <a:srgbClr val="00B050"/>
                </a:solidFill>
              </a:rPr>
              <a:t>4. Ailemizin , okulumuzun ve devletimizin  bütçesi  zarar görür.</a:t>
            </a:r>
          </a:p>
          <a:p>
            <a:r>
              <a:rPr lang="tr-TR" b="1" dirty="0" smtClean="0">
                <a:solidFill>
                  <a:srgbClr val="FFC000"/>
                </a:solidFill>
              </a:rPr>
              <a:t>5. Zaman kaybına neden olur.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- 10.10.2013</a:t>
            </a:r>
            <a:endParaRPr lang="tr-TR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500197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Unutmayalım  ki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Kullandığımız eşyaları  bizden sonra gelecek olan  kardeşlerimiz  de kullanacaktır.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Bunun için ; Devletimizin malını korumak hepimizin görevidir.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- 10.10.2013</a:t>
            </a:r>
            <a:endParaRPr lang="tr-TR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928825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Değerlendirme  : </a:t>
            </a:r>
            <a:r>
              <a:rPr lang="tr-TR" dirty="0" smtClean="0"/>
              <a:t>Aşağıdaki soruna çözüm bulunuz.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071810"/>
            <a:ext cx="6843738" cy="285752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Sorun  : </a:t>
            </a:r>
            <a:r>
              <a:rPr lang="tr-TR" b="1" dirty="0" smtClean="0">
                <a:solidFill>
                  <a:srgbClr val="00B0F0"/>
                </a:solidFill>
              </a:rPr>
              <a:t>Sınıf kitaplığındaki  kitapların pek çoğu  </a:t>
            </a:r>
            <a:r>
              <a:rPr lang="tr-TR" b="1" dirty="0" smtClean="0">
                <a:solidFill>
                  <a:srgbClr val="FF0000"/>
                </a:solidFill>
              </a:rPr>
              <a:t>özensiz kullanımından dolayı  yıpranmıştır.</a:t>
            </a:r>
          </a:p>
          <a:p>
            <a:r>
              <a:rPr lang="tr-TR" b="1" dirty="0" smtClean="0">
                <a:solidFill>
                  <a:srgbClr val="00B050"/>
                </a:solidFill>
              </a:rPr>
              <a:t>Çözüm yollarımızı defterinize yazınız.</a:t>
            </a:r>
          </a:p>
          <a:p>
            <a:r>
              <a:rPr lang="tr-TR" b="1" smtClean="0">
                <a:solidFill>
                  <a:srgbClr val="00B050"/>
                </a:solidFill>
              </a:rPr>
              <a:t>1…………………………………</a:t>
            </a:r>
          </a:p>
          <a:p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- 10.10.2013</a:t>
            </a:r>
            <a:endParaRPr lang="tr-TR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64</TotalTime>
  <Words>174</Words>
  <Application>Microsoft Office PowerPoint</Application>
  <PresentationFormat>Ekran Gösterisi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Zengin</vt:lpstr>
      <vt:lpstr>ÖZENLİ  KULLANALIM</vt:lpstr>
      <vt:lpstr>Okulumuzun  ve sınıfımızın eşyalarını kullanırken </vt:lpstr>
      <vt:lpstr>Eşyalarımızı özensiz kullanırsak neler olur  ?</vt:lpstr>
      <vt:lpstr>3.Yapacağımız etkinliklerimizi zamanında   bitiremeyiz.</vt:lpstr>
      <vt:lpstr>Unutmayalım  ki </vt:lpstr>
      <vt:lpstr>Değerlendirme  : Aşağıdaki soruna çözüm bulunuz.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ÖZENLİ  KULLANALIM</dc:title>
  <dc:creator>ZIYA68</dc:creator>
  <cp:lastModifiedBy>ZIYA68</cp:lastModifiedBy>
  <cp:revision>7</cp:revision>
  <dcterms:created xsi:type="dcterms:W3CDTF">2013-10-10T09:44:41Z</dcterms:created>
  <dcterms:modified xsi:type="dcterms:W3CDTF">2013-10-10T12:21:54Z</dcterms:modified>
</cp:coreProperties>
</file>